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91"/>
  </p:notesMasterIdLst>
  <p:sldIdLst>
    <p:sldId id="256" r:id="rId2"/>
    <p:sldId id="274" r:id="rId3"/>
    <p:sldId id="257" r:id="rId4"/>
    <p:sldId id="271" r:id="rId5"/>
    <p:sldId id="278" r:id="rId6"/>
    <p:sldId id="279" r:id="rId7"/>
    <p:sldId id="280" r:id="rId8"/>
    <p:sldId id="344" r:id="rId9"/>
    <p:sldId id="281" r:id="rId10"/>
    <p:sldId id="282" r:id="rId11"/>
    <p:sldId id="345" r:id="rId12"/>
    <p:sldId id="346" r:id="rId13"/>
    <p:sldId id="347" r:id="rId14"/>
    <p:sldId id="348" r:id="rId15"/>
    <p:sldId id="350" r:id="rId16"/>
    <p:sldId id="342" r:id="rId17"/>
    <p:sldId id="351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353" r:id="rId28"/>
    <p:sldId id="355" r:id="rId29"/>
    <p:sldId id="275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54" r:id="rId58"/>
    <p:sldId id="276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277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258" r:id="rId81"/>
    <p:sldId id="352" r:id="rId82"/>
    <p:sldId id="339" r:id="rId83"/>
    <p:sldId id="340" r:id="rId84"/>
    <p:sldId id="341" r:id="rId85"/>
    <p:sldId id="266" r:id="rId86"/>
    <p:sldId id="263" r:id="rId87"/>
    <p:sldId id="259" r:id="rId88"/>
    <p:sldId id="268" r:id="rId89"/>
    <p:sldId id="267" r:id="rId90"/>
  </p:sldIdLst>
  <p:sldSz cx="9144000" cy="5143500" type="screen16x9"/>
  <p:notesSz cx="6858000" cy="9144000"/>
  <p:embeddedFontLst>
    <p:embeddedFont>
      <p:font typeface="Advent Pro" panose="020B0604020202020204" charset="0"/>
      <p:regular r:id="rId92"/>
      <p:bold r:id="rId93"/>
    </p:embeddedFont>
    <p:embeddedFont>
      <p:font typeface="Advent Pro Light" panose="020B0604020202020204" charset="0"/>
      <p:regular r:id="rId94"/>
      <p:bold r:id="rId95"/>
    </p:embeddedFont>
    <p:embeddedFont>
      <p:font typeface="Advent Pro SemiBold" panose="020B0604020202020204" charset="0"/>
      <p:regular r:id="rId96"/>
      <p:bold r:id="rId97"/>
    </p:embeddedFont>
    <p:embeddedFont>
      <p:font typeface="Anton" pitchFamily="2" charset="0"/>
      <p:regular r:id="rId98"/>
    </p:embeddedFont>
    <p:embeddedFont>
      <p:font typeface="Arial Black" panose="020B0A04020102020204" pitchFamily="34" charset="0"/>
      <p:bold r:id="rId99"/>
    </p:embeddedFont>
    <p:embeddedFont>
      <p:font typeface="Bell MT" panose="02020503060305020303" pitchFamily="18" charset="0"/>
      <p:regular r:id="rId100"/>
      <p:bold r:id="rId101"/>
      <p:italic r:id="rId102"/>
    </p:embeddedFont>
    <p:embeddedFont>
      <p:font typeface="Fira Sans Extra Condensed" panose="020B0503050000020004" pitchFamily="34" charset="0"/>
      <p:regular r:id="rId103"/>
      <p:bold r:id="rId104"/>
      <p:italic r:id="rId105"/>
      <p:boldItalic r:id="rId106"/>
    </p:embeddedFont>
    <p:embeddedFont>
      <p:font typeface="Impact" panose="020B0806030902050204" pitchFamily="34" charset="0"/>
      <p:regular r:id="rId107"/>
    </p:embeddedFont>
    <p:embeddedFont>
      <p:font typeface="Josefin Sans" pitchFamily="2" charset="0"/>
      <p:regular r:id="rId108"/>
      <p:bold r:id="rId109"/>
      <p:italic r:id="rId110"/>
      <p:boldItalic r:id="rId111"/>
    </p:embeddedFont>
    <p:embeddedFont>
      <p:font typeface="Josefin Slab" pitchFamily="2" charset="0"/>
      <p:regular r:id="rId112"/>
      <p:bold r:id="rId113"/>
      <p:italic r:id="rId114"/>
      <p:boldItalic r:id="rId115"/>
    </p:embeddedFont>
    <p:embeddedFont>
      <p:font typeface="Monotype Corsiva" panose="03010101010201010101" pitchFamily="66" charset="0"/>
      <p:italic r:id="rId116"/>
    </p:embeddedFont>
    <p:embeddedFont>
      <p:font typeface="Open Sans" panose="020B0606030504020204" pitchFamily="34" charset="0"/>
      <p:regular r:id="rId117"/>
      <p:bold r:id="rId118"/>
    </p:embeddedFont>
    <p:embeddedFont>
      <p:font typeface="Tempus Sans ITC" panose="04020404030D07020202" pitchFamily="82" charset="0"/>
      <p:regular r:id="rId1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42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44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font" Target="fonts/font26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21.fntdata"/><Relationship Id="rId16" Type="http://schemas.openxmlformats.org/officeDocument/2006/relationships/slide" Target="slides/slide15.xml"/><Relationship Id="rId107" Type="http://schemas.openxmlformats.org/officeDocument/2006/relationships/font" Target="fonts/font16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11.fntdata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font" Target="fonts/font4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22.fntdata"/><Relationship Id="rId118" Type="http://schemas.openxmlformats.org/officeDocument/2006/relationships/font" Target="fonts/font27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12.fntdata"/><Relationship Id="rId108" Type="http://schemas.openxmlformats.org/officeDocument/2006/relationships/font" Target="fonts/font17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notesMaster" Target="notesMasters/notesMaster1.xml"/><Relationship Id="rId9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23.fntdata"/><Relationship Id="rId119" Type="http://schemas.openxmlformats.org/officeDocument/2006/relationships/font" Target="fonts/font28.fntdata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18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6.fntdata"/><Relationship Id="rId104" Type="http://schemas.openxmlformats.org/officeDocument/2006/relationships/font" Target="fonts/font13.fntdata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19.fntdata"/><Relationship Id="rId115" Type="http://schemas.openxmlformats.org/officeDocument/2006/relationships/font" Target="fonts/font24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9.fntdata"/><Relationship Id="rId105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2.fntdata"/><Relationship Id="rId98" Type="http://schemas.openxmlformats.org/officeDocument/2006/relationships/font" Target="fonts/font7.fntdata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2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20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font" Target="fonts/font1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font" Target="fonts/font3.fntdata"/><Relationship Id="rId99" Type="http://schemas.openxmlformats.org/officeDocument/2006/relationships/font" Target="fonts/font8.fntdata"/><Relationship Id="rId101" Type="http://schemas.openxmlformats.org/officeDocument/2006/relationships/font" Target="fonts/font10.fntdata"/><Relationship Id="rId1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56e9a21c8b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56e9a21c8b_2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56e9a21c8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56e9a21c8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7d11bbb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7d11bbb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5465e7bc0b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5465e7bc0b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56e9a21c8b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56e9a21c8b_2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56e9a21c8b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56e9a21c8b_2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49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434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1B3998-9653-4CA2-AE77-1CABC0C123B9}" type="slidenum">
              <a:rPr lang="pt-BR" altLang="pt-BR" smtClean="0">
                <a:solidFill>
                  <a:srgbClr val="000000"/>
                </a:solidFill>
                <a:latin typeface="Arrus Blk B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pt-BR" altLang="pt-BR">
              <a:solidFill>
                <a:srgbClr val="000000"/>
              </a:solidFill>
              <a:latin typeface="Arrus Blk B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56e9a21c8b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56e9a21c8b_2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60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444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4F0000-A245-42D4-ABEA-6471CB145D5C}" type="slidenum">
              <a:rPr lang="pt-BR" altLang="pt-BR" smtClean="0">
                <a:solidFill>
                  <a:srgbClr val="000000"/>
                </a:solidFill>
                <a:latin typeface="Arrus Blk B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pt-BR" altLang="pt-BR">
              <a:solidFill>
                <a:srgbClr val="000000"/>
              </a:solidFill>
              <a:latin typeface="Arrus Blk B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454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3CFB5D-4C40-41B4-A9BF-CFFAB7AC1321}" type="slidenum">
              <a:rPr lang="pt-BR" altLang="pt-BR" smtClean="0">
                <a:solidFill>
                  <a:srgbClr val="000000"/>
                </a:solidFill>
                <a:latin typeface="Arrus Blk B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78</a:t>
            </a:fld>
            <a:endParaRPr lang="pt-BR" altLang="pt-BR">
              <a:solidFill>
                <a:srgbClr val="000000"/>
              </a:solidFill>
              <a:latin typeface="Arrus Blk B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218258" y="0"/>
            <a:ext cx="5925780" cy="4511204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014474" y="4198424"/>
            <a:ext cx="6129578" cy="945126"/>
          </a:xfrm>
          <a:custGeom>
            <a:avLst/>
            <a:gdLst/>
            <a:ahLst/>
            <a:cxnLst/>
            <a:rect l="l" t="t" r="r" b="b"/>
            <a:pathLst>
              <a:path w="29564" h="46535" extrusionOk="0">
                <a:moveTo>
                  <a:pt x="0" y="0"/>
                </a:moveTo>
                <a:lnTo>
                  <a:pt x="0" y="46534"/>
                </a:lnTo>
                <a:lnTo>
                  <a:pt x="29563" y="46534"/>
                </a:lnTo>
                <a:lnTo>
                  <a:pt x="2956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3421887" cy="5143501"/>
          </a:xfrm>
          <a:custGeom>
            <a:avLst/>
            <a:gdLst/>
            <a:ahLst/>
            <a:cxnLst/>
            <a:rect l="l" t="t" r="r" b="b"/>
            <a:pathLst>
              <a:path w="36436" h="101907" extrusionOk="0">
                <a:moveTo>
                  <a:pt x="0" y="0"/>
                </a:moveTo>
                <a:lnTo>
                  <a:pt x="0" y="101906"/>
                </a:lnTo>
                <a:lnTo>
                  <a:pt x="36435" y="101906"/>
                </a:lnTo>
                <a:lnTo>
                  <a:pt x="364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725175" y="1582225"/>
            <a:ext cx="5048700" cy="4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813218" y="1942050"/>
            <a:ext cx="2872500" cy="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56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1_1_2_1">
    <p:bg>
      <p:bgPr>
        <a:solidFill>
          <a:srgbClr val="FDF3E5">
            <a:alpha val="29620"/>
          </a:srgbClr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/>
          <p:nvPr/>
        </p:nvSpPr>
        <p:spPr>
          <a:xfrm flipH="1">
            <a:off x="37" y="0"/>
            <a:ext cx="9144007" cy="4511204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1"/>
          <p:cNvSpPr/>
          <p:nvPr/>
        </p:nvSpPr>
        <p:spPr>
          <a:xfrm flipH="1">
            <a:off x="72" y="4198425"/>
            <a:ext cx="9143997" cy="945126"/>
          </a:xfrm>
          <a:custGeom>
            <a:avLst/>
            <a:gdLst/>
            <a:ahLst/>
            <a:cxnLst/>
            <a:rect l="l" t="t" r="r" b="b"/>
            <a:pathLst>
              <a:path w="29564" h="46535" extrusionOk="0">
                <a:moveTo>
                  <a:pt x="0" y="0"/>
                </a:moveTo>
                <a:lnTo>
                  <a:pt x="0" y="46534"/>
                </a:lnTo>
                <a:lnTo>
                  <a:pt x="29563" y="46534"/>
                </a:lnTo>
                <a:lnTo>
                  <a:pt x="2956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ctrTitle"/>
          </p:nvPr>
        </p:nvSpPr>
        <p:spPr>
          <a:xfrm flipH="1">
            <a:off x="370239" y="1582225"/>
            <a:ext cx="5048700" cy="4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ubTitle" idx="1"/>
          </p:nvPr>
        </p:nvSpPr>
        <p:spPr>
          <a:xfrm flipH="1">
            <a:off x="1458396" y="1942050"/>
            <a:ext cx="2872500" cy="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12_1">
    <p:bg>
      <p:bgPr>
        <a:solidFill>
          <a:schemeClr val="lt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ctrTitle"/>
          </p:nvPr>
        </p:nvSpPr>
        <p:spPr>
          <a:xfrm>
            <a:off x="913174" y="1068475"/>
            <a:ext cx="21150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913175" y="2140975"/>
            <a:ext cx="33120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CUSTOM_11_1_2_1_1">
    <p:bg>
      <p:bgPr>
        <a:solidFill>
          <a:schemeClr val="lt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/>
          <p:nvPr/>
        </p:nvSpPr>
        <p:spPr>
          <a:xfrm flipH="1">
            <a:off x="-7" y="4096425"/>
            <a:ext cx="9144007" cy="1047202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3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ctrTitle"/>
          </p:nvPr>
        </p:nvSpPr>
        <p:spPr>
          <a:xfrm>
            <a:off x="913177" y="1068475"/>
            <a:ext cx="15846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"/>
          </p:nvPr>
        </p:nvSpPr>
        <p:spPr>
          <a:xfrm>
            <a:off x="913175" y="2267482"/>
            <a:ext cx="2865900" cy="9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ctrTitle" idx="2"/>
          </p:nvPr>
        </p:nvSpPr>
        <p:spPr>
          <a:xfrm>
            <a:off x="913195" y="1882575"/>
            <a:ext cx="28659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sz="1600" b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sz="1600" b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sz="1600" b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sz="1600" b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sz="1600" b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sz="1600" b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sz="1600" b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ton"/>
              <a:buNone/>
              <a:defRPr sz="1600" b="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 type="blank">
  <p:cSld name="BLANK">
    <p:bg>
      <p:bgPr>
        <a:solidFill>
          <a:srgbClr val="FDF3E5">
            <a:alpha val="29620"/>
          </a:srgbClr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50EFE4-975C-47A2-BD30-43F6A7F1FC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F26ADF-065B-4BC7-A4D4-13FE58EA42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4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3420000" y="0"/>
            <a:ext cx="5724130" cy="2571714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hasCustomPrompt="1"/>
          </p:nvPr>
        </p:nvSpPr>
        <p:spPr>
          <a:xfrm>
            <a:off x="3718050" y="482038"/>
            <a:ext cx="3004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/>
          <p:nvPr/>
        </p:nvSpPr>
        <p:spPr>
          <a:xfrm>
            <a:off x="3420000" y="2571728"/>
            <a:ext cx="5724130" cy="2587570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2"/>
          </p:nvPr>
        </p:nvSpPr>
        <p:spPr>
          <a:xfrm>
            <a:off x="3718050" y="1014474"/>
            <a:ext cx="3858000" cy="28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718051" y="1140059"/>
            <a:ext cx="3266400" cy="2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3"/>
          </p:nvPr>
        </p:nvSpPr>
        <p:spPr>
          <a:xfrm>
            <a:off x="913177" y="1068475"/>
            <a:ext cx="15846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4" hasCustomPrompt="1"/>
          </p:nvPr>
        </p:nvSpPr>
        <p:spPr>
          <a:xfrm>
            <a:off x="3718050" y="1499392"/>
            <a:ext cx="3004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ctrTitle" idx="5"/>
          </p:nvPr>
        </p:nvSpPr>
        <p:spPr>
          <a:xfrm>
            <a:off x="3718050" y="1999803"/>
            <a:ext cx="3858000" cy="3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6"/>
          </p:nvPr>
        </p:nvSpPr>
        <p:spPr>
          <a:xfrm>
            <a:off x="3718051" y="2157413"/>
            <a:ext cx="3266400" cy="2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7" hasCustomPrompt="1"/>
          </p:nvPr>
        </p:nvSpPr>
        <p:spPr>
          <a:xfrm>
            <a:off x="3718050" y="2578078"/>
            <a:ext cx="3004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 idx="8"/>
          </p:nvPr>
        </p:nvSpPr>
        <p:spPr>
          <a:xfrm>
            <a:off x="3718050" y="3078451"/>
            <a:ext cx="3858000" cy="3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9"/>
          </p:nvPr>
        </p:nvSpPr>
        <p:spPr>
          <a:xfrm>
            <a:off x="3718051" y="3236099"/>
            <a:ext cx="3266400" cy="2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13" hasCustomPrompt="1"/>
          </p:nvPr>
        </p:nvSpPr>
        <p:spPr>
          <a:xfrm>
            <a:off x="3718050" y="3632108"/>
            <a:ext cx="3004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"/>
              <a:buNone/>
              <a:defRPr sz="4800" b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ctrTitle" idx="14"/>
          </p:nvPr>
        </p:nvSpPr>
        <p:spPr>
          <a:xfrm>
            <a:off x="3718050" y="4107556"/>
            <a:ext cx="3858000" cy="3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5"/>
          </p:nvPr>
        </p:nvSpPr>
        <p:spPr>
          <a:xfrm>
            <a:off x="3718051" y="4290128"/>
            <a:ext cx="3266400" cy="2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8">
          <p15:clr>
            <a:srgbClr val="FA7B17"/>
          </p15:clr>
        </p15:guide>
        <p15:guide id="2" pos="5272">
          <p15:clr>
            <a:srgbClr val="FA7B17"/>
          </p15:clr>
        </p15:guide>
        <p15:guide id="3" orient="horz" pos="1620">
          <p15:clr>
            <a:srgbClr val="FA7B17"/>
          </p15:clr>
        </p15:guide>
        <p15:guide id="4" pos="2154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">
  <p:cSld name="CUSTOM_15">
    <p:bg>
      <p:bgPr>
        <a:solidFill>
          <a:schemeClr val="accen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3420000" y="0"/>
            <a:ext cx="5724130" cy="5143500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ubTitle" idx="1"/>
          </p:nvPr>
        </p:nvSpPr>
        <p:spPr>
          <a:xfrm>
            <a:off x="5115400" y="1679550"/>
            <a:ext cx="3130500" cy="17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ctrTitle"/>
          </p:nvPr>
        </p:nvSpPr>
        <p:spPr>
          <a:xfrm>
            <a:off x="913177" y="1068475"/>
            <a:ext cx="15846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5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bg>
      <p:bgPr>
        <a:solidFill>
          <a:schemeClr val="dk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 rot="10800000" flipH="1">
            <a:off x="0" y="900"/>
            <a:ext cx="3423000" cy="5142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CBF4A"/>
              </a:solidFill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ctrTitle"/>
          </p:nvPr>
        </p:nvSpPr>
        <p:spPr>
          <a:xfrm>
            <a:off x="2847125" y="2881975"/>
            <a:ext cx="2364300" cy="7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2847125" y="2334500"/>
            <a:ext cx="42249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4572000" y="4356142"/>
            <a:ext cx="4572167" cy="787356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54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USTOM_16_1">
    <p:bg>
      <p:bgPr>
        <a:solidFill>
          <a:schemeClr val="accen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ctrTitle"/>
          </p:nvPr>
        </p:nvSpPr>
        <p:spPr>
          <a:xfrm>
            <a:off x="2995062" y="2209425"/>
            <a:ext cx="39927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54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3">
    <p:bg>
      <p:bgPr>
        <a:solidFill>
          <a:schemeClr val="accen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0" y="0"/>
            <a:ext cx="4572167" cy="2788958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>
            <a:off x="4572008" y="0"/>
            <a:ext cx="4572167" cy="2788958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2D40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48" name="Google Shape;48;p7"/>
          <p:cNvSpPr txBox="1">
            <a:spLocks noGrp="1"/>
          </p:cNvSpPr>
          <p:nvPr>
            <p:ph type="ctrTitle"/>
          </p:nvPr>
        </p:nvSpPr>
        <p:spPr>
          <a:xfrm>
            <a:off x="4826858" y="1145568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nton"/>
              <a:buNone/>
              <a:defRPr sz="1600" b="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nton"/>
              <a:buNone/>
              <a:defRPr sz="1600" b="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nton"/>
              <a:buNone/>
              <a:defRPr sz="1600" b="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nton"/>
              <a:buNone/>
              <a:defRPr sz="1600" b="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nton"/>
              <a:buNone/>
              <a:defRPr sz="1600" b="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nton"/>
              <a:buNone/>
              <a:defRPr sz="1600" b="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nton"/>
              <a:buNone/>
              <a:defRPr sz="1600" b="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nton"/>
              <a:buNone/>
              <a:defRPr sz="1600" b="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ctrTitle" idx="2"/>
          </p:nvPr>
        </p:nvSpPr>
        <p:spPr>
          <a:xfrm>
            <a:off x="1698018" y="1145568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ton"/>
              <a:buNone/>
              <a:defRPr sz="16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ton"/>
              <a:buNone/>
              <a:defRPr sz="16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ton"/>
              <a:buNone/>
              <a:defRPr sz="16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ton"/>
              <a:buNone/>
              <a:defRPr sz="16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ton"/>
              <a:buNone/>
              <a:defRPr sz="16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ton"/>
              <a:buNone/>
              <a:defRPr sz="16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ton"/>
              <a:buNone/>
              <a:defRPr sz="16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ton"/>
              <a:buNone/>
              <a:defRPr sz="16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ctrTitle" idx="3"/>
          </p:nvPr>
        </p:nvSpPr>
        <p:spPr>
          <a:xfrm>
            <a:off x="913177" y="1068475"/>
            <a:ext cx="15846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ubTitle" idx="1"/>
          </p:nvPr>
        </p:nvSpPr>
        <p:spPr>
          <a:xfrm>
            <a:off x="1697950" y="1605689"/>
            <a:ext cx="2619300" cy="56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ubTitle" idx="4"/>
          </p:nvPr>
        </p:nvSpPr>
        <p:spPr>
          <a:xfrm>
            <a:off x="4826850" y="1605689"/>
            <a:ext cx="2619300" cy="56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ctrTitle" idx="5"/>
          </p:nvPr>
        </p:nvSpPr>
        <p:spPr>
          <a:xfrm>
            <a:off x="2290914" y="3658545"/>
            <a:ext cx="45621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ton"/>
              <a:buNone/>
              <a:defRPr sz="16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ton"/>
              <a:buNone/>
              <a:defRPr sz="16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ton"/>
              <a:buNone/>
              <a:defRPr sz="16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ton"/>
              <a:buNone/>
              <a:defRPr sz="16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ton"/>
              <a:buNone/>
              <a:defRPr sz="16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ton"/>
              <a:buNone/>
              <a:defRPr sz="16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ton"/>
              <a:buNone/>
              <a:defRPr sz="16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ton"/>
              <a:buNone/>
              <a:defRPr sz="16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ubTitle" idx="6"/>
          </p:nvPr>
        </p:nvSpPr>
        <p:spPr>
          <a:xfrm>
            <a:off x="1607450" y="4043443"/>
            <a:ext cx="5929200" cy="56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872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CUSTOM_6_1_1">
    <p:bg>
      <p:bgPr>
        <a:solidFill>
          <a:schemeClr val="accen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ctrTitle"/>
          </p:nvPr>
        </p:nvSpPr>
        <p:spPr>
          <a:xfrm>
            <a:off x="913177" y="1068475"/>
            <a:ext cx="15846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CUSTOM_17">
    <p:bg>
      <p:bgPr>
        <a:solidFill>
          <a:schemeClr val="accen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 flipH="1">
            <a:off x="-7" y="3602049"/>
            <a:ext cx="9144007" cy="1541611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9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ctrTitle"/>
          </p:nvPr>
        </p:nvSpPr>
        <p:spPr>
          <a:xfrm>
            <a:off x="913177" y="1068475"/>
            <a:ext cx="15846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12">
    <p:bg>
      <p:bgPr>
        <a:solidFill>
          <a:schemeClr val="dk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549025" y="0"/>
            <a:ext cx="771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ctrTitle"/>
          </p:nvPr>
        </p:nvSpPr>
        <p:spPr>
          <a:xfrm>
            <a:off x="913174" y="1068475"/>
            <a:ext cx="21150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1866525" y="2097775"/>
            <a:ext cx="55221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Anton"/>
              <a:buNone/>
              <a:defRPr sz="2800" b="1">
                <a:solidFill>
                  <a:srgbClr val="565A97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●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○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■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●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○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■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●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○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65A97"/>
              </a:buClr>
              <a:buSzPts val="1200"/>
              <a:buFont typeface="Advent Pro"/>
              <a:buChar char="■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3" r:id="rId14"/>
    <p:sldLayoutId id="2147483664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3725175" y="1648925"/>
            <a:ext cx="5048700" cy="4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0" dirty="0"/>
              <a:t>SOLUÇÕES</a:t>
            </a:r>
            <a:endParaRPr sz="4000" b="0" dirty="0">
              <a:solidFill>
                <a:srgbClr val="FCBF4A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grpSp>
        <p:nvGrpSpPr>
          <p:cNvPr id="95" name="Google Shape;95;p17"/>
          <p:cNvGrpSpPr/>
          <p:nvPr/>
        </p:nvGrpSpPr>
        <p:grpSpPr>
          <a:xfrm>
            <a:off x="5660578" y="2956818"/>
            <a:ext cx="3104100" cy="1474865"/>
            <a:chOff x="4683148" y="2956818"/>
            <a:chExt cx="3104100" cy="1474865"/>
          </a:xfrm>
        </p:grpSpPr>
        <p:sp>
          <p:nvSpPr>
            <p:cNvPr id="96" name="Google Shape;96;p17"/>
            <p:cNvSpPr/>
            <p:nvPr/>
          </p:nvSpPr>
          <p:spPr>
            <a:xfrm>
              <a:off x="4683148" y="4317983"/>
              <a:ext cx="3104100" cy="113700"/>
            </a:xfrm>
            <a:prstGeom prst="ellipse">
              <a:avLst/>
            </a:prstGeom>
            <a:solidFill>
              <a:srgbClr val="2D406A">
                <a:alpha val="32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" name="Google Shape;97;p17"/>
            <p:cNvGrpSpPr/>
            <p:nvPr/>
          </p:nvGrpSpPr>
          <p:grpSpPr>
            <a:xfrm>
              <a:off x="4853838" y="2956818"/>
              <a:ext cx="2773076" cy="1418852"/>
              <a:chOff x="3633600" y="961100"/>
              <a:chExt cx="1191286" cy="609525"/>
            </a:xfrm>
          </p:grpSpPr>
          <p:sp>
            <p:nvSpPr>
              <p:cNvPr id="98" name="Google Shape;98;p17"/>
              <p:cNvSpPr/>
              <p:nvPr/>
            </p:nvSpPr>
            <p:spPr>
              <a:xfrm>
                <a:off x="4119275" y="1152150"/>
                <a:ext cx="15350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614" h="2551" extrusionOk="0">
                    <a:moveTo>
                      <a:pt x="307" y="0"/>
                    </a:moveTo>
                    <a:cubicBezTo>
                      <a:pt x="154" y="0"/>
                      <a:pt x="1" y="98"/>
                      <a:pt x="1" y="295"/>
                    </a:cubicBezTo>
                    <a:lnTo>
                      <a:pt x="1" y="2255"/>
                    </a:lnTo>
                    <a:cubicBezTo>
                      <a:pt x="1" y="2452"/>
                      <a:pt x="154" y="2551"/>
                      <a:pt x="307" y="2551"/>
                    </a:cubicBezTo>
                    <a:cubicBezTo>
                      <a:pt x="460" y="2551"/>
                      <a:pt x="613" y="2452"/>
                      <a:pt x="613" y="2255"/>
                    </a:cubicBezTo>
                    <a:lnTo>
                      <a:pt x="613" y="295"/>
                    </a:lnTo>
                    <a:cubicBezTo>
                      <a:pt x="613" y="98"/>
                      <a:pt x="460" y="0"/>
                      <a:pt x="3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17"/>
              <p:cNvSpPr/>
              <p:nvPr/>
            </p:nvSpPr>
            <p:spPr>
              <a:xfrm>
                <a:off x="3762250" y="980825"/>
                <a:ext cx="456050" cy="258125"/>
              </a:xfrm>
              <a:custGeom>
                <a:avLst/>
                <a:gdLst/>
                <a:ahLst/>
                <a:cxnLst/>
                <a:rect l="l" t="t" r="r" b="b"/>
                <a:pathLst>
                  <a:path w="18242" h="10325" extrusionOk="0">
                    <a:moveTo>
                      <a:pt x="10894" y="0"/>
                    </a:moveTo>
                    <a:cubicBezTo>
                      <a:pt x="10208" y="0"/>
                      <a:pt x="9555" y="65"/>
                      <a:pt x="8975" y="157"/>
                    </a:cubicBezTo>
                    <a:cubicBezTo>
                      <a:pt x="6307" y="571"/>
                      <a:pt x="4097" y="1637"/>
                      <a:pt x="2587" y="3233"/>
                    </a:cubicBezTo>
                    <a:cubicBezTo>
                      <a:pt x="750" y="5169"/>
                      <a:pt x="0" y="8019"/>
                      <a:pt x="720" y="10324"/>
                    </a:cubicBezTo>
                    <a:lnTo>
                      <a:pt x="1497" y="10081"/>
                    </a:lnTo>
                    <a:cubicBezTo>
                      <a:pt x="863" y="8049"/>
                      <a:pt x="1538" y="5521"/>
                      <a:pt x="3175" y="3792"/>
                    </a:cubicBezTo>
                    <a:cubicBezTo>
                      <a:pt x="4930" y="1942"/>
                      <a:pt x="7365" y="1232"/>
                      <a:pt x="9102" y="962"/>
                    </a:cubicBezTo>
                    <a:cubicBezTo>
                      <a:pt x="9643" y="877"/>
                      <a:pt x="10253" y="816"/>
                      <a:pt x="10892" y="816"/>
                    </a:cubicBezTo>
                    <a:cubicBezTo>
                      <a:pt x="12309" y="816"/>
                      <a:pt x="13863" y="1115"/>
                      <a:pt x="15104" y="2109"/>
                    </a:cubicBezTo>
                    <a:cubicBezTo>
                      <a:pt x="16604" y="3312"/>
                      <a:pt x="17392" y="5450"/>
                      <a:pt x="17063" y="7426"/>
                    </a:cubicBezTo>
                    <a:lnTo>
                      <a:pt x="17865" y="7559"/>
                    </a:lnTo>
                    <a:cubicBezTo>
                      <a:pt x="18241" y="5302"/>
                      <a:pt x="17337" y="2856"/>
                      <a:pt x="15614" y="1472"/>
                    </a:cubicBezTo>
                    <a:cubicBezTo>
                      <a:pt x="14203" y="340"/>
                      <a:pt x="12464" y="0"/>
                      <a:pt x="10894" y="0"/>
                    </a:cubicBezTo>
                    <a:close/>
                  </a:path>
                </a:pathLst>
              </a:custGeom>
              <a:solidFill>
                <a:srgbClr val="D6D4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17"/>
              <p:cNvSpPr/>
              <p:nvPr/>
            </p:nvSpPr>
            <p:spPr>
              <a:xfrm>
                <a:off x="3768650" y="985925"/>
                <a:ext cx="442975" cy="246600"/>
              </a:xfrm>
              <a:custGeom>
                <a:avLst/>
                <a:gdLst/>
                <a:ahLst/>
                <a:cxnLst/>
                <a:rect l="l" t="t" r="r" b="b"/>
                <a:pathLst>
                  <a:path w="17719" h="9864" extrusionOk="0">
                    <a:moveTo>
                      <a:pt x="10638" y="0"/>
                    </a:moveTo>
                    <a:cubicBezTo>
                      <a:pt x="10031" y="0"/>
                      <a:pt x="9397" y="52"/>
                      <a:pt x="8750" y="152"/>
                    </a:cubicBezTo>
                    <a:cubicBezTo>
                      <a:pt x="6126" y="563"/>
                      <a:pt x="3958" y="1604"/>
                      <a:pt x="2478" y="3170"/>
                    </a:cubicBezTo>
                    <a:cubicBezTo>
                      <a:pt x="741" y="4999"/>
                      <a:pt x="1" y="7660"/>
                      <a:pt x="600" y="9863"/>
                    </a:cubicBezTo>
                    <a:lnTo>
                      <a:pt x="991" y="9743"/>
                    </a:lnTo>
                    <a:cubicBezTo>
                      <a:pt x="436" y="7678"/>
                      <a:pt x="1139" y="5173"/>
                      <a:pt x="2772" y="3447"/>
                    </a:cubicBezTo>
                    <a:cubicBezTo>
                      <a:pt x="4564" y="1556"/>
                      <a:pt x="7047" y="830"/>
                      <a:pt x="8815" y="555"/>
                    </a:cubicBezTo>
                    <a:cubicBezTo>
                      <a:pt x="9442" y="457"/>
                      <a:pt x="10055" y="408"/>
                      <a:pt x="10638" y="408"/>
                    </a:cubicBezTo>
                    <a:cubicBezTo>
                      <a:pt x="12409" y="408"/>
                      <a:pt x="13868" y="857"/>
                      <a:pt x="14975" y="1744"/>
                    </a:cubicBezTo>
                    <a:cubicBezTo>
                      <a:pt x="16478" y="2954"/>
                      <a:pt x="17294" y="5064"/>
                      <a:pt x="17036" y="7055"/>
                    </a:cubicBezTo>
                    <a:lnTo>
                      <a:pt x="17438" y="7123"/>
                    </a:lnTo>
                    <a:cubicBezTo>
                      <a:pt x="17718" y="4992"/>
                      <a:pt x="16845" y="2724"/>
                      <a:pt x="15231" y="1429"/>
                    </a:cubicBezTo>
                    <a:cubicBezTo>
                      <a:pt x="14050" y="481"/>
                      <a:pt x="12505" y="0"/>
                      <a:pt x="10638" y="0"/>
                    </a:cubicBezTo>
                    <a:close/>
                  </a:path>
                </a:pathLst>
              </a:custGeom>
              <a:solidFill>
                <a:srgbClr val="DBD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7"/>
              <p:cNvSpPr/>
              <p:nvPr/>
            </p:nvSpPr>
            <p:spPr>
              <a:xfrm>
                <a:off x="3633600" y="1199875"/>
                <a:ext cx="314600" cy="370750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14830" extrusionOk="0">
                    <a:moveTo>
                      <a:pt x="3176" y="0"/>
                    </a:moveTo>
                    <a:cubicBezTo>
                      <a:pt x="3156" y="0"/>
                      <a:pt x="3142" y="18"/>
                      <a:pt x="3142" y="38"/>
                    </a:cubicBezTo>
                    <a:lnTo>
                      <a:pt x="3142" y="383"/>
                    </a:lnTo>
                    <a:cubicBezTo>
                      <a:pt x="3142" y="606"/>
                      <a:pt x="3320" y="785"/>
                      <a:pt x="3543" y="785"/>
                    </a:cubicBezTo>
                    <a:lnTo>
                      <a:pt x="3793" y="785"/>
                    </a:lnTo>
                    <a:lnTo>
                      <a:pt x="3793" y="2367"/>
                    </a:lnTo>
                    <a:cubicBezTo>
                      <a:pt x="3793" y="3224"/>
                      <a:pt x="3638" y="4077"/>
                      <a:pt x="3344" y="4881"/>
                    </a:cubicBezTo>
                    <a:lnTo>
                      <a:pt x="302" y="13141"/>
                    </a:lnTo>
                    <a:cubicBezTo>
                      <a:pt x="0" y="13960"/>
                      <a:pt x="607" y="14829"/>
                      <a:pt x="1480" y="14829"/>
                    </a:cubicBezTo>
                    <a:lnTo>
                      <a:pt x="11103" y="14829"/>
                    </a:lnTo>
                    <a:cubicBezTo>
                      <a:pt x="11977" y="14829"/>
                      <a:pt x="12583" y="13960"/>
                      <a:pt x="12282" y="13141"/>
                    </a:cubicBezTo>
                    <a:lnTo>
                      <a:pt x="9240" y="4881"/>
                    </a:lnTo>
                    <a:cubicBezTo>
                      <a:pt x="8945" y="4077"/>
                      <a:pt x="8794" y="3224"/>
                      <a:pt x="8794" y="2367"/>
                    </a:cubicBezTo>
                    <a:lnTo>
                      <a:pt x="8794" y="785"/>
                    </a:lnTo>
                    <a:lnTo>
                      <a:pt x="9041" y="785"/>
                    </a:lnTo>
                    <a:cubicBezTo>
                      <a:pt x="9263" y="785"/>
                      <a:pt x="9445" y="606"/>
                      <a:pt x="9445" y="383"/>
                    </a:cubicBezTo>
                    <a:lnTo>
                      <a:pt x="9445" y="38"/>
                    </a:lnTo>
                    <a:cubicBezTo>
                      <a:pt x="9445" y="18"/>
                      <a:pt x="9428" y="0"/>
                      <a:pt x="9407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17"/>
              <p:cNvSpPr/>
              <p:nvPr/>
            </p:nvSpPr>
            <p:spPr>
              <a:xfrm>
                <a:off x="3650550" y="1398025"/>
                <a:ext cx="280700" cy="160275"/>
              </a:xfrm>
              <a:custGeom>
                <a:avLst/>
                <a:gdLst/>
                <a:ahLst/>
                <a:cxnLst/>
                <a:rect l="l" t="t" r="r" b="b"/>
                <a:pathLst>
                  <a:path w="11228" h="6411" extrusionOk="0">
                    <a:moveTo>
                      <a:pt x="2070" y="1"/>
                    </a:moveTo>
                    <a:lnTo>
                      <a:pt x="90" y="5386"/>
                    </a:lnTo>
                    <a:cubicBezTo>
                      <a:pt x="1" y="5623"/>
                      <a:pt x="35" y="5876"/>
                      <a:pt x="179" y="6085"/>
                    </a:cubicBezTo>
                    <a:cubicBezTo>
                      <a:pt x="323" y="6290"/>
                      <a:pt x="552" y="6410"/>
                      <a:pt x="802" y="6410"/>
                    </a:cubicBezTo>
                    <a:lnTo>
                      <a:pt x="10425" y="6410"/>
                    </a:lnTo>
                    <a:cubicBezTo>
                      <a:pt x="10679" y="6410"/>
                      <a:pt x="10905" y="6290"/>
                      <a:pt x="11049" y="6085"/>
                    </a:cubicBezTo>
                    <a:cubicBezTo>
                      <a:pt x="11196" y="5876"/>
                      <a:pt x="11227" y="5623"/>
                      <a:pt x="11141" y="5386"/>
                    </a:cubicBezTo>
                    <a:lnTo>
                      <a:pt x="9158" y="1"/>
                    </a:lnTo>
                    <a:close/>
                  </a:path>
                </a:pathLst>
              </a:custGeom>
              <a:solidFill>
                <a:srgbClr val="DBD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17"/>
              <p:cNvSpPr/>
              <p:nvPr/>
            </p:nvSpPr>
            <p:spPr>
              <a:xfrm>
                <a:off x="4217075" y="961100"/>
                <a:ext cx="554825" cy="501625"/>
              </a:xfrm>
              <a:custGeom>
                <a:avLst/>
                <a:gdLst/>
                <a:ahLst/>
                <a:cxnLst/>
                <a:rect l="l" t="t" r="r" b="b"/>
                <a:pathLst>
                  <a:path w="22193" h="20065" extrusionOk="0">
                    <a:moveTo>
                      <a:pt x="4437" y="0"/>
                    </a:moveTo>
                    <a:cubicBezTo>
                      <a:pt x="1991" y="0"/>
                      <a:pt x="1" y="1991"/>
                      <a:pt x="1" y="4437"/>
                    </a:cubicBezTo>
                    <a:lnTo>
                      <a:pt x="1" y="7184"/>
                    </a:lnTo>
                    <a:lnTo>
                      <a:pt x="816" y="7184"/>
                    </a:lnTo>
                    <a:lnTo>
                      <a:pt x="816" y="4437"/>
                    </a:lnTo>
                    <a:cubicBezTo>
                      <a:pt x="816" y="2443"/>
                      <a:pt x="2440" y="816"/>
                      <a:pt x="4437" y="816"/>
                    </a:cubicBezTo>
                    <a:lnTo>
                      <a:pt x="19900" y="816"/>
                    </a:lnTo>
                    <a:cubicBezTo>
                      <a:pt x="20246" y="816"/>
                      <a:pt x="21377" y="878"/>
                      <a:pt x="21377" y="1641"/>
                    </a:cubicBezTo>
                    <a:cubicBezTo>
                      <a:pt x="21377" y="2005"/>
                      <a:pt x="20363" y="2329"/>
                      <a:pt x="19623" y="2570"/>
                    </a:cubicBezTo>
                    <a:cubicBezTo>
                      <a:pt x="18482" y="2940"/>
                      <a:pt x="17300" y="3320"/>
                      <a:pt x="17300" y="4276"/>
                    </a:cubicBezTo>
                    <a:cubicBezTo>
                      <a:pt x="17300" y="5228"/>
                      <a:pt x="18482" y="5612"/>
                      <a:pt x="19623" y="5978"/>
                    </a:cubicBezTo>
                    <a:cubicBezTo>
                      <a:pt x="20363" y="6218"/>
                      <a:pt x="21377" y="6547"/>
                      <a:pt x="21377" y="6906"/>
                    </a:cubicBezTo>
                    <a:cubicBezTo>
                      <a:pt x="21377" y="7270"/>
                      <a:pt x="20363" y="7595"/>
                      <a:pt x="19623" y="7835"/>
                    </a:cubicBezTo>
                    <a:cubicBezTo>
                      <a:pt x="18482" y="8205"/>
                      <a:pt x="17300" y="8585"/>
                      <a:pt x="17300" y="9537"/>
                    </a:cubicBezTo>
                    <a:cubicBezTo>
                      <a:pt x="17300" y="10493"/>
                      <a:pt x="18482" y="10873"/>
                      <a:pt x="19623" y="11243"/>
                    </a:cubicBezTo>
                    <a:cubicBezTo>
                      <a:pt x="20363" y="11483"/>
                      <a:pt x="21377" y="11809"/>
                      <a:pt x="21377" y="12171"/>
                    </a:cubicBezTo>
                    <a:cubicBezTo>
                      <a:pt x="21377" y="12532"/>
                      <a:pt x="20363" y="12860"/>
                      <a:pt x="19623" y="13100"/>
                    </a:cubicBezTo>
                    <a:cubicBezTo>
                      <a:pt x="18482" y="13466"/>
                      <a:pt x="17300" y="13847"/>
                      <a:pt x="17300" y="14802"/>
                    </a:cubicBezTo>
                    <a:cubicBezTo>
                      <a:pt x="17300" y="15759"/>
                      <a:pt x="18482" y="16138"/>
                      <a:pt x="19623" y="16505"/>
                    </a:cubicBezTo>
                    <a:cubicBezTo>
                      <a:pt x="20363" y="16745"/>
                      <a:pt x="21377" y="17071"/>
                      <a:pt x="21377" y="17433"/>
                    </a:cubicBezTo>
                    <a:cubicBezTo>
                      <a:pt x="21377" y="17793"/>
                      <a:pt x="20363" y="18122"/>
                      <a:pt x="19623" y="18361"/>
                    </a:cubicBezTo>
                    <a:cubicBezTo>
                      <a:pt x="18482" y="18728"/>
                      <a:pt x="17300" y="19109"/>
                      <a:pt x="17300" y="20064"/>
                    </a:cubicBezTo>
                    <a:lnTo>
                      <a:pt x="18115" y="20064"/>
                    </a:lnTo>
                    <a:cubicBezTo>
                      <a:pt x="18115" y="19705"/>
                      <a:pt x="19130" y="19376"/>
                      <a:pt x="19873" y="19136"/>
                    </a:cubicBezTo>
                    <a:cubicBezTo>
                      <a:pt x="21013" y="18769"/>
                      <a:pt x="22192" y="18386"/>
                      <a:pt x="22192" y="17433"/>
                    </a:cubicBezTo>
                    <a:cubicBezTo>
                      <a:pt x="22192" y="16478"/>
                      <a:pt x="21013" y="16097"/>
                      <a:pt x="19873" y="15731"/>
                    </a:cubicBezTo>
                    <a:cubicBezTo>
                      <a:pt x="19130" y="15491"/>
                      <a:pt x="18115" y="15162"/>
                      <a:pt x="18115" y="14802"/>
                    </a:cubicBezTo>
                    <a:cubicBezTo>
                      <a:pt x="18115" y="14440"/>
                      <a:pt x="19130" y="14114"/>
                      <a:pt x="19873" y="13874"/>
                    </a:cubicBezTo>
                    <a:cubicBezTo>
                      <a:pt x="21013" y="13507"/>
                      <a:pt x="22192" y="13124"/>
                      <a:pt x="22192" y="12171"/>
                    </a:cubicBezTo>
                    <a:cubicBezTo>
                      <a:pt x="22192" y="11216"/>
                      <a:pt x="21013" y="10835"/>
                      <a:pt x="19873" y="10466"/>
                    </a:cubicBezTo>
                    <a:cubicBezTo>
                      <a:pt x="19133" y="10230"/>
                      <a:pt x="18115" y="9901"/>
                      <a:pt x="18115" y="9537"/>
                    </a:cubicBezTo>
                    <a:cubicBezTo>
                      <a:pt x="18115" y="9178"/>
                      <a:pt x="19130" y="8849"/>
                      <a:pt x="19873" y="8612"/>
                    </a:cubicBezTo>
                    <a:cubicBezTo>
                      <a:pt x="21013" y="8242"/>
                      <a:pt x="22192" y="7863"/>
                      <a:pt x="22192" y="6906"/>
                    </a:cubicBezTo>
                    <a:cubicBezTo>
                      <a:pt x="22192" y="5954"/>
                      <a:pt x="21013" y="5570"/>
                      <a:pt x="19873" y="5204"/>
                    </a:cubicBezTo>
                    <a:cubicBezTo>
                      <a:pt x="19130" y="4964"/>
                      <a:pt x="18115" y="4636"/>
                      <a:pt x="18115" y="4276"/>
                    </a:cubicBezTo>
                    <a:cubicBezTo>
                      <a:pt x="18115" y="3912"/>
                      <a:pt x="19133" y="3583"/>
                      <a:pt x="19873" y="3347"/>
                    </a:cubicBezTo>
                    <a:cubicBezTo>
                      <a:pt x="21013" y="2977"/>
                      <a:pt x="22192" y="2597"/>
                      <a:pt x="22192" y="1641"/>
                    </a:cubicBezTo>
                    <a:cubicBezTo>
                      <a:pt x="22192" y="631"/>
                      <a:pt x="21315" y="0"/>
                      <a:pt x="19900" y="0"/>
                    </a:cubicBezTo>
                    <a:close/>
                  </a:path>
                </a:pathLst>
              </a:custGeom>
              <a:solidFill>
                <a:srgbClr val="D6D4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7"/>
              <p:cNvSpPr/>
              <p:nvPr/>
            </p:nvSpPr>
            <p:spPr>
              <a:xfrm>
                <a:off x="4224700" y="968800"/>
                <a:ext cx="539575" cy="486300"/>
              </a:xfrm>
              <a:custGeom>
                <a:avLst/>
                <a:gdLst/>
                <a:ahLst/>
                <a:cxnLst/>
                <a:rect l="l" t="t" r="r" b="b"/>
                <a:pathLst>
                  <a:path w="21583" h="19452" extrusionOk="0">
                    <a:moveTo>
                      <a:pt x="4132" y="1"/>
                    </a:moveTo>
                    <a:cubicBezTo>
                      <a:pt x="1854" y="1"/>
                      <a:pt x="1" y="1854"/>
                      <a:pt x="1" y="4129"/>
                    </a:cubicBezTo>
                    <a:lnTo>
                      <a:pt x="1" y="6571"/>
                    </a:lnTo>
                    <a:lnTo>
                      <a:pt x="206" y="6571"/>
                    </a:lnTo>
                    <a:lnTo>
                      <a:pt x="206" y="4129"/>
                    </a:lnTo>
                    <a:cubicBezTo>
                      <a:pt x="206" y="1964"/>
                      <a:pt x="1966" y="203"/>
                      <a:pt x="4132" y="203"/>
                    </a:cubicBezTo>
                    <a:lnTo>
                      <a:pt x="19595" y="203"/>
                    </a:lnTo>
                    <a:cubicBezTo>
                      <a:pt x="20711" y="203"/>
                      <a:pt x="21377" y="628"/>
                      <a:pt x="21377" y="1333"/>
                    </a:cubicBezTo>
                    <a:cubicBezTo>
                      <a:pt x="21377" y="1878"/>
                      <a:pt x="20599" y="2169"/>
                      <a:pt x="19410" y="2553"/>
                    </a:cubicBezTo>
                    <a:cubicBezTo>
                      <a:pt x="18372" y="2889"/>
                      <a:pt x="17304" y="3234"/>
                      <a:pt x="17304" y="3968"/>
                    </a:cubicBezTo>
                    <a:cubicBezTo>
                      <a:pt x="17304" y="4698"/>
                      <a:pt x="18372" y="5047"/>
                      <a:pt x="19410" y="5379"/>
                    </a:cubicBezTo>
                    <a:cubicBezTo>
                      <a:pt x="20599" y="5762"/>
                      <a:pt x="21377" y="6057"/>
                      <a:pt x="21377" y="6598"/>
                    </a:cubicBezTo>
                    <a:cubicBezTo>
                      <a:pt x="21377" y="7143"/>
                      <a:pt x="20599" y="7435"/>
                      <a:pt x="19410" y="7818"/>
                    </a:cubicBezTo>
                    <a:cubicBezTo>
                      <a:pt x="18372" y="8154"/>
                      <a:pt x="17304" y="8500"/>
                      <a:pt x="17304" y="9229"/>
                    </a:cubicBezTo>
                    <a:cubicBezTo>
                      <a:pt x="17304" y="9963"/>
                      <a:pt x="18372" y="10309"/>
                      <a:pt x="19410" y="10644"/>
                    </a:cubicBezTo>
                    <a:cubicBezTo>
                      <a:pt x="20599" y="11028"/>
                      <a:pt x="21377" y="11319"/>
                      <a:pt x="21377" y="11863"/>
                    </a:cubicBezTo>
                    <a:cubicBezTo>
                      <a:pt x="21377" y="12405"/>
                      <a:pt x="20599" y="12700"/>
                      <a:pt x="19410" y="13079"/>
                    </a:cubicBezTo>
                    <a:cubicBezTo>
                      <a:pt x="18372" y="13416"/>
                      <a:pt x="17304" y="13762"/>
                      <a:pt x="17304" y="14494"/>
                    </a:cubicBezTo>
                    <a:cubicBezTo>
                      <a:pt x="17304" y="15228"/>
                      <a:pt x="18372" y="15571"/>
                      <a:pt x="19410" y="15906"/>
                    </a:cubicBezTo>
                    <a:cubicBezTo>
                      <a:pt x="20599" y="16290"/>
                      <a:pt x="21377" y="16581"/>
                      <a:pt x="21377" y="17125"/>
                    </a:cubicBezTo>
                    <a:cubicBezTo>
                      <a:pt x="21377" y="17667"/>
                      <a:pt x="20599" y="17961"/>
                      <a:pt x="19410" y="18345"/>
                    </a:cubicBezTo>
                    <a:cubicBezTo>
                      <a:pt x="18529" y="18629"/>
                      <a:pt x="17622" y="18921"/>
                      <a:pt x="17369" y="19451"/>
                    </a:cubicBezTo>
                    <a:lnTo>
                      <a:pt x="17601" y="19451"/>
                    </a:lnTo>
                    <a:cubicBezTo>
                      <a:pt x="17848" y="19085"/>
                      <a:pt x="18540" y="18839"/>
                      <a:pt x="19472" y="18537"/>
                    </a:cubicBezTo>
                    <a:cubicBezTo>
                      <a:pt x="20510" y="18201"/>
                      <a:pt x="21582" y="17859"/>
                      <a:pt x="21582" y="17125"/>
                    </a:cubicBezTo>
                    <a:cubicBezTo>
                      <a:pt x="21582" y="16393"/>
                      <a:pt x="20510" y="16047"/>
                      <a:pt x="19472" y="15714"/>
                    </a:cubicBezTo>
                    <a:cubicBezTo>
                      <a:pt x="18283" y="15331"/>
                      <a:pt x="17505" y="15036"/>
                      <a:pt x="17505" y="14494"/>
                    </a:cubicBezTo>
                    <a:cubicBezTo>
                      <a:pt x="17505" y="13950"/>
                      <a:pt x="18283" y="13659"/>
                      <a:pt x="19472" y="13275"/>
                    </a:cubicBezTo>
                    <a:cubicBezTo>
                      <a:pt x="20510" y="12940"/>
                      <a:pt x="21582" y="12594"/>
                      <a:pt x="21582" y="11863"/>
                    </a:cubicBezTo>
                    <a:cubicBezTo>
                      <a:pt x="21582" y="11131"/>
                      <a:pt x="20510" y="10785"/>
                      <a:pt x="19472" y="10449"/>
                    </a:cubicBezTo>
                    <a:cubicBezTo>
                      <a:pt x="18283" y="10065"/>
                      <a:pt x="17505" y="9774"/>
                      <a:pt x="17505" y="9229"/>
                    </a:cubicBezTo>
                    <a:cubicBezTo>
                      <a:pt x="17505" y="8688"/>
                      <a:pt x="18283" y="8397"/>
                      <a:pt x="19472" y="8013"/>
                    </a:cubicBezTo>
                    <a:cubicBezTo>
                      <a:pt x="20510" y="7678"/>
                      <a:pt x="21582" y="7332"/>
                      <a:pt x="21582" y="6598"/>
                    </a:cubicBezTo>
                    <a:cubicBezTo>
                      <a:pt x="21582" y="5869"/>
                      <a:pt x="20510" y="5520"/>
                      <a:pt x="19472" y="5187"/>
                    </a:cubicBezTo>
                    <a:cubicBezTo>
                      <a:pt x="18283" y="4804"/>
                      <a:pt x="17505" y="4508"/>
                      <a:pt x="17505" y="3968"/>
                    </a:cubicBezTo>
                    <a:cubicBezTo>
                      <a:pt x="17505" y="3423"/>
                      <a:pt x="18283" y="3131"/>
                      <a:pt x="19475" y="2748"/>
                    </a:cubicBezTo>
                    <a:cubicBezTo>
                      <a:pt x="20510" y="2412"/>
                      <a:pt x="21582" y="2067"/>
                      <a:pt x="21582" y="1333"/>
                    </a:cubicBezTo>
                    <a:cubicBezTo>
                      <a:pt x="21582" y="511"/>
                      <a:pt x="20822" y="1"/>
                      <a:pt x="19595" y="1"/>
                    </a:cubicBezTo>
                    <a:close/>
                  </a:path>
                </a:pathLst>
              </a:custGeom>
              <a:solidFill>
                <a:srgbClr val="FCB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17"/>
              <p:cNvSpPr/>
              <p:nvPr/>
            </p:nvSpPr>
            <p:spPr>
              <a:xfrm>
                <a:off x="4093675" y="1127575"/>
                <a:ext cx="223800" cy="206250"/>
              </a:xfrm>
              <a:custGeom>
                <a:avLst/>
                <a:gdLst/>
                <a:ahLst/>
                <a:cxnLst/>
                <a:rect l="l" t="t" r="r" b="b"/>
                <a:pathLst>
                  <a:path w="8952" h="8250" extrusionOk="0">
                    <a:moveTo>
                      <a:pt x="137" y="1"/>
                    </a:moveTo>
                    <a:cubicBezTo>
                      <a:pt x="51" y="1"/>
                      <a:pt x="0" y="94"/>
                      <a:pt x="45" y="165"/>
                    </a:cubicBezTo>
                    <a:lnTo>
                      <a:pt x="702" y="1265"/>
                    </a:lnTo>
                    <a:lnTo>
                      <a:pt x="702" y="7599"/>
                    </a:lnTo>
                    <a:cubicBezTo>
                      <a:pt x="702" y="7958"/>
                      <a:pt x="994" y="8249"/>
                      <a:pt x="1354" y="8249"/>
                    </a:cubicBezTo>
                    <a:lnTo>
                      <a:pt x="8304" y="8249"/>
                    </a:lnTo>
                    <a:cubicBezTo>
                      <a:pt x="8660" y="8249"/>
                      <a:pt x="8951" y="7958"/>
                      <a:pt x="8951" y="7599"/>
                    </a:cubicBezTo>
                    <a:lnTo>
                      <a:pt x="8951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17"/>
              <p:cNvSpPr/>
              <p:nvPr/>
            </p:nvSpPr>
            <p:spPr>
              <a:xfrm>
                <a:off x="4116375" y="1227525"/>
                <a:ext cx="19602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050" extrusionOk="0">
                    <a:moveTo>
                      <a:pt x="7841" y="1"/>
                    </a:moveTo>
                    <a:cubicBezTo>
                      <a:pt x="7125" y="240"/>
                      <a:pt x="6376" y="317"/>
                      <a:pt x="5610" y="317"/>
                    </a:cubicBezTo>
                    <a:cubicBezTo>
                      <a:pt x="4235" y="317"/>
                      <a:pt x="2805" y="70"/>
                      <a:pt x="1409" y="70"/>
                    </a:cubicBezTo>
                    <a:cubicBezTo>
                      <a:pt x="934" y="70"/>
                      <a:pt x="463" y="98"/>
                      <a:pt x="0" y="175"/>
                    </a:cubicBezTo>
                    <a:lnTo>
                      <a:pt x="0" y="3601"/>
                    </a:lnTo>
                    <a:cubicBezTo>
                      <a:pt x="0" y="3848"/>
                      <a:pt x="199" y="4050"/>
                      <a:pt x="446" y="4050"/>
                    </a:cubicBezTo>
                    <a:lnTo>
                      <a:pt x="7396" y="4050"/>
                    </a:lnTo>
                    <a:cubicBezTo>
                      <a:pt x="7639" y="4050"/>
                      <a:pt x="7841" y="3848"/>
                      <a:pt x="7841" y="3601"/>
                    </a:cubicBezTo>
                    <a:lnTo>
                      <a:pt x="7841" y="1"/>
                    </a:lnTo>
                    <a:close/>
                  </a:path>
                </a:pathLst>
              </a:custGeom>
              <a:solidFill>
                <a:srgbClr val="3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17"/>
              <p:cNvSpPr/>
              <p:nvPr/>
            </p:nvSpPr>
            <p:spPr>
              <a:xfrm>
                <a:off x="4647511" y="1397000"/>
                <a:ext cx="177375" cy="162325"/>
              </a:xfrm>
              <a:custGeom>
                <a:avLst/>
                <a:gdLst/>
                <a:ahLst/>
                <a:cxnLst/>
                <a:rect l="l" t="t" r="r" b="b"/>
                <a:pathLst>
                  <a:path w="7095" h="6493" extrusionOk="0">
                    <a:moveTo>
                      <a:pt x="161" y="1"/>
                    </a:moveTo>
                    <a:cubicBezTo>
                      <a:pt x="72" y="1"/>
                      <a:pt x="1" y="73"/>
                      <a:pt x="1" y="162"/>
                    </a:cubicBezTo>
                    <a:lnTo>
                      <a:pt x="1" y="6027"/>
                    </a:lnTo>
                    <a:cubicBezTo>
                      <a:pt x="1" y="6283"/>
                      <a:pt x="206" y="6492"/>
                      <a:pt x="463" y="6492"/>
                    </a:cubicBezTo>
                    <a:lnTo>
                      <a:pt x="6615" y="6492"/>
                    </a:lnTo>
                    <a:cubicBezTo>
                      <a:pt x="6872" y="6492"/>
                      <a:pt x="7081" y="6283"/>
                      <a:pt x="7081" y="6027"/>
                    </a:cubicBezTo>
                    <a:lnTo>
                      <a:pt x="7081" y="1083"/>
                    </a:lnTo>
                    <a:lnTo>
                      <a:pt x="7095" y="165"/>
                    </a:lnTo>
                    <a:cubicBezTo>
                      <a:pt x="7095" y="76"/>
                      <a:pt x="7023" y="1"/>
                      <a:pt x="693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17"/>
              <p:cNvSpPr/>
              <p:nvPr/>
            </p:nvSpPr>
            <p:spPr>
              <a:xfrm>
                <a:off x="4654186" y="1468100"/>
                <a:ext cx="163675" cy="84450"/>
              </a:xfrm>
              <a:custGeom>
                <a:avLst/>
                <a:gdLst/>
                <a:ahLst/>
                <a:cxnLst/>
                <a:rect l="l" t="t" r="r" b="b"/>
                <a:pathLst>
                  <a:path w="6547" h="3378" extrusionOk="0">
                    <a:moveTo>
                      <a:pt x="1" y="0"/>
                    </a:moveTo>
                    <a:lnTo>
                      <a:pt x="1" y="3097"/>
                    </a:lnTo>
                    <a:cubicBezTo>
                      <a:pt x="1" y="3251"/>
                      <a:pt x="127" y="3378"/>
                      <a:pt x="281" y="3378"/>
                    </a:cubicBezTo>
                    <a:lnTo>
                      <a:pt x="6266" y="3378"/>
                    </a:lnTo>
                    <a:cubicBezTo>
                      <a:pt x="6420" y="3378"/>
                      <a:pt x="6547" y="3251"/>
                      <a:pt x="6547" y="3097"/>
                    </a:cubicBezTo>
                    <a:lnTo>
                      <a:pt x="6547" y="144"/>
                    </a:lnTo>
                    <a:cubicBezTo>
                      <a:pt x="6160" y="80"/>
                      <a:pt x="5767" y="56"/>
                      <a:pt x="5371" y="56"/>
                    </a:cubicBezTo>
                    <a:cubicBezTo>
                      <a:pt x="4204" y="56"/>
                      <a:pt x="3009" y="263"/>
                      <a:pt x="1860" y="263"/>
                    </a:cubicBezTo>
                    <a:cubicBezTo>
                      <a:pt x="1222" y="263"/>
                      <a:pt x="598" y="199"/>
                      <a:pt x="1" y="0"/>
                    </a:cubicBezTo>
                    <a:close/>
                  </a:path>
                </a:pathLst>
              </a:custGeom>
              <a:solidFill>
                <a:srgbClr val="FCB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7"/>
              <p:cNvSpPr/>
              <p:nvPr/>
            </p:nvSpPr>
            <p:spPr>
              <a:xfrm>
                <a:off x="4146000" y="1543375"/>
                <a:ext cx="28110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1244" h="720" extrusionOk="0">
                    <a:moveTo>
                      <a:pt x="1460" y="0"/>
                    </a:moveTo>
                    <a:cubicBezTo>
                      <a:pt x="901" y="0"/>
                      <a:pt x="374" y="254"/>
                      <a:pt x="24" y="692"/>
                    </a:cubicBezTo>
                    <a:lnTo>
                      <a:pt x="1" y="720"/>
                    </a:lnTo>
                    <a:lnTo>
                      <a:pt x="11243" y="720"/>
                    </a:lnTo>
                    <a:lnTo>
                      <a:pt x="11243" y="336"/>
                    </a:lnTo>
                    <a:cubicBezTo>
                      <a:pt x="11243" y="151"/>
                      <a:pt x="11092" y="0"/>
                      <a:pt x="10904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17"/>
              <p:cNvSpPr/>
              <p:nvPr/>
            </p:nvSpPr>
            <p:spPr>
              <a:xfrm>
                <a:off x="4339625" y="1182475"/>
                <a:ext cx="86175" cy="86275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3451" extrusionOk="0">
                    <a:moveTo>
                      <a:pt x="1723" y="1"/>
                    </a:moveTo>
                    <a:cubicBezTo>
                      <a:pt x="771" y="1"/>
                      <a:pt x="0" y="775"/>
                      <a:pt x="0" y="1727"/>
                    </a:cubicBezTo>
                    <a:cubicBezTo>
                      <a:pt x="0" y="2679"/>
                      <a:pt x="771" y="3450"/>
                      <a:pt x="1723" y="3450"/>
                    </a:cubicBezTo>
                    <a:cubicBezTo>
                      <a:pt x="2676" y="3450"/>
                      <a:pt x="3447" y="2679"/>
                      <a:pt x="3447" y="1727"/>
                    </a:cubicBezTo>
                    <a:cubicBezTo>
                      <a:pt x="3447" y="775"/>
                      <a:pt x="2676" y="1"/>
                      <a:pt x="1723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17"/>
              <p:cNvSpPr/>
              <p:nvPr/>
            </p:nvSpPr>
            <p:spPr>
              <a:xfrm>
                <a:off x="4189925" y="1341500"/>
                <a:ext cx="43775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31" extrusionOk="0">
                    <a:moveTo>
                      <a:pt x="987" y="1"/>
                    </a:moveTo>
                    <a:lnTo>
                      <a:pt x="987" y="1"/>
                    </a:lnTo>
                    <a:cubicBezTo>
                      <a:pt x="1066" y="334"/>
                      <a:pt x="973" y="700"/>
                      <a:pt x="751" y="957"/>
                    </a:cubicBezTo>
                    <a:cubicBezTo>
                      <a:pt x="603" y="1121"/>
                      <a:pt x="394" y="1275"/>
                      <a:pt x="402" y="1495"/>
                    </a:cubicBezTo>
                    <a:cubicBezTo>
                      <a:pt x="343" y="1368"/>
                      <a:pt x="350" y="1213"/>
                      <a:pt x="422" y="1094"/>
                    </a:cubicBezTo>
                    <a:lnTo>
                      <a:pt x="422" y="1094"/>
                    </a:lnTo>
                    <a:cubicBezTo>
                      <a:pt x="1" y="1488"/>
                      <a:pt x="250" y="2125"/>
                      <a:pt x="796" y="2303"/>
                    </a:cubicBezTo>
                    <a:cubicBezTo>
                      <a:pt x="854" y="2321"/>
                      <a:pt x="910" y="2330"/>
                      <a:pt x="964" y="2330"/>
                    </a:cubicBezTo>
                    <a:cubicBezTo>
                      <a:pt x="1397" y="2330"/>
                      <a:pt x="1681" y="1775"/>
                      <a:pt x="1717" y="1412"/>
                    </a:cubicBezTo>
                    <a:cubicBezTo>
                      <a:pt x="1751" y="1056"/>
                      <a:pt x="1645" y="690"/>
                      <a:pt x="1453" y="388"/>
                    </a:cubicBezTo>
                    <a:cubicBezTo>
                      <a:pt x="1340" y="214"/>
                      <a:pt x="1186" y="49"/>
                      <a:pt x="987" y="1"/>
                    </a:cubicBezTo>
                    <a:close/>
                  </a:path>
                </a:pathLst>
              </a:custGeom>
              <a:solidFill>
                <a:srgbClr val="FBC7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7"/>
              <p:cNvSpPr/>
              <p:nvPr/>
            </p:nvSpPr>
            <p:spPr>
              <a:xfrm>
                <a:off x="4202175" y="1368225"/>
                <a:ext cx="23650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946" h="1225" extrusionOk="0">
                    <a:moveTo>
                      <a:pt x="696" y="1"/>
                    </a:moveTo>
                    <a:cubicBezTo>
                      <a:pt x="685" y="158"/>
                      <a:pt x="606" y="309"/>
                      <a:pt x="483" y="408"/>
                    </a:cubicBezTo>
                    <a:cubicBezTo>
                      <a:pt x="405" y="470"/>
                      <a:pt x="312" y="511"/>
                      <a:pt x="236" y="573"/>
                    </a:cubicBezTo>
                    <a:cubicBezTo>
                      <a:pt x="158" y="634"/>
                      <a:pt x="100" y="734"/>
                      <a:pt x="121" y="830"/>
                    </a:cubicBezTo>
                    <a:cubicBezTo>
                      <a:pt x="93" y="782"/>
                      <a:pt x="72" y="731"/>
                      <a:pt x="65" y="679"/>
                    </a:cubicBezTo>
                    <a:cubicBezTo>
                      <a:pt x="1" y="765"/>
                      <a:pt x="14" y="892"/>
                      <a:pt x="65" y="987"/>
                    </a:cubicBezTo>
                    <a:cubicBezTo>
                      <a:pt x="157" y="1151"/>
                      <a:pt x="278" y="1225"/>
                      <a:pt x="405" y="1225"/>
                    </a:cubicBezTo>
                    <a:cubicBezTo>
                      <a:pt x="537" y="1225"/>
                      <a:pt x="676" y="1143"/>
                      <a:pt x="791" y="1001"/>
                    </a:cubicBezTo>
                    <a:cubicBezTo>
                      <a:pt x="898" y="871"/>
                      <a:pt x="946" y="696"/>
                      <a:pt x="898" y="539"/>
                    </a:cubicBezTo>
                    <a:lnTo>
                      <a:pt x="898" y="539"/>
                    </a:lnTo>
                    <a:cubicBezTo>
                      <a:pt x="857" y="611"/>
                      <a:pt x="799" y="676"/>
                      <a:pt x="726" y="724"/>
                    </a:cubicBezTo>
                    <a:cubicBezTo>
                      <a:pt x="819" y="498"/>
                      <a:pt x="758" y="241"/>
                      <a:pt x="696" y="1"/>
                    </a:cubicBezTo>
                    <a:close/>
                  </a:path>
                </a:pathLst>
              </a:custGeom>
              <a:solidFill>
                <a:srgbClr val="F9A6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7"/>
              <p:cNvSpPr/>
              <p:nvPr/>
            </p:nvSpPr>
            <p:spPr>
              <a:xfrm>
                <a:off x="4182225" y="1403675"/>
                <a:ext cx="63650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47" extrusionOk="0">
                    <a:moveTo>
                      <a:pt x="446" y="1"/>
                    </a:moveTo>
                    <a:cubicBezTo>
                      <a:pt x="202" y="1"/>
                      <a:pt x="0" y="200"/>
                      <a:pt x="0" y="446"/>
                    </a:cubicBezTo>
                    <a:lnTo>
                      <a:pt x="2546" y="446"/>
                    </a:lnTo>
                    <a:cubicBezTo>
                      <a:pt x="2546" y="200"/>
                      <a:pt x="2347" y="1"/>
                      <a:pt x="2103" y="1"/>
                    </a:cubicBezTo>
                    <a:close/>
                  </a:path>
                </a:pathLst>
              </a:custGeom>
              <a:solidFill>
                <a:srgbClr val="2D4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7"/>
              <p:cNvSpPr/>
              <p:nvPr/>
            </p:nvSpPr>
            <p:spPr>
              <a:xfrm>
                <a:off x="4373525" y="1209275"/>
                <a:ext cx="27775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073" extrusionOk="0">
                    <a:moveTo>
                      <a:pt x="1111" y="1"/>
                    </a:moveTo>
                    <a:cubicBezTo>
                      <a:pt x="741" y="1"/>
                      <a:pt x="371" y="1"/>
                      <a:pt x="1" y="39"/>
                    </a:cubicBezTo>
                    <a:lnTo>
                      <a:pt x="1" y="1073"/>
                    </a:lnTo>
                    <a:cubicBezTo>
                      <a:pt x="371" y="991"/>
                      <a:pt x="741" y="912"/>
                      <a:pt x="1111" y="834"/>
                    </a:cubicBezTo>
                    <a:lnTo>
                      <a:pt x="1111" y="1"/>
                    </a:ln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7"/>
              <p:cNvSpPr/>
              <p:nvPr/>
            </p:nvSpPr>
            <p:spPr>
              <a:xfrm>
                <a:off x="4373525" y="1230100"/>
                <a:ext cx="27775" cy="318275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1" extrusionOk="0">
                    <a:moveTo>
                      <a:pt x="1111" y="1"/>
                    </a:moveTo>
                    <a:cubicBezTo>
                      <a:pt x="741" y="79"/>
                      <a:pt x="371" y="158"/>
                      <a:pt x="1" y="240"/>
                    </a:cubicBezTo>
                    <a:lnTo>
                      <a:pt x="1" y="12730"/>
                    </a:lnTo>
                    <a:lnTo>
                      <a:pt x="1111" y="12730"/>
                    </a:lnTo>
                    <a:lnTo>
                      <a:pt x="1111" y="1"/>
                    </a:ln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7"/>
              <p:cNvSpPr/>
              <p:nvPr/>
            </p:nvSpPr>
            <p:spPr>
              <a:xfrm>
                <a:off x="4373525" y="1108575"/>
                <a:ext cx="27775" cy="101675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4067" extrusionOk="0">
                    <a:moveTo>
                      <a:pt x="1" y="0"/>
                    </a:moveTo>
                    <a:lnTo>
                      <a:pt x="1" y="4067"/>
                    </a:lnTo>
                    <a:cubicBezTo>
                      <a:pt x="371" y="4029"/>
                      <a:pt x="741" y="4029"/>
                      <a:pt x="1111" y="4029"/>
                    </a:cubicBezTo>
                    <a:lnTo>
                      <a:pt x="1111" y="0"/>
                    </a:ln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7"/>
              <p:cNvSpPr/>
              <p:nvPr/>
            </p:nvSpPr>
            <p:spPr>
              <a:xfrm>
                <a:off x="4065400" y="1203200"/>
                <a:ext cx="34962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3985" h="655" extrusionOk="0">
                    <a:moveTo>
                      <a:pt x="134" y="0"/>
                    </a:moveTo>
                    <a:cubicBezTo>
                      <a:pt x="63" y="0"/>
                      <a:pt x="1" y="62"/>
                      <a:pt x="1" y="134"/>
                    </a:cubicBezTo>
                    <a:lnTo>
                      <a:pt x="1" y="522"/>
                    </a:lnTo>
                    <a:cubicBezTo>
                      <a:pt x="1" y="597"/>
                      <a:pt x="63" y="655"/>
                      <a:pt x="134" y="655"/>
                    </a:cubicBezTo>
                    <a:lnTo>
                      <a:pt x="13676" y="655"/>
                    </a:lnTo>
                    <a:cubicBezTo>
                      <a:pt x="13731" y="655"/>
                      <a:pt x="13779" y="620"/>
                      <a:pt x="13799" y="569"/>
                    </a:cubicBezTo>
                    <a:lnTo>
                      <a:pt x="13950" y="182"/>
                    </a:lnTo>
                    <a:cubicBezTo>
                      <a:pt x="13984" y="97"/>
                      <a:pt x="13919" y="0"/>
                      <a:pt x="1382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7"/>
              <p:cNvSpPr/>
              <p:nvPr/>
            </p:nvSpPr>
            <p:spPr>
              <a:xfrm>
                <a:off x="4121575" y="1411900"/>
                <a:ext cx="262350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10494" h="344" extrusionOk="0">
                    <a:moveTo>
                      <a:pt x="100" y="1"/>
                    </a:moveTo>
                    <a:cubicBezTo>
                      <a:pt x="45" y="1"/>
                      <a:pt x="1" y="32"/>
                      <a:pt x="1" y="70"/>
                    </a:cubicBezTo>
                    <a:lnTo>
                      <a:pt x="1" y="275"/>
                    </a:lnTo>
                    <a:cubicBezTo>
                      <a:pt x="1" y="313"/>
                      <a:pt x="45" y="343"/>
                      <a:pt x="100" y="343"/>
                    </a:cubicBezTo>
                    <a:lnTo>
                      <a:pt x="10264" y="343"/>
                    </a:lnTo>
                    <a:cubicBezTo>
                      <a:pt x="10305" y="343"/>
                      <a:pt x="10343" y="326"/>
                      <a:pt x="10357" y="299"/>
                    </a:cubicBezTo>
                    <a:lnTo>
                      <a:pt x="10469" y="97"/>
                    </a:lnTo>
                    <a:cubicBezTo>
                      <a:pt x="10494" y="49"/>
                      <a:pt x="10445" y="1"/>
                      <a:pt x="10377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7"/>
              <p:cNvSpPr/>
              <p:nvPr/>
            </p:nvSpPr>
            <p:spPr>
              <a:xfrm>
                <a:off x="4349825" y="1192675"/>
                <a:ext cx="65775" cy="65875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2635" extrusionOk="0">
                    <a:moveTo>
                      <a:pt x="1315" y="1"/>
                    </a:moveTo>
                    <a:cubicBezTo>
                      <a:pt x="590" y="1"/>
                      <a:pt x="0" y="593"/>
                      <a:pt x="0" y="1319"/>
                    </a:cubicBezTo>
                    <a:cubicBezTo>
                      <a:pt x="0" y="2042"/>
                      <a:pt x="590" y="2635"/>
                      <a:pt x="1315" y="2635"/>
                    </a:cubicBezTo>
                    <a:cubicBezTo>
                      <a:pt x="2042" y="2635"/>
                      <a:pt x="2631" y="2042"/>
                      <a:pt x="2631" y="1319"/>
                    </a:cubicBezTo>
                    <a:cubicBezTo>
                      <a:pt x="2631" y="593"/>
                      <a:pt x="2042" y="1"/>
                      <a:pt x="1315" y="1"/>
                    </a:cubicBezTo>
                    <a:close/>
                  </a:path>
                </a:pathLst>
              </a:custGeom>
              <a:solidFill>
                <a:srgbClr val="F9A6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7"/>
              <p:cNvSpPr/>
              <p:nvPr/>
            </p:nvSpPr>
            <p:spPr>
              <a:xfrm>
                <a:off x="3770125" y="1326700"/>
                <a:ext cx="616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2468" extrusionOk="0">
                    <a:moveTo>
                      <a:pt x="1233" y="1"/>
                    </a:moveTo>
                    <a:cubicBezTo>
                      <a:pt x="552" y="1"/>
                      <a:pt x="0" y="552"/>
                      <a:pt x="0" y="1234"/>
                    </a:cubicBezTo>
                    <a:cubicBezTo>
                      <a:pt x="0" y="1912"/>
                      <a:pt x="552" y="2467"/>
                      <a:pt x="1233" y="2467"/>
                    </a:cubicBezTo>
                    <a:cubicBezTo>
                      <a:pt x="1915" y="2467"/>
                      <a:pt x="2466" y="1912"/>
                      <a:pt x="2466" y="1234"/>
                    </a:cubicBezTo>
                    <a:cubicBezTo>
                      <a:pt x="2466" y="552"/>
                      <a:pt x="1915" y="1"/>
                      <a:pt x="1233" y="1"/>
                    </a:cubicBezTo>
                    <a:close/>
                  </a:path>
                </a:pathLst>
              </a:custGeom>
              <a:solidFill>
                <a:srgbClr val="DBD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7"/>
              <p:cNvSpPr/>
              <p:nvPr/>
            </p:nvSpPr>
            <p:spPr>
              <a:xfrm>
                <a:off x="3782800" y="1257750"/>
                <a:ext cx="2050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23" extrusionOk="0">
                    <a:moveTo>
                      <a:pt x="411" y="0"/>
                    </a:moveTo>
                    <a:cubicBezTo>
                      <a:pt x="182" y="0"/>
                      <a:pt x="0" y="185"/>
                      <a:pt x="0" y="412"/>
                    </a:cubicBezTo>
                    <a:cubicBezTo>
                      <a:pt x="0" y="642"/>
                      <a:pt x="182" y="823"/>
                      <a:pt x="411" y="823"/>
                    </a:cubicBezTo>
                    <a:cubicBezTo>
                      <a:pt x="637" y="823"/>
                      <a:pt x="819" y="642"/>
                      <a:pt x="819" y="412"/>
                    </a:cubicBezTo>
                    <a:cubicBezTo>
                      <a:pt x="819" y="185"/>
                      <a:pt x="637" y="0"/>
                      <a:pt x="411" y="0"/>
                    </a:cubicBezTo>
                    <a:close/>
                  </a:path>
                </a:pathLst>
              </a:custGeom>
              <a:solidFill>
                <a:srgbClr val="DBD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17"/>
              <p:cNvSpPr/>
              <p:nvPr/>
            </p:nvSpPr>
            <p:spPr>
              <a:xfrm>
                <a:off x="3743900" y="1289875"/>
                <a:ext cx="322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289" extrusionOk="0">
                    <a:moveTo>
                      <a:pt x="645" y="0"/>
                    </a:moveTo>
                    <a:cubicBezTo>
                      <a:pt x="289" y="0"/>
                      <a:pt x="1" y="288"/>
                      <a:pt x="1" y="644"/>
                    </a:cubicBezTo>
                    <a:cubicBezTo>
                      <a:pt x="1" y="1001"/>
                      <a:pt x="289" y="1289"/>
                      <a:pt x="645" y="1289"/>
                    </a:cubicBezTo>
                    <a:cubicBezTo>
                      <a:pt x="998" y="1289"/>
                      <a:pt x="1289" y="1001"/>
                      <a:pt x="1289" y="644"/>
                    </a:cubicBezTo>
                    <a:cubicBezTo>
                      <a:pt x="1289" y="288"/>
                      <a:pt x="998" y="0"/>
                      <a:pt x="645" y="0"/>
                    </a:cubicBezTo>
                    <a:close/>
                  </a:path>
                </a:pathLst>
              </a:custGeom>
              <a:solidFill>
                <a:srgbClr val="DBD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17"/>
              <p:cNvSpPr/>
              <p:nvPr/>
            </p:nvSpPr>
            <p:spPr>
              <a:xfrm>
                <a:off x="4373375" y="1542175"/>
                <a:ext cx="28125" cy="2600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4" extrusionOk="0">
                    <a:moveTo>
                      <a:pt x="0" y="0"/>
                    </a:moveTo>
                    <a:lnTo>
                      <a:pt x="0" y="103"/>
                    </a:lnTo>
                    <a:lnTo>
                      <a:pt x="1124" y="103"/>
                    </a:lnTo>
                    <a:lnTo>
                      <a:pt x="1124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1" name="Google Shape;270;p20"/>
          <p:cNvGrpSpPr/>
          <p:nvPr/>
        </p:nvGrpSpPr>
        <p:grpSpPr>
          <a:xfrm>
            <a:off x="2770173" y="2724520"/>
            <a:ext cx="2837792" cy="2101385"/>
            <a:chOff x="6091468" y="2997790"/>
            <a:chExt cx="2837792" cy="2101385"/>
          </a:xfrm>
        </p:grpSpPr>
        <p:sp>
          <p:nvSpPr>
            <p:cNvPr id="92" name="Google Shape;271;p20"/>
            <p:cNvSpPr/>
            <p:nvPr/>
          </p:nvSpPr>
          <p:spPr>
            <a:xfrm>
              <a:off x="7503959" y="4600853"/>
              <a:ext cx="1425300" cy="87600"/>
            </a:xfrm>
            <a:prstGeom prst="ellipse">
              <a:avLst/>
            </a:prstGeom>
            <a:solidFill>
              <a:srgbClr val="2D406A">
                <a:alpha val="3228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72;p20"/>
            <p:cNvSpPr/>
            <p:nvPr/>
          </p:nvSpPr>
          <p:spPr>
            <a:xfrm>
              <a:off x="7919336" y="4288335"/>
              <a:ext cx="153437" cy="350517"/>
            </a:xfrm>
            <a:custGeom>
              <a:avLst/>
              <a:gdLst/>
              <a:ahLst/>
              <a:cxnLst/>
              <a:rect l="l" t="t" r="r" b="b"/>
              <a:pathLst>
                <a:path w="3449" h="7879" extrusionOk="0">
                  <a:moveTo>
                    <a:pt x="247" y="0"/>
                  </a:moveTo>
                  <a:cubicBezTo>
                    <a:pt x="109" y="0"/>
                    <a:pt x="0" y="110"/>
                    <a:pt x="0" y="247"/>
                  </a:cubicBezTo>
                  <a:lnTo>
                    <a:pt x="0" y="7879"/>
                  </a:lnTo>
                  <a:lnTo>
                    <a:pt x="3449" y="7879"/>
                  </a:lnTo>
                  <a:lnTo>
                    <a:pt x="3449" y="247"/>
                  </a:lnTo>
                  <a:cubicBezTo>
                    <a:pt x="3449" y="110"/>
                    <a:pt x="3340" y="0"/>
                    <a:pt x="3202" y="0"/>
                  </a:cubicBezTo>
                  <a:close/>
                </a:path>
              </a:pathLst>
            </a:custGeom>
            <a:solidFill>
              <a:srgbClr val="FBC733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73;p20"/>
            <p:cNvSpPr/>
            <p:nvPr/>
          </p:nvSpPr>
          <p:spPr>
            <a:xfrm>
              <a:off x="7922050" y="3240248"/>
              <a:ext cx="160644" cy="49114"/>
            </a:xfrm>
            <a:custGeom>
              <a:avLst/>
              <a:gdLst/>
              <a:ahLst/>
              <a:cxnLst/>
              <a:rect l="l" t="t" r="r" b="b"/>
              <a:pathLst>
                <a:path w="3611" h="1104" extrusionOk="0">
                  <a:moveTo>
                    <a:pt x="1" y="0"/>
                  </a:moveTo>
                  <a:lnTo>
                    <a:pt x="1" y="1104"/>
                  </a:lnTo>
                  <a:cubicBezTo>
                    <a:pt x="1185" y="833"/>
                    <a:pt x="2406" y="727"/>
                    <a:pt x="3611" y="569"/>
                  </a:cubicBezTo>
                  <a:lnTo>
                    <a:pt x="3611" y="0"/>
                  </a:lnTo>
                  <a:close/>
                </a:path>
              </a:pathLst>
            </a:custGeom>
            <a:solidFill>
              <a:srgbClr val="D4D5D6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74;p20"/>
            <p:cNvSpPr/>
            <p:nvPr/>
          </p:nvSpPr>
          <p:spPr>
            <a:xfrm>
              <a:off x="7719050" y="3373445"/>
              <a:ext cx="566637" cy="643022"/>
            </a:xfrm>
            <a:custGeom>
              <a:avLst/>
              <a:gdLst/>
              <a:ahLst/>
              <a:cxnLst/>
              <a:rect l="l" t="t" r="r" b="b"/>
              <a:pathLst>
                <a:path w="12737" h="14454" extrusionOk="0">
                  <a:moveTo>
                    <a:pt x="8174" y="1"/>
                  </a:moveTo>
                  <a:cubicBezTo>
                    <a:pt x="6982" y="361"/>
                    <a:pt x="5797" y="744"/>
                    <a:pt x="4564" y="929"/>
                  </a:cubicBezTo>
                  <a:lnTo>
                    <a:pt x="4564" y="1980"/>
                  </a:lnTo>
                  <a:cubicBezTo>
                    <a:pt x="1925" y="2758"/>
                    <a:pt x="1" y="5198"/>
                    <a:pt x="1" y="8089"/>
                  </a:cubicBezTo>
                  <a:cubicBezTo>
                    <a:pt x="1" y="11604"/>
                    <a:pt x="2854" y="14453"/>
                    <a:pt x="6368" y="14453"/>
                  </a:cubicBezTo>
                  <a:cubicBezTo>
                    <a:pt x="9887" y="14453"/>
                    <a:pt x="12737" y="11604"/>
                    <a:pt x="12737" y="8089"/>
                  </a:cubicBezTo>
                  <a:cubicBezTo>
                    <a:pt x="12737" y="5198"/>
                    <a:pt x="10812" y="2758"/>
                    <a:pt x="8174" y="1980"/>
                  </a:cubicBezTo>
                  <a:lnTo>
                    <a:pt x="8174" y="1"/>
                  </a:lnTo>
                  <a:close/>
                </a:path>
              </a:pathLst>
            </a:custGeom>
            <a:solidFill>
              <a:srgbClr val="EFEFEF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75;p20"/>
            <p:cNvSpPr/>
            <p:nvPr/>
          </p:nvSpPr>
          <p:spPr>
            <a:xfrm>
              <a:off x="7922050" y="3335052"/>
              <a:ext cx="160644" cy="79722"/>
            </a:xfrm>
            <a:custGeom>
              <a:avLst/>
              <a:gdLst/>
              <a:ahLst/>
              <a:cxnLst/>
              <a:rect l="l" t="t" r="r" b="b"/>
              <a:pathLst>
                <a:path w="3611" h="1792" extrusionOk="0">
                  <a:moveTo>
                    <a:pt x="1823" y="0"/>
                  </a:moveTo>
                  <a:cubicBezTo>
                    <a:pt x="1215" y="0"/>
                    <a:pt x="607" y="22"/>
                    <a:pt x="1" y="86"/>
                  </a:cubicBezTo>
                  <a:lnTo>
                    <a:pt x="1" y="1792"/>
                  </a:lnTo>
                  <a:cubicBezTo>
                    <a:pt x="1234" y="1607"/>
                    <a:pt x="2419" y="1224"/>
                    <a:pt x="3611" y="864"/>
                  </a:cubicBezTo>
                  <a:lnTo>
                    <a:pt x="3611" y="45"/>
                  </a:lnTo>
                  <a:cubicBezTo>
                    <a:pt x="3015" y="21"/>
                    <a:pt x="2419" y="0"/>
                    <a:pt x="1823" y="0"/>
                  </a:cubicBezTo>
                  <a:close/>
                </a:path>
              </a:pathLst>
            </a:custGeom>
            <a:solidFill>
              <a:srgbClr val="D4D5D6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76;p20"/>
            <p:cNvSpPr/>
            <p:nvPr/>
          </p:nvSpPr>
          <p:spPr>
            <a:xfrm>
              <a:off x="7922050" y="3265562"/>
              <a:ext cx="160644" cy="73315"/>
            </a:xfrm>
            <a:custGeom>
              <a:avLst/>
              <a:gdLst/>
              <a:ahLst/>
              <a:cxnLst/>
              <a:rect l="l" t="t" r="r" b="b"/>
              <a:pathLst>
                <a:path w="3611" h="1648" extrusionOk="0">
                  <a:moveTo>
                    <a:pt x="3611" y="0"/>
                  </a:moveTo>
                  <a:cubicBezTo>
                    <a:pt x="2406" y="158"/>
                    <a:pt x="1185" y="264"/>
                    <a:pt x="1" y="535"/>
                  </a:cubicBezTo>
                  <a:lnTo>
                    <a:pt x="1" y="1648"/>
                  </a:lnTo>
                  <a:cubicBezTo>
                    <a:pt x="607" y="1584"/>
                    <a:pt x="1215" y="1562"/>
                    <a:pt x="1823" y="1562"/>
                  </a:cubicBezTo>
                  <a:cubicBezTo>
                    <a:pt x="2419" y="1562"/>
                    <a:pt x="3015" y="1583"/>
                    <a:pt x="3611" y="1607"/>
                  </a:cubicBezTo>
                  <a:lnTo>
                    <a:pt x="3611" y="0"/>
                  </a:lnTo>
                  <a:close/>
                </a:path>
              </a:pathLst>
            </a:custGeom>
            <a:solidFill>
              <a:srgbClr val="EFEFEF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77;p20"/>
            <p:cNvSpPr/>
            <p:nvPr/>
          </p:nvSpPr>
          <p:spPr>
            <a:xfrm>
              <a:off x="7737157" y="3651182"/>
              <a:ext cx="530380" cy="347136"/>
            </a:xfrm>
            <a:custGeom>
              <a:avLst/>
              <a:gdLst/>
              <a:ahLst/>
              <a:cxnLst/>
              <a:rect l="l" t="t" r="r" b="b"/>
              <a:pathLst>
                <a:path w="11922" h="7803" extrusionOk="0">
                  <a:moveTo>
                    <a:pt x="2606" y="1"/>
                  </a:moveTo>
                  <a:cubicBezTo>
                    <a:pt x="1760" y="1"/>
                    <a:pt x="919" y="172"/>
                    <a:pt x="155" y="513"/>
                  </a:cubicBezTo>
                  <a:cubicBezTo>
                    <a:pt x="56" y="942"/>
                    <a:pt x="1" y="1386"/>
                    <a:pt x="1" y="1846"/>
                  </a:cubicBezTo>
                  <a:cubicBezTo>
                    <a:pt x="1" y="5131"/>
                    <a:pt x="2677" y="7803"/>
                    <a:pt x="5961" y="7803"/>
                  </a:cubicBezTo>
                  <a:cubicBezTo>
                    <a:pt x="9247" y="7803"/>
                    <a:pt x="11922" y="5131"/>
                    <a:pt x="11922" y="1846"/>
                  </a:cubicBezTo>
                  <a:cubicBezTo>
                    <a:pt x="11922" y="1383"/>
                    <a:pt x="11868" y="934"/>
                    <a:pt x="11768" y="503"/>
                  </a:cubicBezTo>
                  <a:cubicBezTo>
                    <a:pt x="11107" y="777"/>
                    <a:pt x="10463" y="1095"/>
                    <a:pt x="9846" y="1325"/>
                  </a:cubicBezTo>
                  <a:cubicBezTo>
                    <a:pt x="9495" y="1421"/>
                    <a:pt x="9153" y="1462"/>
                    <a:pt x="8820" y="1462"/>
                  </a:cubicBezTo>
                  <a:cubicBezTo>
                    <a:pt x="7025" y="1462"/>
                    <a:pt x="5450" y="276"/>
                    <a:pt x="3732" y="102"/>
                  </a:cubicBezTo>
                  <a:cubicBezTo>
                    <a:pt x="3360" y="35"/>
                    <a:pt x="2982" y="1"/>
                    <a:pt x="2606" y="1"/>
                  </a:cubicBezTo>
                  <a:close/>
                </a:path>
              </a:pathLst>
            </a:custGeom>
            <a:solidFill>
              <a:srgbClr val="CCC650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78;p20"/>
            <p:cNvSpPr/>
            <p:nvPr/>
          </p:nvSpPr>
          <p:spPr>
            <a:xfrm>
              <a:off x="7895846" y="3236022"/>
              <a:ext cx="213095" cy="14636"/>
            </a:xfrm>
            <a:custGeom>
              <a:avLst/>
              <a:gdLst/>
              <a:ahLst/>
              <a:cxnLst/>
              <a:rect l="l" t="t" r="r" b="b"/>
              <a:pathLst>
                <a:path w="4790" h="329" extrusionOk="0">
                  <a:moveTo>
                    <a:pt x="0" y="0"/>
                  </a:moveTo>
                  <a:lnTo>
                    <a:pt x="0" y="95"/>
                  </a:lnTo>
                  <a:cubicBezTo>
                    <a:pt x="0" y="226"/>
                    <a:pt x="106" y="329"/>
                    <a:pt x="236" y="329"/>
                  </a:cubicBezTo>
                  <a:lnTo>
                    <a:pt x="4557" y="329"/>
                  </a:lnTo>
                  <a:cubicBezTo>
                    <a:pt x="4686" y="329"/>
                    <a:pt x="4789" y="226"/>
                    <a:pt x="4789" y="95"/>
                  </a:cubicBezTo>
                  <a:lnTo>
                    <a:pt x="4789" y="0"/>
                  </a:lnTo>
                  <a:close/>
                </a:path>
              </a:pathLst>
            </a:custGeom>
            <a:solidFill>
              <a:srgbClr val="EFEFEF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79;p20"/>
            <p:cNvSpPr/>
            <p:nvPr/>
          </p:nvSpPr>
          <p:spPr>
            <a:xfrm>
              <a:off x="7897804" y="3510912"/>
              <a:ext cx="89642" cy="89642"/>
            </a:xfrm>
            <a:custGeom>
              <a:avLst/>
              <a:gdLst/>
              <a:ahLst/>
              <a:cxnLst/>
              <a:rect l="l" t="t" r="r" b="b"/>
              <a:pathLst>
                <a:path w="2015" h="2015" extrusionOk="0">
                  <a:moveTo>
                    <a:pt x="1008" y="0"/>
                  </a:moveTo>
                  <a:cubicBezTo>
                    <a:pt x="453" y="0"/>
                    <a:pt x="1" y="453"/>
                    <a:pt x="1" y="1008"/>
                  </a:cubicBezTo>
                  <a:cubicBezTo>
                    <a:pt x="1" y="1562"/>
                    <a:pt x="453" y="2015"/>
                    <a:pt x="1008" y="2015"/>
                  </a:cubicBezTo>
                  <a:cubicBezTo>
                    <a:pt x="1566" y="2015"/>
                    <a:pt x="2015" y="1562"/>
                    <a:pt x="2015" y="1008"/>
                  </a:cubicBezTo>
                  <a:cubicBezTo>
                    <a:pt x="2015" y="453"/>
                    <a:pt x="1566" y="0"/>
                    <a:pt x="1008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80;p20"/>
            <p:cNvSpPr/>
            <p:nvPr/>
          </p:nvSpPr>
          <p:spPr>
            <a:xfrm>
              <a:off x="8029489" y="3480126"/>
              <a:ext cx="25180" cy="25180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82" y="1"/>
                  </a:moveTo>
                  <a:cubicBezTo>
                    <a:pt x="127" y="1"/>
                    <a:pt x="0" y="128"/>
                    <a:pt x="0" y="281"/>
                  </a:cubicBezTo>
                  <a:cubicBezTo>
                    <a:pt x="0" y="439"/>
                    <a:pt x="127" y="566"/>
                    <a:pt x="282" y="566"/>
                  </a:cubicBezTo>
                  <a:cubicBezTo>
                    <a:pt x="439" y="566"/>
                    <a:pt x="566" y="439"/>
                    <a:pt x="566" y="281"/>
                  </a:cubicBezTo>
                  <a:cubicBezTo>
                    <a:pt x="566" y="128"/>
                    <a:pt x="439" y="1"/>
                    <a:pt x="282" y="1"/>
                  </a:cubicBezTo>
                  <a:close/>
                </a:path>
              </a:pathLst>
            </a:custGeom>
            <a:solidFill>
              <a:srgbClr val="CCC650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81;p20"/>
            <p:cNvSpPr/>
            <p:nvPr/>
          </p:nvSpPr>
          <p:spPr>
            <a:xfrm>
              <a:off x="8046217" y="3578133"/>
              <a:ext cx="128836" cy="128836"/>
            </a:xfrm>
            <a:custGeom>
              <a:avLst/>
              <a:gdLst/>
              <a:ahLst/>
              <a:cxnLst/>
              <a:rect l="l" t="t" r="r" b="b"/>
              <a:pathLst>
                <a:path w="2896" h="2896" extrusionOk="0">
                  <a:moveTo>
                    <a:pt x="1450" y="0"/>
                  </a:moveTo>
                  <a:cubicBezTo>
                    <a:pt x="649" y="0"/>
                    <a:pt x="1" y="648"/>
                    <a:pt x="1" y="1449"/>
                  </a:cubicBezTo>
                  <a:cubicBezTo>
                    <a:pt x="1" y="2247"/>
                    <a:pt x="649" y="2895"/>
                    <a:pt x="1450" y="2895"/>
                  </a:cubicBezTo>
                  <a:cubicBezTo>
                    <a:pt x="2249" y="2895"/>
                    <a:pt x="2896" y="2247"/>
                    <a:pt x="2896" y="1449"/>
                  </a:cubicBezTo>
                  <a:cubicBezTo>
                    <a:pt x="2896" y="648"/>
                    <a:pt x="2249" y="0"/>
                    <a:pt x="1450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82;p20"/>
            <p:cNvSpPr/>
            <p:nvPr/>
          </p:nvSpPr>
          <p:spPr>
            <a:xfrm>
              <a:off x="8010003" y="315140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53" h="453" extrusionOk="0">
                  <a:moveTo>
                    <a:pt x="226" y="0"/>
                  </a:moveTo>
                  <a:cubicBezTo>
                    <a:pt x="103" y="0"/>
                    <a:pt x="0" y="103"/>
                    <a:pt x="0" y="227"/>
                  </a:cubicBezTo>
                  <a:cubicBezTo>
                    <a:pt x="0" y="353"/>
                    <a:pt x="103" y="453"/>
                    <a:pt x="226" y="453"/>
                  </a:cubicBezTo>
                  <a:cubicBezTo>
                    <a:pt x="350" y="453"/>
                    <a:pt x="452" y="353"/>
                    <a:pt x="452" y="227"/>
                  </a:cubicBezTo>
                  <a:cubicBezTo>
                    <a:pt x="452" y="103"/>
                    <a:pt x="350" y="0"/>
                    <a:pt x="226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83;p20"/>
            <p:cNvSpPr/>
            <p:nvPr/>
          </p:nvSpPr>
          <p:spPr>
            <a:xfrm>
              <a:off x="7919736" y="3064522"/>
              <a:ext cx="63617" cy="63617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14" y="1"/>
                  </a:moveTo>
                  <a:cubicBezTo>
                    <a:pt x="320" y="1"/>
                    <a:pt x="1" y="323"/>
                    <a:pt x="1" y="717"/>
                  </a:cubicBezTo>
                  <a:cubicBezTo>
                    <a:pt x="1" y="1111"/>
                    <a:pt x="320" y="1430"/>
                    <a:pt x="714" y="1430"/>
                  </a:cubicBezTo>
                  <a:cubicBezTo>
                    <a:pt x="1111" y="1430"/>
                    <a:pt x="1430" y="1111"/>
                    <a:pt x="1430" y="717"/>
                  </a:cubicBezTo>
                  <a:cubicBezTo>
                    <a:pt x="1430" y="323"/>
                    <a:pt x="1111" y="1"/>
                    <a:pt x="714" y="1"/>
                  </a:cubicBezTo>
                  <a:close/>
                </a:path>
              </a:pathLst>
            </a:custGeom>
            <a:solidFill>
              <a:srgbClr val="CCC650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84;p20"/>
            <p:cNvSpPr/>
            <p:nvPr/>
          </p:nvSpPr>
          <p:spPr>
            <a:xfrm>
              <a:off x="7993365" y="2997790"/>
              <a:ext cx="26737" cy="26692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299" y="0"/>
                  </a:moveTo>
                  <a:cubicBezTo>
                    <a:pt x="134" y="0"/>
                    <a:pt x="1" y="134"/>
                    <a:pt x="1" y="299"/>
                  </a:cubicBezTo>
                  <a:cubicBezTo>
                    <a:pt x="1" y="467"/>
                    <a:pt x="134" y="600"/>
                    <a:pt x="299" y="600"/>
                  </a:cubicBezTo>
                  <a:cubicBezTo>
                    <a:pt x="466" y="600"/>
                    <a:pt x="600" y="467"/>
                    <a:pt x="600" y="299"/>
                  </a:cubicBezTo>
                  <a:cubicBezTo>
                    <a:pt x="600" y="134"/>
                    <a:pt x="466" y="0"/>
                    <a:pt x="299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85;p20"/>
            <p:cNvSpPr/>
            <p:nvPr/>
          </p:nvSpPr>
          <p:spPr>
            <a:xfrm>
              <a:off x="8276977" y="4529414"/>
              <a:ext cx="299668" cy="109751"/>
            </a:xfrm>
            <a:custGeom>
              <a:avLst/>
              <a:gdLst/>
              <a:ahLst/>
              <a:cxnLst/>
              <a:rect l="l" t="t" r="r" b="b"/>
              <a:pathLst>
                <a:path w="6736" h="2467" extrusionOk="0">
                  <a:moveTo>
                    <a:pt x="2834" y="0"/>
                  </a:moveTo>
                  <a:lnTo>
                    <a:pt x="141" y="2128"/>
                  </a:lnTo>
                  <a:cubicBezTo>
                    <a:pt x="1" y="2237"/>
                    <a:pt x="80" y="2467"/>
                    <a:pt x="261" y="2467"/>
                  </a:cubicBezTo>
                  <a:lnTo>
                    <a:pt x="6475" y="2467"/>
                  </a:lnTo>
                  <a:cubicBezTo>
                    <a:pt x="6657" y="2467"/>
                    <a:pt x="6735" y="2237"/>
                    <a:pt x="6595" y="2128"/>
                  </a:cubicBezTo>
                  <a:lnTo>
                    <a:pt x="3903" y="0"/>
                  </a:lnTo>
                  <a:close/>
                </a:path>
              </a:pathLst>
            </a:custGeom>
            <a:solidFill>
              <a:srgbClr val="FCBF4A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86;p20"/>
            <p:cNvSpPr/>
            <p:nvPr/>
          </p:nvSpPr>
          <p:spPr>
            <a:xfrm>
              <a:off x="8401633" y="3329268"/>
              <a:ext cx="49426" cy="47869"/>
            </a:xfrm>
            <a:custGeom>
              <a:avLst/>
              <a:gdLst/>
              <a:ahLst/>
              <a:cxnLst/>
              <a:rect l="l" t="t" r="r" b="b"/>
              <a:pathLst>
                <a:path w="1111" h="1076" extrusionOk="0">
                  <a:moveTo>
                    <a:pt x="1111" y="1"/>
                  </a:moveTo>
                  <a:cubicBezTo>
                    <a:pt x="741" y="1"/>
                    <a:pt x="371" y="1"/>
                    <a:pt x="1" y="38"/>
                  </a:cubicBezTo>
                  <a:lnTo>
                    <a:pt x="1" y="1076"/>
                  </a:lnTo>
                  <a:cubicBezTo>
                    <a:pt x="371" y="994"/>
                    <a:pt x="741" y="915"/>
                    <a:pt x="1111" y="833"/>
                  </a:cubicBezTo>
                  <a:lnTo>
                    <a:pt x="1111" y="1"/>
                  </a:lnTo>
                  <a:close/>
                </a:path>
              </a:pathLst>
            </a:custGeom>
            <a:solidFill>
              <a:srgbClr val="203456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87;p20"/>
            <p:cNvSpPr/>
            <p:nvPr/>
          </p:nvSpPr>
          <p:spPr>
            <a:xfrm>
              <a:off x="8401633" y="3366282"/>
              <a:ext cx="49426" cy="1215888"/>
            </a:xfrm>
            <a:custGeom>
              <a:avLst/>
              <a:gdLst/>
              <a:ahLst/>
              <a:cxnLst/>
              <a:rect l="l" t="t" r="r" b="b"/>
              <a:pathLst>
                <a:path w="1111" h="27331" extrusionOk="0">
                  <a:moveTo>
                    <a:pt x="1111" y="1"/>
                  </a:moveTo>
                  <a:cubicBezTo>
                    <a:pt x="741" y="83"/>
                    <a:pt x="371" y="162"/>
                    <a:pt x="1" y="244"/>
                  </a:cubicBezTo>
                  <a:lnTo>
                    <a:pt x="1" y="27331"/>
                  </a:lnTo>
                  <a:lnTo>
                    <a:pt x="1111" y="27331"/>
                  </a:lnTo>
                  <a:lnTo>
                    <a:pt x="1111" y="1"/>
                  </a:lnTo>
                  <a:close/>
                </a:path>
              </a:pathLst>
            </a:custGeom>
            <a:solidFill>
              <a:srgbClr val="FCBF4A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88;p20"/>
            <p:cNvSpPr/>
            <p:nvPr/>
          </p:nvSpPr>
          <p:spPr>
            <a:xfrm>
              <a:off x="8401633" y="3224099"/>
              <a:ext cx="49426" cy="106903"/>
            </a:xfrm>
            <a:custGeom>
              <a:avLst/>
              <a:gdLst/>
              <a:ahLst/>
              <a:cxnLst/>
              <a:rect l="l" t="t" r="r" b="b"/>
              <a:pathLst>
                <a:path w="1111" h="2403" extrusionOk="0">
                  <a:moveTo>
                    <a:pt x="254" y="1"/>
                  </a:moveTo>
                  <a:cubicBezTo>
                    <a:pt x="114" y="1"/>
                    <a:pt x="1" y="113"/>
                    <a:pt x="1" y="254"/>
                  </a:cubicBezTo>
                  <a:lnTo>
                    <a:pt x="1" y="2402"/>
                  </a:lnTo>
                  <a:cubicBezTo>
                    <a:pt x="371" y="2365"/>
                    <a:pt x="741" y="2365"/>
                    <a:pt x="1111" y="2365"/>
                  </a:cubicBezTo>
                  <a:lnTo>
                    <a:pt x="1111" y="254"/>
                  </a:lnTo>
                  <a:cubicBezTo>
                    <a:pt x="1111" y="113"/>
                    <a:pt x="998" y="1"/>
                    <a:pt x="85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89;p20"/>
            <p:cNvSpPr/>
            <p:nvPr/>
          </p:nvSpPr>
          <p:spPr>
            <a:xfrm>
              <a:off x="7853316" y="3318458"/>
              <a:ext cx="621980" cy="29139"/>
            </a:xfrm>
            <a:custGeom>
              <a:avLst/>
              <a:gdLst/>
              <a:ahLst/>
              <a:cxnLst/>
              <a:rect l="l" t="t" r="r" b="b"/>
              <a:pathLst>
                <a:path w="13981" h="655" extrusionOk="0">
                  <a:moveTo>
                    <a:pt x="134" y="0"/>
                  </a:moveTo>
                  <a:cubicBezTo>
                    <a:pt x="58" y="0"/>
                    <a:pt x="0" y="62"/>
                    <a:pt x="0" y="133"/>
                  </a:cubicBezTo>
                  <a:lnTo>
                    <a:pt x="0" y="524"/>
                  </a:lnTo>
                  <a:cubicBezTo>
                    <a:pt x="0" y="596"/>
                    <a:pt x="58" y="655"/>
                    <a:pt x="134" y="655"/>
                  </a:cubicBezTo>
                  <a:lnTo>
                    <a:pt x="13672" y="655"/>
                  </a:lnTo>
                  <a:cubicBezTo>
                    <a:pt x="13727" y="655"/>
                    <a:pt x="13779" y="620"/>
                    <a:pt x="13799" y="572"/>
                  </a:cubicBezTo>
                  <a:lnTo>
                    <a:pt x="13946" y="182"/>
                  </a:lnTo>
                  <a:cubicBezTo>
                    <a:pt x="13981" y="96"/>
                    <a:pt x="13915" y="0"/>
                    <a:pt x="13823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90;p20"/>
            <p:cNvSpPr/>
            <p:nvPr/>
          </p:nvSpPr>
          <p:spPr>
            <a:xfrm>
              <a:off x="7936820" y="4130848"/>
              <a:ext cx="107170" cy="142627"/>
            </a:xfrm>
            <a:custGeom>
              <a:avLst/>
              <a:gdLst/>
              <a:ahLst/>
              <a:cxnLst/>
              <a:rect l="l" t="t" r="r" b="b"/>
              <a:pathLst>
                <a:path w="2409" h="3206" extrusionOk="0">
                  <a:moveTo>
                    <a:pt x="1357" y="1"/>
                  </a:moveTo>
                  <a:lnTo>
                    <a:pt x="1357" y="1"/>
                  </a:lnTo>
                  <a:cubicBezTo>
                    <a:pt x="1467" y="457"/>
                    <a:pt x="1343" y="964"/>
                    <a:pt x="1032" y="1316"/>
                  </a:cubicBezTo>
                  <a:cubicBezTo>
                    <a:pt x="833" y="1542"/>
                    <a:pt x="545" y="1752"/>
                    <a:pt x="556" y="2056"/>
                  </a:cubicBezTo>
                  <a:cubicBezTo>
                    <a:pt x="470" y="1882"/>
                    <a:pt x="483" y="1666"/>
                    <a:pt x="583" y="1505"/>
                  </a:cubicBezTo>
                  <a:lnTo>
                    <a:pt x="583" y="1505"/>
                  </a:lnTo>
                  <a:cubicBezTo>
                    <a:pt x="1" y="2043"/>
                    <a:pt x="343" y="2924"/>
                    <a:pt x="1097" y="3166"/>
                  </a:cubicBezTo>
                  <a:cubicBezTo>
                    <a:pt x="1178" y="3193"/>
                    <a:pt x="1256" y="3205"/>
                    <a:pt x="1331" y="3205"/>
                  </a:cubicBezTo>
                  <a:cubicBezTo>
                    <a:pt x="1924" y="3205"/>
                    <a:pt x="2316" y="2439"/>
                    <a:pt x="2365" y="1944"/>
                  </a:cubicBezTo>
                  <a:cubicBezTo>
                    <a:pt x="2409" y="1450"/>
                    <a:pt x="2265" y="946"/>
                    <a:pt x="2001" y="529"/>
                  </a:cubicBezTo>
                  <a:cubicBezTo>
                    <a:pt x="1847" y="289"/>
                    <a:pt x="1634" y="63"/>
                    <a:pt x="1357" y="1"/>
                  </a:cubicBezTo>
                  <a:close/>
                </a:path>
              </a:pathLst>
            </a:custGeom>
            <a:solidFill>
              <a:srgbClr val="FBC733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1" name="Google Shape;291;p20"/>
            <p:cNvGrpSpPr/>
            <p:nvPr/>
          </p:nvGrpSpPr>
          <p:grpSpPr>
            <a:xfrm>
              <a:off x="6103423" y="4366262"/>
              <a:ext cx="786620" cy="732914"/>
              <a:chOff x="6091468" y="4354300"/>
              <a:chExt cx="786620" cy="732914"/>
            </a:xfrm>
          </p:grpSpPr>
          <p:sp>
            <p:nvSpPr>
              <p:cNvPr id="225" name="Google Shape;292;p20"/>
              <p:cNvSpPr/>
              <p:nvPr/>
            </p:nvSpPr>
            <p:spPr>
              <a:xfrm rot="2340334">
                <a:off x="6325720" y="4453464"/>
                <a:ext cx="159397" cy="308654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5143" extrusionOk="0">
                    <a:moveTo>
                      <a:pt x="7168" y="0"/>
                    </a:moveTo>
                    <a:cubicBezTo>
                      <a:pt x="6950" y="0"/>
                      <a:pt x="6742" y="125"/>
                      <a:pt x="6646" y="337"/>
                    </a:cubicBezTo>
                    <a:lnTo>
                      <a:pt x="0" y="14399"/>
                    </a:lnTo>
                    <a:lnTo>
                      <a:pt x="1692" y="15142"/>
                    </a:lnTo>
                    <a:lnTo>
                      <a:pt x="7701" y="799"/>
                    </a:lnTo>
                    <a:cubicBezTo>
                      <a:pt x="7821" y="508"/>
                      <a:pt x="7688" y="176"/>
                      <a:pt x="7400" y="49"/>
                    </a:cubicBezTo>
                    <a:cubicBezTo>
                      <a:pt x="7324" y="16"/>
                      <a:pt x="7245" y="0"/>
                      <a:pt x="7168" y="0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93;p20"/>
              <p:cNvSpPr/>
              <p:nvPr/>
            </p:nvSpPr>
            <p:spPr>
              <a:xfrm rot="2340334">
                <a:off x="6315111" y="4391593"/>
                <a:ext cx="173174" cy="341184"/>
              </a:xfrm>
              <a:custGeom>
                <a:avLst/>
                <a:gdLst/>
                <a:ahLst/>
                <a:cxnLst/>
                <a:rect l="l" t="t" r="r" b="b"/>
                <a:pathLst>
                  <a:path w="8497" h="16739" extrusionOk="0">
                    <a:moveTo>
                      <a:pt x="7887" y="1"/>
                    </a:moveTo>
                    <a:cubicBezTo>
                      <a:pt x="7685" y="1"/>
                      <a:pt x="7491" y="116"/>
                      <a:pt x="7400" y="313"/>
                    </a:cubicBezTo>
                    <a:lnTo>
                      <a:pt x="1" y="15996"/>
                    </a:lnTo>
                    <a:lnTo>
                      <a:pt x="1696" y="16739"/>
                    </a:lnTo>
                    <a:lnTo>
                      <a:pt x="8383" y="741"/>
                    </a:lnTo>
                    <a:cubicBezTo>
                      <a:pt x="8496" y="474"/>
                      <a:pt x="8370" y="162"/>
                      <a:pt x="8102" y="46"/>
                    </a:cubicBezTo>
                    <a:cubicBezTo>
                      <a:pt x="8032" y="15"/>
                      <a:pt x="7959" y="1"/>
                      <a:pt x="7887" y="1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94;p20"/>
              <p:cNvSpPr/>
              <p:nvPr/>
            </p:nvSpPr>
            <p:spPr>
              <a:xfrm rot="2340334">
                <a:off x="6291082" y="4373143"/>
                <a:ext cx="163901" cy="319171"/>
              </a:xfrm>
              <a:custGeom>
                <a:avLst/>
                <a:gdLst/>
                <a:ahLst/>
                <a:cxnLst/>
                <a:rect l="l" t="t" r="r" b="b"/>
                <a:pathLst>
                  <a:path w="8042" h="15659" extrusionOk="0">
                    <a:moveTo>
                      <a:pt x="7397" y="0"/>
                    </a:moveTo>
                    <a:cubicBezTo>
                      <a:pt x="7192" y="0"/>
                      <a:pt x="6995" y="117"/>
                      <a:pt x="6904" y="312"/>
                    </a:cubicBezTo>
                    <a:lnTo>
                      <a:pt x="1" y="14916"/>
                    </a:lnTo>
                    <a:lnTo>
                      <a:pt x="1697" y="15659"/>
                    </a:lnTo>
                    <a:lnTo>
                      <a:pt x="7928" y="761"/>
                    </a:lnTo>
                    <a:cubicBezTo>
                      <a:pt x="8041" y="490"/>
                      <a:pt x="7914" y="182"/>
                      <a:pt x="7647" y="62"/>
                    </a:cubicBezTo>
                    <a:lnTo>
                      <a:pt x="7610" y="45"/>
                    </a:lnTo>
                    <a:cubicBezTo>
                      <a:pt x="7541" y="15"/>
                      <a:pt x="7468" y="0"/>
                      <a:pt x="7397" y="0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95;p20"/>
              <p:cNvSpPr/>
              <p:nvPr/>
            </p:nvSpPr>
            <p:spPr>
              <a:xfrm rot="2340334">
                <a:off x="6263571" y="4368421"/>
                <a:ext cx="143908" cy="279690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13722" extrusionOk="0">
                    <a:moveTo>
                      <a:pt x="6636" y="1"/>
                    </a:moveTo>
                    <a:cubicBezTo>
                      <a:pt x="6495" y="1"/>
                      <a:pt x="6360" y="81"/>
                      <a:pt x="6297" y="215"/>
                    </a:cubicBezTo>
                    <a:lnTo>
                      <a:pt x="1" y="12979"/>
                    </a:lnTo>
                    <a:lnTo>
                      <a:pt x="1696" y="13722"/>
                    </a:lnTo>
                    <a:lnTo>
                      <a:pt x="6986" y="515"/>
                    </a:lnTo>
                    <a:cubicBezTo>
                      <a:pt x="7060" y="327"/>
                      <a:pt x="6972" y="115"/>
                      <a:pt x="6787" y="33"/>
                    </a:cubicBezTo>
                    <a:cubicBezTo>
                      <a:pt x="6738" y="11"/>
                      <a:pt x="6687" y="1"/>
                      <a:pt x="6636" y="1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96;p20"/>
              <p:cNvSpPr/>
              <p:nvPr/>
            </p:nvSpPr>
            <p:spPr>
              <a:xfrm rot="2340334">
                <a:off x="6165827" y="4472726"/>
                <a:ext cx="230220" cy="264933"/>
              </a:xfrm>
              <a:custGeom>
                <a:avLst/>
                <a:gdLst/>
                <a:ahLst/>
                <a:cxnLst/>
                <a:rect l="l" t="t" r="r" b="b"/>
                <a:pathLst>
                  <a:path w="11296" h="12998" extrusionOk="0">
                    <a:moveTo>
                      <a:pt x="4807" y="1"/>
                    </a:moveTo>
                    <a:lnTo>
                      <a:pt x="1138" y="7225"/>
                    </a:lnTo>
                    <a:lnTo>
                      <a:pt x="0" y="9825"/>
                    </a:lnTo>
                    <a:lnTo>
                      <a:pt x="7232" y="12997"/>
                    </a:lnTo>
                    <a:lnTo>
                      <a:pt x="8342" y="10469"/>
                    </a:lnTo>
                    <a:lnTo>
                      <a:pt x="11295" y="2978"/>
                    </a:lnTo>
                    <a:lnTo>
                      <a:pt x="4807" y="1"/>
                    </a:ln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97;p20"/>
              <p:cNvSpPr/>
              <p:nvPr/>
            </p:nvSpPr>
            <p:spPr>
              <a:xfrm rot="2340334">
                <a:off x="6246119" y="4605834"/>
                <a:ext cx="100334" cy="1598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7842" extrusionOk="0">
                    <a:moveTo>
                      <a:pt x="4149" y="1"/>
                    </a:moveTo>
                    <a:lnTo>
                      <a:pt x="0" y="7348"/>
                    </a:lnTo>
                    <a:lnTo>
                      <a:pt x="1021" y="7842"/>
                    </a:lnTo>
                    <a:lnTo>
                      <a:pt x="4923" y="2313"/>
                    </a:lnTo>
                    <a:lnTo>
                      <a:pt x="4149" y="1"/>
                    </a:ln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98;p20"/>
              <p:cNvSpPr/>
              <p:nvPr/>
            </p:nvSpPr>
            <p:spPr>
              <a:xfrm rot="2340334">
                <a:off x="6339690" y="4624863"/>
                <a:ext cx="97195" cy="118097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5794" extrusionOk="0">
                    <a:moveTo>
                      <a:pt x="4068" y="1"/>
                    </a:moveTo>
                    <a:cubicBezTo>
                      <a:pt x="3979" y="1"/>
                      <a:pt x="3882" y="13"/>
                      <a:pt x="3776" y="41"/>
                    </a:cubicBezTo>
                    <a:cubicBezTo>
                      <a:pt x="3101" y="219"/>
                      <a:pt x="158" y="2141"/>
                      <a:pt x="158" y="2141"/>
                    </a:cubicBezTo>
                    <a:lnTo>
                      <a:pt x="0" y="5793"/>
                    </a:lnTo>
                    <a:lnTo>
                      <a:pt x="4769" y="346"/>
                    </a:lnTo>
                    <a:cubicBezTo>
                      <a:pt x="4769" y="346"/>
                      <a:pt x="4543" y="1"/>
                      <a:pt x="4068" y="1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99;p20"/>
              <p:cNvSpPr/>
              <p:nvPr/>
            </p:nvSpPr>
            <p:spPr>
              <a:xfrm rot="2340334">
                <a:off x="6104013" y="4608741"/>
                <a:ext cx="174418" cy="101648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4987" extrusionOk="0">
                    <a:moveTo>
                      <a:pt x="503" y="0"/>
                    </a:moveTo>
                    <a:cubicBezTo>
                      <a:pt x="410" y="0"/>
                      <a:pt x="320" y="65"/>
                      <a:pt x="302" y="164"/>
                    </a:cubicBezTo>
                    <a:lnTo>
                      <a:pt x="17" y="1555"/>
                    </a:lnTo>
                    <a:cubicBezTo>
                      <a:pt x="0" y="1651"/>
                      <a:pt x="48" y="1747"/>
                      <a:pt x="137" y="1785"/>
                    </a:cubicBezTo>
                    <a:lnTo>
                      <a:pt x="7400" y="4967"/>
                    </a:lnTo>
                    <a:cubicBezTo>
                      <a:pt x="7427" y="4980"/>
                      <a:pt x="7456" y="4986"/>
                      <a:pt x="7485" y="4986"/>
                    </a:cubicBezTo>
                    <a:cubicBezTo>
                      <a:pt x="7548" y="4986"/>
                      <a:pt x="7609" y="4956"/>
                      <a:pt x="7649" y="4902"/>
                    </a:cubicBezTo>
                    <a:lnTo>
                      <a:pt x="8479" y="3751"/>
                    </a:lnTo>
                    <a:cubicBezTo>
                      <a:pt x="8557" y="3645"/>
                      <a:pt x="8516" y="3494"/>
                      <a:pt x="8397" y="3443"/>
                    </a:cubicBezTo>
                    <a:lnTo>
                      <a:pt x="582" y="17"/>
                    </a:lnTo>
                    <a:cubicBezTo>
                      <a:pt x="557" y="6"/>
                      <a:pt x="530" y="0"/>
                      <a:pt x="503" y="0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300;p20"/>
              <p:cNvSpPr/>
              <p:nvPr/>
            </p:nvSpPr>
            <p:spPr>
              <a:xfrm rot="2340334">
                <a:off x="6379965" y="4594909"/>
                <a:ext cx="28370" cy="86096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224" extrusionOk="0">
                    <a:moveTo>
                      <a:pt x="1378" y="0"/>
                    </a:moveTo>
                    <a:cubicBezTo>
                      <a:pt x="936" y="987"/>
                      <a:pt x="590" y="1751"/>
                      <a:pt x="357" y="2347"/>
                    </a:cubicBezTo>
                    <a:cubicBezTo>
                      <a:pt x="124" y="2943"/>
                      <a:pt x="5" y="3375"/>
                      <a:pt x="5" y="3694"/>
                    </a:cubicBezTo>
                    <a:cubicBezTo>
                      <a:pt x="1" y="3916"/>
                      <a:pt x="62" y="4087"/>
                      <a:pt x="182" y="4224"/>
                    </a:cubicBezTo>
                    <a:lnTo>
                      <a:pt x="193" y="4214"/>
                    </a:lnTo>
                    <a:cubicBezTo>
                      <a:pt x="73" y="4080"/>
                      <a:pt x="18" y="3916"/>
                      <a:pt x="18" y="3694"/>
                    </a:cubicBezTo>
                    <a:cubicBezTo>
                      <a:pt x="15" y="3378"/>
                      <a:pt x="138" y="2946"/>
                      <a:pt x="371" y="2350"/>
                    </a:cubicBezTo>
                    <a:cubicBezTo>
                      <a:pt x="604" y="1754"/>
                      <a:pt x="946" y="994"/>
                      <a:pt x="1392" y="7"/>
                    </a:cubicBezTo>
                    <a:lnTo>
                      <a:pt x="1378" y="0"/>
                    </a:ln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4" name="Google Shape;301;p20"/>
              <p:cNvGrpSpPr/>
              <p:nvPr/>
            </p:nvGrpSpPr>
            <p:grpSpPr>
              <a:xfrm>
                <a:off x="6420698" y="4545636"/>
                <a:ext cx="457390" cy="541578"/>
                <a:chOff x="6420698" y="4545636"/>
                <a:chExt cx="457390" cy="541578"/>
              </a:xfrm>
            </p:grpSpPr>
            <p:sp>
              <p:nvSpPr>
                <p:cNvPr id="235" name="Google Shape;302;p20"/>
                <p:cNvSpPr/>
                <p:nvPr/>
              </p:nvSpPr>
              <p:spPr>
                <a:xfrm rot="2340334">
                  <a:off x="6492592" y="4609165"/>
                  <a:ext cx="211979" cy="303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1" h="14893" extrusionOk="0">
                      <a:moveTo>
                        <a:pt x="657" y="0"/>
                      </a:moveTo>
                      <a:cubicBezTo>
                        <a:pt x="549" y="0"/>
                        <a:pt x="440" y="30"/>
                        <a:pt x="343" y="93"/>
                      </a:cubicBezTo>
                      <a:cubicBezTo>
                        <a:pt x="79" y="264"/>
                        <a:pt x="0" y="614"/>
                        <a:pt x="168" y="881"/>
                      </a:cubicBezTo>
                      <a:lnTo>
                        <a:pt x="8849" y="14892"/>
                      </a:lnTo>
                      <a:lnTo>
                        <a:pt x="10401" y="13885"/>
                      </a:lnTo>
                      <a:lnTo>
                        <a:pt x="1134" y="251"/>
                      </a:lnTo>
                      <a:cubicBezTo>
                        <a:pt x="1022" y="89"/>
                        <a:pt x="841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303;p20"/>
                <p:cNvSpPr/>
                <p:nvPr/>
              </p:nvSpPr>
              <p:spPr>
                <a:xfrm rot="2340334">
                  <a:off x="6526883" y="4581168"/>
                  <a:ext cx="230913" cy="333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0" h="16350" extrusionOk="0">
                      <a:moveTo>
                        <a:pt x="610" y="1"/>
                      </a:moveTo>
                      <a:cubicBezTo>
                        <a:pt x="510" y="1"/>
                        <a:pt x="409" y="29"/>
                        <a:pt x="320" y="88"/>
                      </a:cubicBezTo>
                      <a:cubicBezTo>
                        <a:pt x="73" y="246"/>
                        <a:pt x="1" y="575"/>
                        <a:pt x="155" y="821"/>
                      </a:cubicBezTo>
                      <a:lnTo>
                        <a:pt x="9778" y="16349"/>
                      </a:lnTo>
                      <a:lnTo>
                        <a:pt x="11329" y="15339"/>
                      </a:lnTo>
                      <a:lnTo>
                        <a:pt x="1056" y="235"/>
                      </a:lnTo>
                      <a:cubicBezTo>
                        <a:pt x="952" y="84"/>
                        <a:pt x="782" y="1"/>
                        <a:pt x="610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304;p20"/>
                <p:cNvSpPr/>
                <p:nvPr/>
              </p:nvSpPr>
              <p:spPr>
                <a:xfrm rot="2340334">
                  <a:off x="6571258" y="4607149"/>
                  <a:ext cx="217971" cy="313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15365" extrusionOk="0">
                      <a:moveTo>
                        <a:pt x="644" y="0"/>
                      </a:moveTo>
                      <a:cubicBezTo>
                        <a:pt x="544" y="0"/>
                        <a:pt x="442" y="28"/>
                        <a:pt x="353" y="86"/>
                      </a:cubicBezTo>
                      <a:lnTo>
                        <a:pt x="315" y="110"/>
                      </a:lnTo>
                      <a:cubicBezTo>
                        <a:pt x="72" y="267"/>
                        <a:pt x="0" y="596"/>
                        <a:pt x="154" y="843"/>
                      </a:cubicBezTo>
                      <a:lnTo>
                        <a:pt x="9143" y="15365"/>
                      </a:lnTo>
                      <a:lnTo>
                        <a:pt x="10695" y="14354"/>
                      </a:lnTo>
                      <a:lnTo>
                        <a:pt x="1089" y="234"/>
                      </a:lnTo>
                      <a:cubicBezTo>
                        <a:pt x="986" y="82"/>
                        <a:pt x="816" y="0"/>
                        <a:pt x="644" y="0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305;p20"/>
                <p:cNvSpPr/>
                <p:nvPr/>
              </p:nvSpPr>
              <p:spPr>
                <a:xfrm rot="2340334">
                  <a:off x="6620022" y="4651478"/>
                  <a:ext cx="192434" cy="276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2" h="13577" extrusionOk="0">
                      <a:moveTo>
                        <a:pt x="428" y="1"/>
                      </a:moveTo>
                      <a:cubicBezTo>
                        <a:pt x="357" y="1"/>
                        <a:pt x="286" y="21"/>
                        <a:pt x="223" y="62"/>
                      </a:cubicBezTo>
                      <a:cubicBezTo>
                        <a:pt x="52" y="172"/>
                        <a:pt x="0" y="398"/>
                        <a:pt x="103" y="572"/>
                      </a:cubicBezTo>
                      <a:lnTo>
                        <a:pt x="7890" y="13576"/>
                      </a:lnTo>
                      <a:lnTo>
                        <a:pt x="9442" y="12566"/>
                      </a:lnTo>
                      <a:lnTo>
                        <a:pt x="737" y="161"/>
                      </a:lnTo>
                      <a:cubicBezTo>
                        <a:pt x="664" y="56"/>
                        <a:pt x="547" y="1"/>
                        <a:pt x="428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306;p20"/>
                <p:cNvSpPr/>
                <p:nvPr/>
              </p:nvSpPr>
              <p:spPr>
                <a:xfrm rot="2340334">
                  <a:off x="6519383" y="4750916"/>
                  <a:ext cx="249887" cy="268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1" h="13180" extrusionOk="0">
                      <a:moveTo>
                        <a:pt x="6074" y="1"/>
                      </a:moveTo>
                      <a:lnTo>
                        <a:pt x="1" y="3957"/>
                      </a:lnTo>
                      <a:lnTo>
                        <a:pt x="4139" y="10863"/>
                      </a:lnTo>
                      <a:lnTo>
                        <a:pt x="5643" y="13179"/>
                      </a:lnTo>
                      <a:lnTo>
                        <a:pt x="12261" y="8866"/>
                      </a:lnTo>
                      <a:lnTo>
                        <a:pt x="10713" y="6489"/>
                      </a:lnTo>
                      <a:lnTo>
                        <a:pt x="6074" y="1"/>
                      </a:ln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307;p20"/>
                <p:cNvSpPr/>
                <p:nvPr/>
              </p:nvSpPr>
              <p:spPr>
                <a:xfrm rot="2340334">
                  <a:off x="6509271" y="4827851"/>
                  <a:ext cx="115701" cy="147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7" h="7226" extrusionOk="0">
                      <a:moveTo>
                        <a:pt x="384" y="1"/>
                      </a:moveTo>
                      <a:lnTo>
                        <a:pt x="0" y="2409"/>
                      </a:lnTo>
                      <a:lnTo>
                        <a:pt x="4751" y="7225"/>
                      </a:lnTo>
                      <a:lnTo>
                        <a:pt x="5676" y="6572"/>
                      </a:lnTo>
                      <a:lnTo>
                        <a:pt x="384" y="1"/>
                      </a:ln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308;p20"/>
                <p:cNvSpPr/>
                <p:nvPr/>
              </p:nvSpPr>
              <p:spPr>
                <a:xfrm rot="2340334">
                  <a:off x="6477439" y="4760572"/>
                  <a:ext cx="113969" cy="10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5067" extrusionOk="0">
                      <a:moveTo>
                        <a:pt x="810" y="1"/>
                      </a:moveTo>
                      <a:cubicBezTo>
                        <a:pt x="210" y="1"/>
                        <a:pt x="1" y="473"/>
                        <a:pt x="1" y="473"/>
                      </a:cubicBezTo>
                      <a:lnTo>
                        <a:pt x="5592" y="5067"/>
                      </a:lnTo>
                      <a:lnTo>
                        <a:pt x="4845" y="1490"/>
                      </a:lnTo>
                      <a:cubicBezTo>
                        <a:pt x="4845" y="1490"/>
                        <a:pt x="1625" y="76"/>
                        <a:pt x="929" y="7"/>
                      </a:cubicBezTo>
                      <a:cubicBezTo>
                        <a:pt x="888" y="3"/>
                        <a:pt x="848" y="1"/>
                        <a:pt x="810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309;p20"/>
                <p:cNvSpPr/>
                <p:nvPr/>
              </p:nvSpPr>
              <p:spPr>
                <a:xfrm rot="2340334">
                  <a:off x="6545988" y="4925289"/>
                  <a:ext cx="165491" cy="123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0" h="6065" extrusionOk="0">
                      <a:moveTo>
                        <a:pt x="7386" y="1"/>
                      </a:moveTo>
                      <a:cubicBezTo>
                        <a:pt x="7349" y="1"/>
                        <a:pt x="7311" y="11"/>
                        <a:pt x="7276" y="32"/>
                      </a:cubicBezTo>
                      <a:lnTo>
                        <a:pt x="128" y="4687"/>
                      </a:lnTo>
                      <a:cubicBezTo>
                        <a:pt x="18" y="4759"/>
                        <a:pt x="0" y="4913"/>
                        <a:pt x="97" y="5006"/>
                      </a:cubicBezTo>
                      <a:lnTo>
                        <a:pt x="1104" y="6007"/>
                      </a:lnTo>
                      <a:cubicBezTo>
                        <a:pt x="1143" y="6044"/>
                        <a:pt x="1195" y="6064"/>
                        <a:pt x="1248" y="6064"/>
                      </a:cubicBezTo>
                      <a:cubicBezTo>
                        <a:pt x="1287" y="6064"/>
                        <a:pt x="1326" y="6053"/>
                        <a:pt x="1361" y="6030"/>
                      </a:cubicBezTo>
                      <a:lnTo>
                        <a:pt x="8007" y="1703"/>
                      </a:lnTo>
                      <a:cubicBezTo>
                        <a:pt x="8085" y="1653"/>
                        <a:pt x="8119" y="1550"/>
                        <a:pt x="8085" y="1460"/>
                      </a:cubicBezTo>
                      <a:lnTo>
                        <a:pt x="7578" y="132"/>
                      </a:lnTo>
                      <a:cubicBezTo>
                        <a:pt x="7548" y="49"/>
                        <a:pt x="7469" y="1"/>
                        <a:pt x="7386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310;p20"/>
                <p:cNvSpPr/>
                <p:nvPr/>
              </p:nvSpPr>
              <p:spPr>
                <a:xfrm rot="2340334">
                  <a:off x="6554918" y="4776828"/>
                  <a:ext cx="29532" cy="68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3355" extrusionOk="0">
                      <a:moveTo>
                        <a:pt x="13" y="1"/>
                      </a:moveTo>
                      <a:lnTo>
                        <a:pt x="0" y="8"/>
                      </a:lnTo>
                      <a:cubicBezTo>
                        <a:pt x="411" y="754"/>
                        <a:pt x="706" y="1189"/>
                        <a:pt x="1117" y="1933"/>
                      </a:cubicBezTo>
                      <a:cubicBezTo>
                        <a:pt x="1196" y="2073"/>
                        <a:pt x="1435" y="2570"/>
                        <a:pt x="1435" y="3135"/>
                      </a:cubicBezTo>
                      <a:cubicBezTo>
                        <a:pt x="1435" y="3207"/>
                        <a:pt x="1432" y="3279"/>
                        <a:pt x="1425" y="3351"/>
                      </a:cubicBezTo>
                      <a:lnTo>
                        <a:pt x="1439" y="3355"/>
                      </a:lnTo>
                      <a:cubicBezTo>
                        <a:pt x="1445" y="3279"/>
                        <a:pt x="1449" y="3207"/>
                        <a:pt x="1449" y="3135"/>
                      </a:cubicBezTo>
                      <a:cubicBezTo>
                        <a:pt x="1449" y="2566"/>
                        <a:pt x="1205" y="2070"/>
                        <a:pt x="1126" y="1926"/>
                      </a:cubicBezTo>
                      <a:cubicBezTo>
                        <a:pt x="720" y="1183"/>
                        <a:pt x="421" y="748"/>
                        <a:pt x="13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02" name="Google Shape;311;p20"/>
            <p:cNvSpPr/>
            <p:nvPr/>
          </p:nvSpPr>
          <p:spPr>
            <a:xfrm>
              <a:off x="7970053" y="4196245"/>
              <a:ext cx="51517" cy="66820"/>
            </a:xfrm>
            <a:custGeom>
              <a:avLst/>
              <a:gdLst/>
              <a:ahLst/>
              <a:cxnLst/>
              <a:rect l="l" t="t" r="r" b="b"/>
              <a:pathLst>
                <a:path w="1158" h="1502" extrusionOk="0">
                  <a:moveTo>
                    <a:pt x="854" y="1"/>
                  </a:moveTo>
                  <a:cubicBezTo>
                    <a:pt x="840" y="196"/>
                    <a:pt x="744" y="381"/>
                    <a:pt x="590" y="501"/>
                  </a:cubicBezTo>
                  <a:cubicBezTo>
                    <a:pt x="494" y="576"/>
                    <a:pt x="381" y="624"/>
                    <a:pt x="288" y="703"/>
                  </a:cubicBezTo>
                  <a:cubicBezTo>
                    <a:pt x="196" y="779"/>
                    <a:pt x="120" y="899"/>
                    <a:pt x="148" y="1018"/>
                  </a:cubicBezTo>
                  <a:cubicBezTo>
                    <a:pt x="110" y="960"/>
                    <a:pt x="89" y="895"/>
                    <a:pt x="79" y="830"/>
                  </a:cubicBezTo>
                  <a:cubicBezTo>
                    <a:pt x="0" y="940"/>
                    <a:pt x="14" y="1094"/>
                    <a:pt x="79" y="1210"/>
                  </a:cubicBezTo>
                  <a:cubicBezTo>
                    <a:pt x="191" y="1411"/>
                    <a:pt x="340" y="1501"/>
                    <a:pt x="494" y="1501"/>
                  </a:cubicBezTo>
                  <a:cubicBezTo>
                    <a:pt x="657" y="1501"/>
                    <a:pt x="828" y="1401"/>
                    <a:pt x="970" y="1223"/>
                  </a:cubicBezTo>
                  <a:cubicBezTo>
                    <a:pt x="1096" y="1070"/>
                    <a:pt x="1158" y="850"/>
                    <a:pt x="1100" y="659"/>
                  </a:cubicBezTo>
                  <a:lnTo>
                    <a:pt x="1100" y="659"/>
                  </a:lnTo>
                  <a:cubicBezTo>
                    <a:pt x="1049" y="747"/>
                    <a:pt x="977" y="826"/>
                    <a:pt x="891" y="888"/>
                  </a:cubicBezTo>
                  <a:cubicBezTo>
                    <a:pt x="1001" y="607"/>
                    <a:pt x="929" y="292"/>
                    <a:pt x="854" y="1"/>
                  </a:cubicBezTo>
                  <a:close/>
                </a:path>
              </a:pathLst>
            </a:custGeom>
            <a:solidFill>
              <a:srgbClr val="F9A60C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12;p20"/>
            <p:cNvSpPr/>
            <p:nvPr/>
          </p:nvSpPr>
          <p:spPr>
            <a:xfrm>
              <a:off x="7965026" y="4354310"/>
              <a:ext cx="4627" cy="243703"/>
            </a:xfrm>
            <a:custGeom>
              <a:avLst/>
              <a:gdLst/>
              <a:ahLst/>
              <a:cxnLst/>
              <a:rect l="l" t="t" r="r" b="b"/>
              <a:pathLst>
                <a:path w="104" h="5478" extrusionOk="0">
                  <a:moveTo>
                    <a:pt x="1" y="0"/>
                  </a:moveTo>
                  <a:lnTo>
                    <a:pt x="1" y="5478"/>
                  </a:lnTo>
                  <a:lnTo>
                    <a:pt x="104" y="5478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1C172B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13;p20"/>
            <p:cNvSpPr/>
            <p:nvPr/>
          </p:nvSpPr>
          <p:spPr>
            <a:xfrm>
              <a:off x="8022460" y="4354310"/>
              <a:ext cx="4627" cy="243703"/>
            </a:xfrm>
            <a:custGeom>
              <a:avLst/>
              <a:gdLst/>
              <a:ahLst/>
              <a:cxnLst/>
              <a:rect l="l" t="t" r="r" b="b"/>
              <a:pathLst>
                <a:path w="104" h="5478" extrusionOk="0">
                  <a:moveTo>
                    <a:pt x="1" y="0"/>
                  </a:moveTo>
                  <a:lnTo>
                    <a:pt x="1" y="5478"/>
                  </a:lnTo>
                  <a:lnTo>
                    <a:pt x="103" y="547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1C172B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5" name="Google Shape;314;p20"/>
            <p:cNvGrpSpPr/>
            <p:nvPr/>
          </p:nvGrpSpPr>
          <p:grpSpPr>
            <a:xfrm>
              <a:off x="6091468" y="4354300"/>
              <a:ext cx="786620" cy="732914"/>
              <a:chOff x="6091468" y="4354300"/>
              <a:chExt cx="786620" cy="732914"/>
            </a:xfrm>
          </p:grpSpPr>
          <p:sp>
            <p:nvSpPr>
              <p:cNvPr id="206" name="Google Shape;315;p20"/>
              <p:cNvSpPr/>
              <p:nvPr/>
            </p:nvSpPr>
            <p:spPr>
              <a:xfrm rot="2340334">
                <a:off x="6325720" y="4453464"/>
                <a:ext cx="159397" cy="308654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5143" extrusionOk="0">
                    <a:moveTo>
                      <a:pt x="7168" y="0"/>
                    </a:moveTo>
                    <a:cubicBezTo>
                      <a:pt x="6950" y="0"/>
                      <a:pt x="6742" y="125"/>
                      <a:pt x="6646" y="337"/>
                    </a:cubicBezTo>
                    <a:lnTo>
                      <a:pt x="0" y="14399"/>
                    </a:lnTo>
                    <a:lnTo>
                      <a:pt x="1692" y="15142"/>
                    </a:lnTo>
                    <a:lnTo>
                      <a:pt x="7701" y="799"/>
                    </a:lnTo>
                    <a:cubicBezTo>
                      <a:pt x="7821" y="508"/>
                      <a:pt x="7688" y="176"/>
                      <a:pt x="7400" y="49"/>
                    </a:cubicBezTo>
                    <a:cubicBezTo>
                      <a:pt x="7324" y="16"/>
                      <a:pt x="7245" y="0"/>
                      <a:pt x="7168" y="0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316;p20"/>
              <p:cNvSpPr/>
              <p:nvPr/>
            </p:nvSpPr>
            <p:spPr>
              <a:xfrm rot="2340334">
                <a:off x="6315111" y="4391593"/>
                <a:ext cx="173174" cy="341184"/>
              </a:xfrm>
              <a:custGeom>
                <a:avLst/>
                <a:gdLst/>
                <a:ahLst/>
                <a:cxnLst/>
                <a:rect l="l" t="t" r="r" b="b"/>
                <a:pathLst>
                  <a:path w="8497" h="16739" extrusionOk="0">
                    <a:moveTo>
                      <a:pt x="7887" y="1"/>
                    </a:moveTo>
                    <a:cubicBezTo>
                      <a:pt x="7685" y="1"/>
                      <a:pt x="7491" y="116"/>
                      <a:pt x="7400" y="313"/>
                    </a:cubicBezTo>
                    <a:lnTo>
                      <a:pt x="1" y="15996"/>
                    </a:lnTo>
                    <a:lnTo>
                      <a:pt x="1696" y="16739"/>
                    </a:lnTo>
                    <a:lnTo>
                      <a:pt x="8383" y="741"/>
                    </a:lnTo>
                    <a:cubicBezTo>
                      <a:pt x="8496" y="474"/>
                      <a:pt x="8370" y="162"/>
                      <a:pt x="8102" y="46"/>
                    </a:cubicBezTo>
                    <a:cubicBezTo>
                      <a:pt x="8032" y="15"/>
                      <a:pt x="7959" y="1"/>
                      <a:pt x="7887" y="1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317;p20"/>
              <p:cNvSpPr/>
              <p:nvPr/>
            </p:nvSpPr>
            <p:spPr>
              <a:xfrm rot="2340334">
                <a:off x="6291082" y="4373143"/>
                <a:ext cx="163901" cy="319171"/>
              </a:xfrm>
              <a:custGeom>
                <a:avLst/>
                <a:gdLst/>
                <a:ahLst/>
                <a:cxnLst/>
                <a:rect l="l" t="t" r="r" b="b"/>
                <a:pathLst>
                  <a:path w="8042" h="15659" extrusionOk="0">
                    <a:moveTo>
                      <a:pt x="7397" y="0"/>
                    </a:moveTo>
                    <a:cubicBezTo>
                      <a:pt x="7192" y="0"/>
                      <a:pt x="6995" y="117"/>
                      <a:pt x="6904" y="312"/>
                    </a:cubicBezTo>
                    <a:lnTo>
                      <a:pt x="1" y="14916"/>
                    </a:lnTo>
                    <a:lnTo>
                      <a:pt x="1697" y="15659"/>
                    </a:lnTo>
                    <a:lnTo>
                      <a:pt x="7928" y="761"/>
                    </a:lnTo>
                    <a:cubicBezTo>
                      <a:pt x="8041" y="490"/>
                      <a:pt x="7914" y="182"/>
                      <a:pt x="7647" y="62"/>
                    </a:cubicBezTo>
                    <a:lnTo>
                      <a:pt x="7610" y="45"/>
                    </a:lnTo>
                    <a:cubicBezTo>
                      <a:pt x="7541" y="15"/>
                      <a:pt x="7468" y="0"/>
                      <a:pt x="7397" y="0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318;p20"/>
              <p:cNvSpPr/>
              <p:nvPr/>
            </p:nvSpPr>
            <p:spPr>
              <a:xfrm rot="2340334">
                <a:off x="6263571" y="4368421"/>
                <a:ext cx="143908" cy="279690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13722" extrusionOk="0">
                    <a:moveTo>
                      <a:pt x="6636" y="1"/>
                    </a:moveTo>
                    <a:cubicBezTo>
                      <a:pt x="6495" y="1"/>
                      <a:pt x="6360" y="81"/>
                      <a:pt x="6297" y="215"/>
                    </a:cubicBezTo>
                    <a:lnTo>
                      <a:pt x="1" y="12979"/>
                    </a:lnTo>
                    <a:lnTo>
                      <a:pt x="1696" y="13722"/>
                    </a:lnTo>
                    <a:lnTo>
                      <a:pt x="6986" y="515"/>
                    </a:lnTo>
                    <a:cubicBezTo>
                      <a:pt x="7060" y="327"/>
                      <a:pt x="6972" y="115"/>
                      <a:pt x="6787" y="33"/>
                    </a:cubicBezTo>
                    <a:cubicBezTo>
                      <a:pt x="6738" y="11"/>
                      <a:pt x="6687" y="1"/>
                      <a:pt x="6636" y="1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319;p20"/>
              <p:cNvSpPr/>
              <p:nvPr/>
            </p:nvSpPr>
            <p:spPr>
              <a:xfrm rot="2340334">
                <a:off x="6165827" y="4472726"/>
                <a:ext cx="230220" cy="264933"/>
              </a:xfrm>
              <a:custGeom>
                <a:avLst/>
                <a:gdLst/>
                <a:ahLst/>
                <a:cxnLst/>
                <a:rect l="l" t="t" r="r" b="b"/>
                <a:pathLst>
                  <a:path w="11296" h="12998" extrusionOk="0">
                    <a:moveTo>
                      <a:pt x="4807" y="1"/>
                    </a:moveTo>
                    <a:lnTo>
                      <a:pt x="1138" y="7225"/>
                    </a:lnTo>
                    <a:lnTo>
                      <a:pt x="0" y="9825"/>
                    </a:lnTo>
                    <a:lnTo>
                      <a:pt x="7232" y="12997"/>
                    </a:lnTo>
                    <a:lnTo>
                      <a:pt x="8342" y="10469"/>
                    </a:lnTo>
                    <a:lnTo>
                      <a:pt x="11295" y="2978"/>
                    </a:lnTo>
                    <a:lnTo>
                      <a:pt x="4807" y="1"/>
                    </a:lnTo>
                    <a:close/>
                  </a:path>
                </a:pathLst>
              </a:custGeom>
              <a:solidFill>
                <a:srgbClr val="FDC72F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320;p20"/>
              <p:cNvSpPr/>
              <p:nvPr/>
            </p:nvSpPr>
            <p:spPr>
              <a:xfrm rot="2340334">
                <a:off x="6246119" y="4605834"/>
                <a:ext cx="100334" cy="1598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7842" extrusionOk="0">
                    <a:moveTo>
                      <a:pt x="4149" y="1"/>
                    </a:moveTo>
                    <a:lnTo>
                      <a:pt x="0" y="7348"/>
                    </a:lnTo>
                    <a:lnTo>
                      <a:pt x="1021" y="7842"/>
                    </a:lnTo>
                    <a:lnTo>
                      <a:pt x="4923" y="2313"/>
                    </a:lnTo>
                    <a:lnTo>
                      <a:pt x="4149" y="1"/>
                    </a:lnTo>
                    <a:close/>
                  </a:path>
                </a:pathLst>
              </a:custGeom>
              <a:solidFill>
                <a:srgbClr val="FDC72F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321;p20"/>
              <p:cNvSpPr/>
              <p:nvPr/>
            </p:nvSpPr>
            <p:spPr>
              <a:xfrm rot="2340334">
                <a:off x="6339690" y="4624863"/>
                <a:ext cx="97195" cy="118097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5794" extrusionOk="0">
                    <a:moveTo>
                      <a:pt x="4068" y="1"/>
                    </a:moveTo>
                    <a:cubicBezTo>
                      <a:pt x="3979" y="1"/>
                      <a:pt x="3882" y="13"/>
                      <a:pt x="3776" y="41"/>
                    </a:cubicBezTo>
                    <a:cubicBezTo>
                      <a:pt x="3101" y="219"/>
                      <a:pt x="158" y="2141"/>
                      <a:pt x="158" y="2141"/>
                    </a:cubicBezTo>
                    <a:lnTo>
                      <a:pt x="0" y="5793"/>
                    </a:lnTo>
                    <a:lnTo>
                      <a:pt x="4769" y="346"/>
                    </a:lnTo>
                    <a:cubicBezTo>
                      <a:pt x="4769" y="346"/>
                      <a:pt x="4543" y="1"/>
                      <a:pt x="4068" y="1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322;p20"/>
              <p:cNvSpPr/>
              <p:nvPr/>
            </p:nvSpPr>
            <p:spPr>
              <a:xfrm rot="2340334">
                <a:off x="6104013" y="4608741"/>
                <a:ext cx="174418" cy="101648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4987" extrusionOk="0">
                    <a:moveTo>
                      <a:pt x="503" y="0"/>
                    </a:moveTo>
                    <a:cubicBezTo>
                      <a:pt x="410" y="0"/>
                      <a:pt x="320" y="65"/>
                      <a:pt x="302" y="164"/>
                    </a:cubicBezTo>
                    <a:lnTo>
                      <a:pt x="17" y="1555"/>
                    </a:lnTo>
                    <a:cubicBezTo>
                      <a:pt x="0" y="1651"/>
                      <a:pt x="48" y="1747"/>
                      <a:pt x="137" y="1785"/>
                    </a:cubicBezTo>
                    <a:lnTo>
                      <a:pt x="7400" y="4967"/>
                    </a:lnTo>
                    <a:cubicBezTo>
                      <a:pt x="7427" y="4980"/>
                      <a:pt x="7456" y="4986"/>
                      <a:pt x="7485" y="4986"/>
                    </a:cubicBezTo>
                    <a:cubicBezTo>
                      <a:pt x="7548" y="4986"/>
                      <a:pt x="7609" y="4956"/>
                      <a:pt x="7649" y="4902"/>
                    </a:cubicBezTo>
                    <a:lnTo>
                      <a:pt x="8479" y="3751"/>
                    </a:lnTo>
                    <a:cubicBezTo>
                      <a:pt x="8557" y="3645"/>
                      <a:pt x="8516" y="3494"/>
                      <a:pt x="8397" y="3443"/>
                    </a:cubicBezTo>
                    <a:lnTo>
                      <a:pt x="582" y="17"/>
                    </a:lnTo>
                    <a:cubicBezTo>
                      <a:pt x="557" y="6"/>
                      <a:pt x="530" y="0"/>
                      <a:pt x="503" y="0"/>
                    </a:cubicBezTo>
                    <a:close/>
                  </a:path>
                </a:pathLst>
              </a:custGeom>
              <a:solidFill>
                <a:srgbClr val="F9A60C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323;p20"/>
              <p:cNvSpPr/>
              <p:nvPr/>
            </p:nvSpPr>
            <p:spPr>
              <a:xfrm rot="2340334">
                <a:off x="6379965" y="4594909"/>
                <a:ext cx="28370" cy="86096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224" extrusionOk="0">
                    <a:moveTo>
                      <a:pt x="1378" y="0"/>
                    </a:moveTo>
                    <a:cubicBezTo>
                      <a:pt x="936" y="987"/>
                      <a:pt x="590" y="1751"/>
                      <a:pt x="357" y="2347"/>
                    </a:cubicBezTo>
                    <a:cubicBezTo>
                      <a:pt x="124" y="2943"/>
                      <a:pt x="5" y="3375"/>
                      <a:pt x="5" y="3694"/>
                    </a:cubicBezTo>
                    <a:cubicBezTo>
                      <a:pt x="1" y="3916"/>
                      <a:pt x="62" y="4087"/>
                      <a:pt x="182" y="4224"/>
                    </a:cubicBezTo>
                    <a:lnTo>
                      <a:pt x="193" y="4214"/>
                    </a:lnTo>
                    <a:cubicBezTo>
                      <a:pt x="73" y="4080"/>
                      <a:pt x="18" y="3916"/>
                      <a:pt x="18" y="3694"/>
                    </a:cubicBezTo>
                    <a:cubicBezTo>
                      <a:pt x="15" y="3378"/>
                      <a:pt x="138" y="2946"/>
                      <a:pt x="371" y="2350"/>
                    </a:cubicBezTo>
                    <a:cubicBezTo>
                      <a:pt x="604" y="1754"/>
                      <a:pt x="946" y="994"/>
                      <a:pt x="1392" y="7"/>
                    </a:cubicBezTo>
                    <a:lnTo>
                      <a:pt x="1378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5" name="Google Shape;324;p20"/>
              <p:cNvGrpSpPr/>
              <p:nvPr/>
            </p:nvGrpSpPr>
            <p:grpSpPr>
              <a:xfrm>
                <a:off x="6420698" y="4545636"/>
                <a:ext cx="457390" cy="541578"/>
                <a:chOff x="6420698" y="4545636"/>
                <a:chExt cx="457390" cy="541578"/>
              </a:xfrm>
            </p:grpSpPr>
            <p:sp>
              <p:nvSpPr>
                <p:cNvPr id="216" name="Google Shape;325;p20"/>
                <p:cNvSpPr/>
                <p:nvPr/>
              </p:nvSpPr>
              <p:spPr>
                <a:xfrm rot="2340334">
                  <a:off x="6492592" y="4609165"/>
                  <a:ext cx="211979" cy="303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1" h="14893" extrusionOk="0">
                      <a:moveTo>
                        <a:pt x="657" y="0"/>
                      </a:moveTo>
                      <a:cubicBezTo>
                        <a:pt x="549" y="0"/>
                        <a:pt x="440" y="30"/>
                        <a:pt x="343" y="93"/>
                      </a:cubicBezTo>
                      <a:cubicBezTo>
                        <a:pt x="79" y="264"/>
                        <a:pt x="0" y="614"/>
                        <a:pt x="168" y="881"/>
                      </a:cubicBezTo>
                      <a:lnTo>
                        <a:pt x="8849" y="14892"/>
                      </a:lnTo>
                      <a:lnTo>
                        <a:pt x="10401" y="13885"/>
                      </a:lnTo>
                      <a:lnTo>
                        <a:pt x="1134" y="251"/>
                      </a:lnTo>
                      <a:cubicBezTo>
                        <a:pt x="1022" y="89"/>
                        <a:pt x="841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326;p20"/>
                <p:cNvSpPr/>
                <p:nvPr/>
              </p:nvSpPr>
              <p:spPr>
                <a:xfrm rot="2340334">
                  <a:off x="6526883" y="4581168"/>
                  <a:ext cx="230913" cy="333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0" h="16350" extrusionOk="0">
                      <a:moveTo>
                        <a:pt x="610" y="1"/>
                      </a:moveTo>
                      <a:cubicBezTo>
                        <a:pt x="510" y="1"/>
                        <a:pt x="409" y="29"/>
                        <a:pt x="320" y="88"/>
                      </a:cubicBezTo>
                      <a:cubicBezTo>
                        <a:pt x="73" y="246"/>
                        <a:pt x="1" y="575"/>
                        <a:pt x="155" y="821"/>
                      </a:cubicBezTo>
                      <a:lnTo>
                        <a:pt x="9778" y="16349"/>
                      </a:lnTo>
                      <a:lnTo>
                        <a:pt x="11329" y="15339"/>
                      </a:lnTo>
                      <a:lnTo>
                        <a:pt x="1056" y="235"/>
                      </a:lnTo>
                      <a:cubicBezTo>
                        <a:pt x="952" y="84"/>
                        <a:pt x="782" y="1"/>
                        <a:pt x="610" y="1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327;p20"/>
                <p:cNvSpPr/>
                <p:nvPr/>
              </p:nvSpPr>
              <p:spPr>
                <a:xfrm rot="2340334">
                  <a:off x="6571258" y="4607149"/>
                  <a:ext cx="217971" cy="313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15365" extrusionOk="0">
                      <a:moveTo>
                        <a:pt x="644" y="0"/>
                      </a:moveTo>
                      <a:cubicBezTo>
                        <a:pt x="544" y="0"/>
                        <a:pt x="442" y="28"/>
                        <a:pt x="353" y="86"/>
                      </a:cubicBezTo>
                      <a:lnTo>
                        <a:pt x="315" y="110"/>
                      </a:lnTo>
                      <a:cubicBezTo>
                        <a:pt x="72" y="267"/>
                        <a:pt x="0" y="596"/>
                        <a:pt x="154" y="843"/>
                      </a:cubicBezTo>
                      <a:lnTo>
                        <a:pt x="9143" y="15365"/>
                      </a:lnTo>
                      <a:lnTo>
                        <a:pt x="10695" y="14354"/>
                      </a:lnTo>
                      <a:lnTo>
                        <a:pt x="1089" y="234"/>
                      </a:lnTo>
                      <a:cubicBezTo>
                        <a:pt x="986" y="82"/>
                        <a:pt x="816" y="0"/>
                        <a:pt x="644" y="0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328;p20"/>
                <p:cNvSpPr/>
                <p:nvPr/>
              </p:nvSpPr>
              <p:spPr>
                <a:xfrm rot="2340334">
                  <a:off x="6620022" y="4651478"/>
                  <a:ext cx="192434" cy="276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2" h="13577" extrusionOk="0">
                      <a:moveTo>
                        <a:pt x="428" y="1"/>
                      </a:moveTo>
                      <a:cubicBezTo>
                        <a:pt x="357" y="1"/>
                        <a:pt x="286" y="21"/>
                        <a:pt x="223" y="62"/>
                      </a:cubicBezTo>
                      <a:cubicBezTo>
                        <a:pt x="52" y="172"/>
                        <a:pt x="0" y="398"/>
                        <a:pt x="103" y="572"/>
                      </a:cubicBezTo>
                      <a:lnTo>
                        <a:pt x="7890" y="13576"/>
                      </a:lnTo>
                      <a:lnTo>
                        <a:pt x="9442" y="12566"/>
                      </a:lnTo>
                      <a:lnTo>
                        <a:pt x="737" y="161"/>
                      </a:lnTo>
                      <a:cubicBezTo>
                        <a:pt x="664" y="56"/>
                        <a:pt x="547" y="1"/>
                        <a:pt x="428" y="1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329;p20"/>
                <p:cNvSpPr/>
                <p:nvPr/>
              </p:nvSpPr>
              <p:spPr>
                <a:xfrm rot="2340334">
                  <a:off x="6519383" y="4750916"/>
                  <a:ext cx="249887" cy="268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1" h="13180" extrusionOk="0">
                      <a:moveTo>
                        <a:pt x="6074" y="1"/>
                      </a:moveTo>
                      <a:lnTo>
                        <a:pt x="1" y="3957"/>
                      </a:lnTo>
                      <a:lnTo>
                        <a:pt x="4139" y="10863"/>
                      </a:lnTo>
                      <a:lnTo>
                        <a:pt x="5643" y="13179"/>
                      </a:lnTo>
                      <a:lnTo>
                        <a:pt x="12261" y="8866"/>
                      </a:lnTo>
                      <a:lnTo>
                        <a:pt x="10713" y="6489"/>
                      </a:lnTo>
                      <a:lnTo>
                        <a:pt x="6074" y="1"/>
                      </a:lnTo>
                      <a:close/>
                    </a:path>
                  </a:pathLst>
                </a:custGeom>
                <a:solidFill>
                  <a:srgbClr val="FDC72F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330;p20"/>
                <p:cNvSpPr/>
                <p:nvPr/>
              </p:nvSpPr>
              <p:spPr>
                <a:xfrm rot="2340334">
                  <a:off x="6509271" y="4827851"/>
                  <a:ext cx="115701" cy="147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7" h="7226" extrusionOk="0">
                      <a:moveTo>
                        <a:pt x="384" y="1"/>
                      </a:moveTo>
                      <a:lnTo>
                        <a:pt x="0" y="2409"/>
                      </a:lnTo>
                      <a:lnTo>
                        <a:pt x="4751" y="7225"/>
                      </a:lnTo>
                      <a:lnTo>
                        <a:pt x="5676" y="6572"/>
                      </a:lnTo>
                      <a:lnTo>
                        <a:pt x="384" y="1"/>
                      </a:lnTo>
                      <a:close/>
                    </a:path>
                  </a:pathLst>
                </a:custGeom>
                <a:solidFill>
                  <a:srgbClr val="FDC72F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331;p20"/>
                <p:cNvSpPr/>
                <p:nvPr/>
              </p:nvSpPr>
              <p:spPr>
                <a:xfrm rot="2340334">
                  <a:off x="6477439" y="4760572"/>
                  <a:ext cx="113969" cy="10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5067" extrusionOk="0">
                      <a:moveTo>
                        <a:pt x="810" y="1"/>
                      </a:moveTo>
                      <a:cubicBezTo>
                        <a:pt x="210" y="1"/>
                        <a:pt x="1" y="473"/>
                        <a:pt x="1" y="473"/>
                      </a:cubicBezTo>
                      <a:lnTo>
                        <a:pt x="5592" y="5067"/>
                      </a:lnTo>
                      <a:lnTo>
                        <a:pt x="4845" y="1490"/>
                      </a:lnTo>
                      <a:cubicBezTo>
                        <a:pt x="4845" y="1490"/>
                        <a:pt x="1625" y="76"/>
                        <a:pt x="929" y="7"/>
                      </a:cubicBezTo>
                      <a:cubicBezTo>
                        <a:pt x="888" y="3"/>
                        <a:pt x="848" y="1"/>
                        <a:pt x="810" y="1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332;p20"/>
                <p:cNvSpPr/>
                <p:nvPr/>
              </p:nvSpPr>
              <p:spPr>
                <a:xfrm rot="2340334">
                  <a:off x="6545988" y="4925289"/>
                  <a:ext cx="165491" cy="123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0" h="6065" extrusionOk="0">
                      <a:moveTo>
                        <a:pt x="7386" y="1"/>
                      </a:moveTo>
                      <a:cubicBezTo>
                        <a:pt x="7349" y="1"/>
                        <a:pt x="7311" y="11"/>
                        <a:pt x="7276" y="32"/>
                      </a:cubicBezTo>
                      <a:lnTo>
                        <a:pt x="128" y="4687"/>
                      </a:lnTo>
                      <a:cubicBezTo>
                        <a:pt x="18" y="4759"/>
                        <a:pt x="0" y="4913"/>
                        <a:pt x="97" y="5006"/>
                      </a:cubicBezTo>
                      <a:lnTo>
                        <a:pt x="1104" y="6007"/>
                      </a:lnTo>
                      <a:cubicBezTo>
                        <a:pt x="1143" y="6044"/>
                        <a:pt x="1195" y="6064"/>
                        <a:pt x="1248" y="6064"/>
                      </a:cubicBezTo>
                      <a:cubicBezTo>
                        <a:pt x="1287" y="6064"/>
                        <a:pt x="1326" y="6053"/>
                        <a:pt x="1361" y="6030"/>
                      </a:cubicBezTo>
                      <a:lnTo>
                        <a:pt x="8007" y="1703"/>
                      </a:lnTo>
                      <a:cubicBezTo>
                        <a:pt x="8085" y="1653"/>
                        <a:pt x="8119" y="1550"/>
                        <a:pt x="8085" y="1460"/>
                      </a:cubicBezTo>
                      <a:lnTo>
                        <a:pt x="7578" y="132"/>
                      </a:lnTo>
                      <a:cubicBezTo>
                        <a:pt x="7548" y="49"/>
                        <a:pt x="7469" y="1"/>
                        <a:pt x="7386" y="1"/>
                      </a:cubicBezTo>
                      <a:close/>
                    </a:path>
                  </a:pathLst>
                </a:custGeom>
                <a:solidFill>
                  <a:srgbClr val="F9A60C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333;p20"/>
                <p:cNvSpPr/>
                <p:nvPr/>
              </p:nvSpPr>
              <p:spPr>
                <a:xfrm rot="2340334">
                  <a:off x="6554918" y="4776828"/>
                  <a:ext cx="29532" cy="68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3355" extrusionOk="0">
                      <a:moveTo>
                        <a:pt x="13" y="1"/>
                      </a:moveTo>
                      <a:lnTo>
                        <a:pt x="0" y="8"/>
                      </a:lnTo>
                      <a:cubicBezTo>
                        <a:pt x="411" y="754"/>
                        <a:pt x="706" y="1189"/>
                        <a:pt x="1117" y="1933"/>
                      </a:cubicBezTo>
                      <a:cubicBezTo>
                        <a:pt x="1196" y="2073"/>
                        <a:pt x="1435" y="2570"/>
                        <a:pt x="1435" y="3135"/>
                      </a:cubicBezTo>
                      <a:cubicBezTo>
                        <a:pt x="1435" y="3207"/>
                        <a:pt x="1432" y="3279"/>
                        <a:pt x="1425" y="3351"/>
                      </a:cubicBezTo>
                      <a:lnTo>
                        <a:pt x="1439" y="3355"/>
                      </a:lnTo>
                      <a:cubicBezTo>
                        <a:pt x="1445" y="3279"/>
                        <a:pt x="1449" y="3207"/>
                        <a:pt x="1449" y="3135"/>
                      </a:cubicBezTo>
                      <a:cubicBezTo>
                        <a:pt x="1449" y="2566"/>
                        <a:pt x="1205" y="2070"/>
                        <a:pt x="1126" y="1926"/>
                      </a:cubicBezTo>
                      <a:cubicBezTo>
                        <a:pt x="720" y="1183"/>
                        <a:pt x="421" y="748"/>
                        <a:pt x="13" y="1"/>
                      </a:cubicBezTo>
                      <a:close/>
                    </a:path>
                  </a:pathLst>
                </a:custGeom>
                <a:solidFill>
                  <a:srgbClr val="1C172B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492468" y="539486"/>
            <a:ext cx="7187187" cy="1477328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  <a:latin typeface="Anton" charset="0"/>
                <a:cs typeface="Arial" pitchFamily="34" charset="0"/>
              </a:rPr>
              <a:t>Quando na dispersão o disperso possui tamanho médio de até 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  <a:latin typeface="Anton" charset="0"/>
                <a:cs typeface="Arial" pitchFamily="34" charset="0"/>
              </a:rPr>
              <a:t>10 </a:t>
            </a:r>
            <a:r>
              <a:rPr lang="pt-BR" sz="2000" baseline="30000" dirty="0">
                <a:solidFill>
                  <a:schemeClr val="accent6">
                    <a:lumMod val="75000"/>
                  </a:schemeClr>
                </a:solidFill>
                <a:latin typeface="Anton" charset="0"/>
                <a:cs typeface="Arial" pitchFamily="34" charset="0"/>
              </a:rPr>
              <a:t>– 7</a:t>
            </a:r>
            <a:r>
              <a:rPr lang="pt-BR" sz="2000" dirty="0">
                <a:solidFill>
                  <a:schemeClr val="accent6">
                    <a:lumMod val="75000"/>
                  </a:schemeClr>
                </a:solidFill>
                <a:latin typeface="Anton" charset="0"/>
                <a:cs typeface="Arial" pitchFamily="34" charset="0"/>
              </a:rPr>
              <a:t> cm a dispersão receberá o nome especial de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  <a:latin typeface="Anton" charset="0"/>
                <a:cs typeface="Arial" pitchFamily="34" charset="0"/>
              </a:rPr>
              <a:t>SOLUÇÃO </a:t>
            </a: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2479981" y="2451322"/>
            <a:ext cx="5201783" cy="2146988"/>
            <a:chOff x="1842336" y="2242822"/>
            <a:chExt cx="5203019" cy="2861626"/>
          </a:xfrm>
          <a:noFill/>
        </p:grpSpPr>
        <p:sp>
          <p:nvSpPr>
            <p:cNvPr id="5128" name="Rectangle 8"/>
            <p:cNvSpPr>
              <a:spLocks noChangeArrowheads="1"/>
            </p:cNvSpPr>
            <p:nvPr/>
          </p:nvSpPr>
          <p:spPr bwMode="auto">
            <a:xfrm>
              <a:off x="3639028" y="2242822"/>
              <a:ext cx="1682271" cy="533289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pt-BR" sz="2000" dirty="0">
                  <a:solidFill>
                    <a:schemeClr val="accent6">
                      <a:lumMod val="75000"/>
                    </a:schemeClr>
                  </a:solidFill>
                  <a:latin typeface="Anton" charset="0"/>
                  <a:cs typeface="Arial" pitchFamily="34" charset="0"/>
                </a:rPr>
                <a:t>Nas SOLUÇÕES: </a:t>
              </a:r>
            </a:p>
          </p:txBody>
        </p: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1842336" y="2986982"/>
              <a:ext cx="1404886" cy="53329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pt-BR" sz="2000" dirty="0">
                  <a:solidFill>
                    <a:schemeClr val="accent6">
                      <a:lumMod val="75000"/>
                    </a:schemeClr>
                  </a:solidFill>
                  <a:latin typeface="Anton" charset="0"/>
                  <a:cs typeface="Arial" pitchFamily="34" charset="0"/>
                </a:rPr>
                <a:t>DISPERGENTE</a:t>
              </a:r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5964353" y="2986982"/>
              <a:ext cx="1081002" cy="53329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pt-BR" sz="2000" dirty="0">
                  <a:solidFill>
                    <a:schemeClr val="accent6">
                      <a:lumMod val="75000"/>
                    </a:schemeClr>
                  </a:solidFill>
                  <a:latin typeface="Anton" charset="0"/>
                  <a:cs typeface="Arial" pitchFamily="34" charset="0"/>
                </a:rPr>
                <a:t>DISPERSO</a:t>
              </a:r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2068072" y="4571158"/>
              <a:ext cx="1093829" cy="53329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pt-BR" sz="2000" dirty="0">
                  <a:solidFill>
                    <a:schemeClr val="accent6">
                      <a:lumMod val="75000"/>
                    </a:schemeClr>
                  </a:solidFill>
                  <a:latin typeface="Anton" charset="0"/>
                  <a:cs typeface="Arial" pitchFamily="34" charset="0"/>
                </a:rPr>
                <a:t>SOLVENTE</a:t>
              </a:r>
            </a:p>
          </p:txBody>
        </p:sp>
        <p:sp>
          <p:nvSpPr>
            <p:cNvPr id="673813" name="Line 12"/>
            <p:cNvSpPr>
              <a:spLocks noChangeShapeType="1"/>
            </p:cNvSpPr>
            <p:nvPr/>
          </p:nvSpPr>
          <p:spPr bwMode="auto">
            <a:xfrm flipH="1">
              <a:off x="2521071" y="3438293"/>
              <a:ext cx="1588" cy="936625"/>
            </a:xfrm>
            <a:prstGeom prst="line">
              <a:avLst/>
            </a:prstGeom>
            <a:grpFill/>
            <a:ln w="76200" cmpd="tri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auto">
            <a:xfrm>
              <a:off x="6149851" y="4571158"/>
              <a:ext cx="880578" cy="53329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pt-BR" sz="2000" dirty="0">
                  <a:solidFill>
                    <a:schemeClr val="accent6">
                      <a:lumMod val="75000"/>
                    </a:schemeClr>
                  </a:solidFill>
                  <a:latin typeface="Anton" charset="0"/>
                  <a:cs typeface="Arial" pitchFamily="34" charset="0"/>
                </a:rPr>
                <a:t>SOLUTO</a:t>
              </a:r>
            </a:p>
          </p:txBody>
        </p:sp>
        <p:sp>
          <p:nvSpPr>
            <p:cNvPr id="673817" name="Line 15"/>
            <p:cNvSpPr>
              <a:spLocks noChangeShapeType="1"/>
            </p:cNvSpPr>
            <p:nvPr/>
          </p:nvSpPr>
          <p:spPr bwMode="auto">
            <a:xfrm flipH="1">
              <a:off x="6514628" y="3438292"/>
              <a:ext cx="1588" cy="936625"/>
            </a:xfrm>
            <a:prstGeom prst="line">
              <a:avLst/>
            </a:prstGeom>
            <a:grpFill/>
            <a:ln w="76200" cmpd="tri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02667" y="458875"/>
            <a:ext cx="3753416" cy="481200"/>
          </a:xfrm>
        </p:spPr>
        <p:txBody>
          <a:bodyPr/>
          <a:lstStyle/>
          <a:p>
            <a:r>
              <a:rPr lang="pt-BR" dirty="0"/>
              <a:t>Classificação das Soluções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387365"/>
            <a:ext cx="8521700" cy="2697984"/>
          </a:xfrm>
        </p:spPr>
        <p:txBody>
          <a:bodyPr/>
          <a:lstStyle/>
          <a:p>
            <a:pPr marL="514350" indent="-514350">
              <a:buNone/>
            </a:pPr>
            <a:r>
              <a:rPr lang="pt-BR" sz="2000" dirty="0">
                <a:solidFill>
                  <a:schemeClr val="tx2"/>
                </a:solidFill>
                <a:latin typeface="Anton" charset="0"/>
              </a:rPr>
              <a:t>                      A) Quanto ao estado físico</a:t>
            </a:r>
          </a:p>
          <a:p>
            <a:pPr marL="514350" indent="-514350">
              <a:buAutoNum type="alphaUcParenR"/>
            </a:pPr>
            <a:endParaRPr lang="pt-BR" sz="2000" dirty="0">
              <a:latin typeface="Anton" charset="0"/>
            </a:endParaRPr>
          </a:p>
          <a:p>
            <a:pPr>
              <a:buFontTx/>
              <a:buChar char="-"/>
            </a:pPr>
            <a:r>
              <a:rPr lang="pt-BR" sz="2000" dirty="0">
                <a:solidFill>
                  <a:srgbClr val="002060"/>
                </a:solidFill>
                <a:latin typeface="Anton" charset="0"/>
              </a:rPr>
              <a:t>Sólidas </a:t>
            </a:r>
          </a:p>
          <a:p>
            <a:pPr>
              <a:buFontTx/>
              <a:buChar char="-"/>
            </a:pPr>
            <a:endParaRPr lang="pt-BR" sz="2000" dirty="0">
              <a:solidFill>
                <a:srgbClr val="002060"/>
              </a:solidFill>
              <a:latin typeface="Anton" charset="0"/>
            </a:endParaRPr>
          </a:p>
          <a:p>
            <a:pPr marL="0" indent="0">
              <a:buNone/>
            </a:pPr>
            <a:r>
              <a:rPr lang="pt-BR" sz="2000" dirty="0">
                <a:solidFill>
                  <a:srgbClr val="002060"/>
                </a:solidFill>
                <a:latin typeface="Anton" charset="0"/>
              </a:rPr>
              <a:t>                                                  - Líquidas </a:t>
            </a:r>
          </a:p>
          <a:p>
            <a:pPr>
              <a:buFontTx/>
              <a:buChar char="-"/>
            </a:pPr>
            <a:endParaRPr lang="pt-BR" sz="2000" dirty="0">
              <a:solidFill>
                <a:srgbClr val="002060"/>
              </a:solidFill>
              <a:latin typeface="Anton" charset="0"/>
            </a:endParaRPr>
          </a:p>
          <a:p>
            <a:pPr marL="0" indent="0">
              <a:buNone/>
            </a:pPr>
            <a:r>
              <a:rPr lang="pt-BR" sz="2000" dirty="0">
                <a:solidFill>
                  <a:srgbClr val="002060"/>
                </a:solidFill>
                <a:latin typeface="Anton" charset="0"/>
              </a:rPr>
              <a:t>                                                                                                  - </a:t>
            </a:r>
            <a:r>
              <a:rPr lang="pt-BR" sz="2000" dirty="0">
                <a:solidFill>
                  <a:schemeClr val="accent1"/>
                </a:solidFill>
                <a:latin typeface="Anton" charset="0"/>
              </a:rPr>
              <a:t>Gasosas </a:t>
            </a:r>
          </a:p>
        </p:txBody>
      </p:sp>
      <p:pic>
        <p:nvPicPr>
          <p:cNvPr id="8198" name="Picture 6" descr="http://s1.static.brasilescola.com/img/2013/04/alcoo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1" t="11100" r="12327" b="17129"/>
          <a:stretch/>
        </p:blipFill>
        <p:spPr bwMode="auto">
          <a:xfrm>
            <a:off x="4091391" y="2920840"/>
            <a:ext cx="1482437" cy="155863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mundoeducacao.com/upload/conteudo/images/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070" y="3693255"/>
            <a:ext cx="1433513" cy="115201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.10emtudo.com.br/_img/upload/aula/_1899_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899" y="2161833"/>
            <a:ext cx="1385406" cy="1200429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50350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3.static.brasilescola.com/img/2013/05/classificacao-das-soluco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910" y="61794"/>
            <a:ext cx="4703546" cy="488857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913177" y="1068475"/>
            <a:ext cx="2408092" cy="481200"/>
          </a:xfrm>
        </p:spPr>
        <p:txBody>
          <a:bodyPr/>
          <a:lstStyle/>
          <a:p>
            <a:r>
              <a:rPr lang="pt-BR" dirty="0"/>
              <a:t>CLASSIFICAÇÃO DAS SOLUÇÕES</a:t>
            </a:r>
          </a:p>
        </p:txBody>
      </p:sp>
    </p:spTree>
    <p:extLst>
      <p:ext uri="{BB962C8B-B14F-4D97-AF65-F5344CB8AC3E}">
        <p14:creationId xmlns:p14="http://schemas.microsoft.com/office/powerpoint/2010/main" val="96284069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Exemplos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http://s3.amazonaws.com/magoo/ABAAAetxwAA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" t="3247"/>
          <a:stretch/>
        </p:blipFill>
        <p:spPr bwMode="auto">
          <a:xfrm>
            <a:off x="1839310" y="1641763"/>
            <a:ext cx="6758152" cy="2864118"/>
          </a:xfrm>
          <a:prstGeom prst="round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72960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95326" y="1713108"/>
            <a:ext cx="4054383" cy="384900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br>
              <a:rPr lang="pt-BR" dirty="0"/>
            </a:br>
            <a:r>
              <a:rPr lang="pt-BR" dirty="0"/>
              <a:t>Eletrolítica: solvente + eletrólito (composto iônico ou molecular que ioniza)</a:t>
            </a:r>
            <a:br>
              <a:rPr lang="pt-BR" dirty="0"/>
            </a:br>
            <a:r>
              <a:rPr lang="pt-BR" dirty="0"/>
              <a:t>     - Solução condutora de eletricidade</a:t>
            </a:r>
          </a:p>
        </p:txBody>
      </p:sp>
      <p:sp>
        <p:nvSpPr>
          <p:cNvPr id="16" name="Título 15"/>
          <p:cNvSpPr>
            <a:spLocks noGrp="1"/>
          </p:cNvSpPr>
          <p:nvPr>
            <p:ph type="ctrTitle" idx="2"/>
          </p:nvPr>
        </p:nvSpPr>
        <p:spPr>
          <a:xfrm>
            <a:off x="1124618" y="2080983"/>
            <a:ext cx="2929953" cy="384900"/>
          </a:xfrm>
        </p:spPr>
        <p:txBody>
          <a:bodyPr/>
          <a:lstStyle/>
          <a:p>
            <a:r>
              <a:rPr lang="pt-BR" sz="2000" dirty="0">
                <a:solidFill>
                  <a:schemeClr val="tx2"/>
                </a:solidFill>
              </a:rPr>
              <a:t>B) Quanto à condução de corrente elétrica</a:t>
            </a:r>
            <a:br>
              <a:rPr lang="pt-BR" sz="2000" dirty="0">
                <a:solidFill>
                  <a:schemeClr val="tx2"/>
                </a:solidFill>
              </a:rPr>
            </a:br>
            <a:endParaRPr lang="pt-BR" sz="2000" dirty="0">
              <a:solidFill>
                <a:schemeClr val="tx2"/>
              </a:solidFill>
            </a:endParaRPr>
          </a:p>
        </p:txBody>
      </p:sp>
      <p:sp>
        <p:nvSpPr>
          <p:cNvPr id="17" name="Título 16"/>
          <p:cNvSpPr>
            <a:spLocks noGrp="1"/>
          </p:cNvSpPr>
          <p:nvPr>
            <p:ph type="ctrTitle" idx="3"/>
          </p:nvPr>
        </p:nvSpPr>
        <p:spPr>
          <a:xfrm>
            <a:off x="934197" y="532447"/>
            <a:ext cx="4089748" cy="481200"/>
          </a:xfrm>
        </p:spPr>
        <p:txBody>
          <a:bodyPr/>
          <a:lstStyle/>
          <a:p>
            <a:r>
              <a:rPr lang="pt-BR" dirty="0"/>
              <a:t>Classificação das Soluções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587062" y="3453149"/>
            <a:ext cx="6632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 err="1">
                <a:solidFill>
                  <a:schemeClr val="accent2"/>
                </a:solidFill>
                <a:latin typeface="Anton" charset="0"/>
              </a:rPr>
              <a:t>Não-eletrolítica</a:t>
            </a:r>
            <a:r>
              <a:rPr lang="pt-BR" sz="1600" dirty="0">
                <a:solidFill>
                  <a:schemeClr val="accent2"/>
                </a:solidFill>
                <a:latin typeface="Anton" charset="0"/>
              </a:rPr>
              <a:t>: solvente + não eletrólito (composto molecular que não ioniza)</a:t>
            </a:r>
            <a:br>
              <a:rPr lang="pt-BR" sz="1600" dirty="0">
                <a:solidFill>
                  <a:schemeClr val="accent2"/>
                </a:solidFill>
                <a:latin typeface="Anton" charset="0"/>
              </a:rPr>
            </a:br>
            <a:r>
              <a:rPr lang="pt-BR" sz="1600" dirty="0">
                <a:solidFill>
                  <a:schemeClr val="accent2"/>
                </a:solidFill>
                <a:latin typeface="Anton" charset="0"/>
              </a:rPr>
              <a:t>     - Solução NÃO condutora de eletricidade</a:t>
            </a:r>
          </a:p>
        </p:txBody>
      </p:sp>
    </p:spTree>
    <p:extLst>
      <p:ext uri="{BB962C8B-B14F-4D97-AF65-F5344CB8AC3E}">
        <p14:creationId xmlns:p14="http://schemas.microsoft.com/office/powerpoint/2010/main" val="85807547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Testando a condutibilidade das soluções</a:t>
            </a:r>
          </a:p>
        </p:txBody>
      </p:sp>
      <p:pic>
        <p:nvPicPr>
          <p:cNvPr id="11266" name="Picture 2" descr="http://1.bp.blogspot.com/-tBX8MuCOHds/TlAVWNJsASI/AAAAAAAAAaE/DoYWT0dOSYk/s1600/SCO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644" y="1215019"/>
            <a:ext cx="6699760" cy="2799933"/>
          </a:xfrm>
          <a:prstGeom prst="round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219200" y="4128280"/>
            <a:ext cx="3174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2"/>
                </a:solidFill>
                <a:latin typeface="Anton" charset="0"/>
              </a:rPr>
              <a:t>Compostos formadores de íons: Bases, óxidos iônicos, sais e ácidos.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813738" y="4107259"/>
            <a:ext cx="30059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2"/>
                </a:solidFill>
                <a:latin typeface="Anton" charset="0"/>
              </a:rPr>
              <a:t>Compostos não formadores de íons: compostos moleculares (exceto ácidos).</a:t>
            </a:r>
          </a:p>
        </p:txBody>
      </p:sp>
    </p:spTree>
    <p:extLst>
      <p:ext uri="{BB962C8B-B14F-4D97-AF65-F5344CB8AC3E}">
        <p14:creationId xmlns:p14="http://schemas.microsoft.com/office/powerpoint/2010/main" val="943331411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4497" y="1068475"/>
            <a:ext cx="2523677" cy="481200"/>
          </a:xfrm>
        </p:spPr>
        <p:txBody>
          <a:bodyPr/>
          <a:lstStyle/>
          <a:p>
            <a:r>
              <a:rPr lang="pt-BR" sz="3600" dirty="0"/>
              <a:t>Dispersões</a:t>
            </a:r>
          </a:p>
        </p:txBody>
      </p:sp>
      <p:pic>
        <p:nvPicPr>
          <p:cNvPr id="20482" name="Picture 2" descr="http://www.brasilescola.com/upload/conteudo/images/classificacao-dos-tipos-de-disperso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809" y="493986"/>
            <a:ext cx="3801501" cy="1557736"/>
          </a:xfrm>
          <a:prstGeom prst="round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mundoeducacao.com/upload/conteudo/tipos-de-disperso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057" y="2222762"/>
            <a:ext cx="5051507" cy="2603491"/>
          </a:xfrm>
          <a:prstGeom prst="round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00091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3177" y="416855"/>
            <a:ext cx="4962106" cy="481200"/>
          </a:xfrm>
        </p:spPr>
        <p:txBody>
          <a:bodyPr/>
          <a:lstStyle/>
          <a:p>
            <a:r>
              <a:rPr lang="pt-BR" dirty="0"/>
              <a:t>Classificação das Soluções</a:t>
            </a:r>
          </a:p>
        </p:txBody>
      </p:sp>
      <p:sp>
        <p:nvSpPr>
          <p:cNvPr id="4" name="Título 3"/>
          <p:cNvSpPr>
            <a:spLocks noGrp="1"/>
          </p:cNvSpPr>
          <p:nvPr>
            <p:ph type="ctrTitle" idx="2"/>
          </p:nvPr>
        </p:nvSpPr>
        <p:spPr>
          <a:xfrm>
            <a:off x="1355852" y="3795395"/>
            <a:ext cx="7704068" cy="384900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pt-BR" dirty="0">
                <a:solidFill>
                  <a:schemeClr val="accent1"/>
                </a:solidFill>
                <a:latin typeface="Anton" charset="0"/>
              </a:rPr>
              <a:t>c) Quanto à quantidade de soluto dissolvido</a:t>
            </a:r>
            <a:br>
              <a:rPr lang="pt-BR" dirty="0">
                <a:solidFill>
                  <a:schemeClr val="accent1"/>
                </a:solidFill>
                <a:latin typeface="Anton" charset="0"/>
              </a:rPr>
            </a:br>
            <a:br>
              <a:rPr lang="pt-BR" dirty="0">
                <a:solidFill>
                  <a:srgbClr val="C00000"/>
                </a:solidFill>
                <a:latin typeface="Anton" charset="0"/>
              </a:rPr>
            </a:br>
            <a:r>
              <a:rPr lang="pt-BR" dirty="0">
                <a:solidFill>
                  <a:srgbClr val="C00000"/>
                </a:solidFill>
                <a:latin typeface="Anton" charset="0"/>
              </a:rPr>
              <a:t>- </a:t>
            </a:r>
            <a:r>
              <a:rPr lang="pt-BR" dirty="0">
                <a:solidFill>
                  <a:schemeClr val="accent2"/>
                </a:solidFill>
                <a:latin typeface="Anton" charset="0"/>
              </a:rPr>
              <a:t>Soluções saturadas: a quantidade de soluto dissolvido é </a:t>
            </a:r>
            <a:r>
              <a:rPr lang="pt-BR" u="sng" dirty="0">
                <a:solidFill>
                  <a:schemeClr val="accent2"/>
                </a:solidFill>
                <a:latin typeface="Anton" charset="0"/>
              </a:rPr>
              <a:t>igual à sua solubilidade</a:t>
            </a:r>
            <a:r>
              <a:rPr lang="pt-BR" dirty="0">
                <a:solidFill>
                  <a:schemeClr val="accent2"/>
                </a:solidFill>
                <a:latin typeface="Anton" charset="0"/>
              </a:rPr>
              <a:t> naquela temperatura.</a:t>
            </a:r>
            <a:br>
              <a:rPr lang="pt-BR" dirty="0">
                <a:solidFill>
                  <a:schemeClr val="accent2"/>
                </a:solidFill>
                <a:latin typeface="Anton" charset="0"/>
              </a:rPr>
            </a:br>
            <a:r>
              <a:rPr lang="pt-BR" dirty="0">
                <a:solidFill>
                  <a:schemeClr val="accent2"/>
                </a:solidFill>
                <a:latin typeface="Anton" charset="0"/>
              </a:rPr>
              <a:t>- Soluções insaturadas: a quantidade de soluto dissolvido é </a:t>
            </a:r>
            <a:r>
              <a:rPr lang="pt-BR" u="sng" dirty="0">
                <a:solidFill>
                  <a:schemeClr val="accent2"/>
                </a:solidFill>
                <a:latin typeface="Anton" charset="0"/>
              </a:rPr>
              <a:t>menor que a sua solubilidade</a:t>
            </a:r>
            <a:r>
              <a:rPr lang="pt-BR" dirty="0">
                <a:solidFill>
                  <a:schemeClr val="accent2"/>
                </a:solidFill>
                <a:latin typeface="Anton" charset="0"/>
              </a:rPr>
              <a:t> naquela temperatura.</a:t>
            </a:r>
            <a:br>
              <a:rPr lang="pt-BR" dirty="0">
                <a:solidFill>
                  <a:schemeClr val="accent2"/>
                </a:solidFill>
                <a:latin typeface="Anton" charset="0"/>
              </a:rPr>
            </a:br>
            <a:r>
              <a:rPr lang="pt-BR" dirty="0">
                <a:solidFill>
                  <a:schemeClr val="accent2"/>
                </a:solidFill>
                <a:latin typeface="Anton" charset="0"/>
              </a:rPr>
              <a:t>- Soluções supersaturadas (instáveis): a quantidade de soluto dissolvido é </a:t>
            </a:r>
            <a:r>
              <a:rPr lang="pt-BR" u="sng" dirty="0">
                <a:solidFill>
                  <a:schemeClr val="accent2"/>
                </a:solidFill>
                <a:latin typeface="Anton" charset="0"/>
              </a:rPr>
              <a:t>maior que a sua solubilidade</a:t>
            </a:r>
            <a:r>
              <a:rPr lang="pt-BR" dirty="0">
                <a:solidFill>
                  <a:schemeClr val="accent2"/>
                </a:solidFill>
                <a:latin typeface="Anton" charset="0"/>
              </a:rPr>
              <a:t> naquela temperatura.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49989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74659" y="202473"/>
            <a:ext cx="4719562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kern="0" dirty="0">
                <a:solidFill>
                  <a:schemeClr val="bg2"/>
                </a:solidFill>
                <a:latin typeface="Anton" charset="0"/>
              </a:rPr>
              <a:t>COEFICIENTE DE SOLUBILIDADE (Cs)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29035" y="647849"/>
            <a:ext cx="6357950" cy="193899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kern="0" dirty="0">
                <a:solidFill>
                  <a:schemeClr val="tx2">
                    <a:lumMod val="75000"/>
                  </a:schemeClr>
                </a:solidFill>
                <a:latin typeface="Anton" charset="0"/>
              </a:rPr>
              <a:t>É a quantidade máxima de um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kern="0" dirty="0">
                <a:solidFill>
                  <a:schemeClr val="tx2">
                    <a:lumMod val="75000"/>
                  </a:schemeClr>
                </a:solidFill>
                <a:latin typeface="Anton" charset="0"/>
              </a:rPr>
              <a:t>SOLUTO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kern="0" dirty="0">
                <a:solidFill>
                  <a:schemeClr val="tx2">
                    <a:lumMod val="75000"/>
                  </a:schemeClr>
                </a:solidFill>
                <a:latin typeface="Anton" charset="0"/>
              </a:rPr>
              <a:t>capaz de se dissolver em uma quantidade fixa de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kern="0" dirty="0">
                <a:solidFill>
                  <a:schemeClr val="tx2">
                    <a:lumMod val="75000"/>
                  </a:schemeClr>
                </a:solidFill>
                <a:latin typeface="Anton" charset="0"/>
              </a:rPr>
              <a:t>SOLVENTE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kern="0" dirty="0">
                <a:solidFill>
                  <a:schemeClr val="tx2">
                    <a:lumMod val="75000"/>
                  </a:schemeClr>
                </a:solidFill>
                <a:latin typeface="Anton" charset="0"/>
              </a:rPr>
              <a:t>em certas condições (temperatura e pressão) </a:t>
            </a:r>
          </a:p>
        </p:txBody>
      </p:sp>
      <p:sp>
        <p:nvSpPr>
          <p:cNvPr id="42" name="AutoShape 13"/>
          <p:cNvSpPr>
            <a:spLocks noChangeArrowheads="1"/>
          </p:cNvSpPr>
          <p:nvPr/>
        </p:nvSpPr>
        <p:spPr bwMode="auto">
          <a:xfrm rot="1280920">
            <a:off x="1578845" y="3009484"/>
            <a:ext cx="1223962" cy="270272"/>
          </a:xfrm>
          <a:prstGeom prst="curvedDownArrow">
            <a:avLst>
              <a:gd name="adj1" fmla="val 67930"/>
              <a:gd name="adj2" fmla="val 135859"/>
              <a:gd name="adj3" fmla="val 33333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i="1" kern="0">
              <a:solidFill>
                <a:sysClr val="windowText" lastClr="000000"/>
              </a:solidFill>
            </a:endParaRPr>
          </a:p>
        </p:txBody>
      </p:sp>
      <p:grpSp>
        <p:nvGrpSpPr>
          <p:cNvPr id="2" name="Grupo 65"/>
          <p:cNvGrpSpPr>
            <a:grpSpLocks/>
          </p:cNvGrpSpPr>
          <p:nvPr/>
        </p:nvGrpSpPr>
        <p:grpSpPr bwMode="auto">
          <a:xfrm>
            <a:off x="1183365" y="3451621"/>
            <a:ext cx="2357438" cy="1089306"/>
            <a:chOff x="285720" y="4429132"/>
            <a:chExt cx="2357454" cy="1451146"/>
          </a:xfrm>
          <a:noFill/>
        </p:grpSpPr>
        <p:grpSp>
          <p:nvGrpSpPr>
            <p:cNvPr id="3" name="Grupo 16"/>
            <p:cNvGrpSpPr>
              <a:grpSpLocks/>
            </p:cNvGrpSpPr>
            <p:nvPr/>
          </p:nvGrpSpPr>
          <p:grpSpPr bwMode="auto">
            <a:xfrm>
              <a:off x="1071538" y="4429132"/>
              <a:ext cx="704761" cy="928694"/>
              <a:chOff x="2938545" y="4214818"/>
              <a:chExt cx="920295" cy="1233638"/>
            </a:xfrm>
            <a:grpFill/>
          </p:grpSpPr>
          <p:sp>
            <p:nvSpPr>
              <p:cNvPr id="13" name="AutoShape 7"/>
              <p:cNvSpPr>
                <a:spLocks noChangeArrowheads="1"/>
              </p:cNvSpPr>
              <p:nvPr/>
            </p:nvSpPr>
            <p:spPr bwMode="auto">
              <a:xfrm>
                <a:off x="2938545" y="4214818"/>
                <a:ext cx="920418" cy="874377"/>
              </a:xfrm>
              <a:prstGeom prst="can">
                <a:avLst>
                  <a:gd name="adj" fmla="val 25000"/>
                </a:avLst>
              </a:prstGeom>
              <a:grp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b="1" i="1" kern="0">
                  <a:solidFill>
                    <a:srgbClr val="00206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4" name="AutoShape 8"/>
              <p:cNvSpPr>
                <a:spLocks noChangeArrowheads="1"/>
              </p:cNvSpPr>
              <p:nvPr/>
            </p:nvSpPr>
            <p:spPr bwMode="auto">
              <a:xfrm>
                <a:off x="2938545" y="4575103"/>
                <a:ext cx="920418" cy="874379"/>
              </a:xfrm>
              <a:prstGeom prst="can">
                <a:avLst>
                  <a:gd name="adj" fmla="val 25000"/>
                </a:avLst>
              </a:prstGeom>
              <a:grp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b="1" i="1" kern="0">
                  <a:solidFill>
                    <a:srgbClr val="002060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48" name="Text Box 18"/>
            <p:cNvSpPr txBox="1">
              <a:spLocks noChangeArrowheads="1"/>
            </p:cNvSpPr>
            <p:nvPr/>
          </p:nvSpPr>
          <p:spPr bwMode="auto">
            <a:xfrm>
              <a:off x="285720" y="5429265"/>
              <a:ext cx="2357454" cy="451013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kern="0" dirty="0">
                  <a:solidFill>
                    <a:schemeClr val="tx2">
                      <a:lumMod val="75000"/>
                    </a:schemeClr>
                  </a:solidFill>
                  <a:latin typeface="Anton" charset="0"/>
                </a:rPr>
                <a:t>1 L de água a 15°C</a:t>
              </a:r>
            </a:p>
          </p:txBody>
        </p:sp>
      </p:grpSp>
      <p:sp>
        <p:nvSpPr>
          <p:cNvPr id="57" name="Text Box 21"/>
          <p:cNvSpPr txBox="1">
            <a:spLocks noChangeArrowheads="1"/>
          </p:cNvSpPr>
          <p:nvPr/>
        </p:nvSpPr>
        <p:spPr bwMode="auto">
          <a:xfrm>
            <a:off x="1111896" y="2625329"/>
            <a:ext cx="2071702" cy="307777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 err="1">
                <a:solidFill>
                  <a:schemeClr val="accent6">
                    <a:lumMod val="75000"/>
                  </a:schemeClr>
                </a:solidFill>
                <a:latin typeface="Anton" charset="0"/>
              </a:rPr>
              <a:t>350g</a:t>
            </a:r>
            <a:r>
              <a:rPr lang="pt-BR" kern="0" dirty="0">
                <a:solidFill>
                  <a:schemeClr val="accent6">
                    <a:lumMod val="75000"/>
                  </a:schemeClr>
                </a:solidFill>
                <a:latin typeface="Anton" charset="0"/>
              </a:rPr>
              <a:t> de </a:t>
            </a:r>
            <a:r>
              <a:rPr lang="pt-BR" kern="0" dirty="0" err="1">
                <a:solidFill>
                  <a:schemeClr val="accent6">
                    <a:lumMod val="75000"/>
                  </a:schemeClr>
                </a:solidFill>
                <a:latin typeface="Anton" charset="0"/>
              </a:rPr>
              <a:t>NaCl</a:t>
            </a:r>
            <a:endParaRPr lang="pt-BR" kern="0" dirty="0">
              <a:solidFill>
                <a:schemeClr val="accent6">
                  <a:lumMod val="75000"/>
                </a:schemeClr>
              </a:solidFill>
              <a:latin typeface="Anton" charset="0"/>
            </a:endParaRPr>
          </a:p>
        </p:txBody>
      </p:sp>
      <p:sp>
        <p:nvSpPr>
          <p:cNvPr id="58" name="Text Box 24"/>
          <p:cNvSpPr txBox="1">
            <a:spLocks noChangeArrowheads="1"/>
          </p:cNvSpPr>
          <p:nvPr/>
        </p:nvSpPr>
        <p:spPr bwMode="auto">
          <a:xfrm>
            <a:off x="1397648" y="4509683"/>
            <a:ext cx="1857388" cy="52322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solidFill>
                  <a:schemeClr val="accent6">
                    <a:lumMod val="75000"/>
                  </a:schemeClr>
                </a:solidFill>
                <a:latin typeface="Anton" charset="0"/>
              </a:rPr>
              <a:t>dissolve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solidFill>
                  <a:schemeClr val="accent6">
                    <a:lumMod val="75000"/>
                  </a:schemeClr>
                </a:solidFill>
                <a:latin typeface="Anton" charset="0"/>
              </a:rPr>
              <a:t>totalmente</a:t>
            </a:r>
          </a:p>
        </p:txBody>
      </p:sp>
      <p:sp>
        <p:nvSpPr>
          <p:cNvPr id="67" name="AutoShape 13"/>
          <p:cNvSpPr>
            <a:spLocks noChangeArrowheads="1"/>
          </p:cNvSpPr>
          <p:nvPr/>
        </p:nvSpPr>
        <p:spPr bwMode="auto">
          <a:xfrm rot="1280920">
            <a:off x="4007737" y="3018591"/>
            <a:ext cx="1223962" cy="270272"/>
          </a:xfrm>
          <a:prstGeom prst="curvedDownArrow">
            <a:avLst>
              <a:gd name="adj1" fmla="val 67930"/>
              <a:gd name="adj2" fmla="val 135859"/>
              <a:gd name="adj3" fmla="val 33333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i="1" kern="0">
              <a:solidFill>
                <a:sysClr val="windowText" lastClr="000000"/>
              </a:solidFill>
            </a:endParaRPr>
          </a:p>
        </p:txBody>
      </p:sp>
      <p:grpSp>
        <p:nvGrpSpPr>
          <p:cNvPr id="4" name="Grupo 67"/>
          <p:cNvGrpSpPr>
            <a:grpSpLocks/>
          </p:cNvGrpSpPr>
          <p:nvPr/>
        </p:nvGrpSpPr>
        <p:grpSpPr bwMode="auto">
          <a:xfrm>
            <a:off x="3612240" y="3461148"/>
            <a:ext cx="2357438" cy="1088416"/>
            <a:chOff x="285720" y="4429132"/>
            <a:chExt cx="2357454" cy="1451680"/>
          </a:xfrm>
          <a:noFill/>
        </p:grpSpPr>
        <p:grpSp>
          <p:nvGrpSpPr>
            <p:cNvPr id="7" name="Grupo 16"/>
            <p:cNvGrpSpPr>
              <a:grpSpLocks/>
            </p:cNvGrpSpPr>
            <p:nvPr/>
          </p:nvGrpSpPr>
          <p:grpSpPr bwMode="auto">
            <a:xfrm>
              <a:off x="1071538" y="4429132"/>
              <a:ext cx="704761" cy="928694"/>
              <a:chOff x="2938545" y="4214818"/>
              <a:chExt cx="920295" cy="1233638"/>
            </a:xfrm>
            <a:grpFill/>
          </p:grpSpPr>
          <p:sp>
            <p:nvSpPr>
              <p:cNvPr id="71" name="AutoShape 7"/>
              <p:cNvSpPr>
                <a:spLocks noChangeArrowheads="1"/>
              </p:cNvSpPr>
              <p:nvPr/>
            </p:nvSpPr>
            <p:spPr bwMode="auto">
              <a:xfrm>
                <a:off x="2938545" y="4214818"/>
                <a:ext cx="920418" cy="875415"/>
              </a:xfrm>
              <a:prstGeom prst="can">
                <a:avLst>
                  <a:gd name="adj" fmla="val 25000"/>
                </a:avLst>
              </a:prstGeom>
              <a:grp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b="1" i="1" kern="0">
                  <a:solidFill>
                    <a:srgbClr val="00206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72" name="AutoShape 8"/>
              <p:cNvSpPr>
                <a:spLocks noChangeArrowheads="1"/>
              </p:cNvSpPr>
              <p:nvPr/>
            </p:nvSpPr>
            <p:spPr bwMode="auto">
              <a:xfrm>
                <a:off x="2938545" y="4573422"/>
                <a:ext cx="920418" cy="875415"/>
              </a:xfrm>
              <a:prstGeom prst="can">
                <a:avLst>
                  <a:gd name="adj" fmla="val 25000"/>
                </a:avLst>
              </a:prstGeom>
              <a:grp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b="1" i="1" kern="0">
                  <a:solidFill>
                    <a:srgbClr val="002060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70" name="Text Box 18"/>
            <p:cNvSpPr txBox="1">
              <a:spLocks noChangeArrowheads="1"/>
            </p:cNvSpPr>
            <p:nvPr/>
          </p:nvSpPr>
          <p:spPr bwMode="auto">
            <a:xfrm>
              <a:off x="285720" y="5429264"/>
              <a:ext cx="2357454" cy="451548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kern="0" dirty="0">
                  <a:solidFill>
                    <a:schemeClr val="tx2">
                      <a:lumMod val="75000"/>
                    </a:schemeClr>
                  </a:solidFill>
                  <a:latin typeface="Anton" charset="0"/>
                </a:rPr>
                <a:t>1 L de água a 15°C</a:t>
              </a:r>
            </a:p>
          </p:txBody>
        </p:sp>
      </p:grpSp>
      <p:sp>
        <p:nvSpPr>
          <p:cNvPr id="73" name="Text Box 21"/>
          <p:cNvSpPr txBox="1">
            <a:spLocks noChangeArrowheads="1"/>
          </p:cNvSpPr>
          <p:nvPr/>
        </p:nvSpPr>
        <p:spPr bwMode="auto">
          <a:xfrm>
            <a:off x="3540788" y="2634435"/>
            <a:ext cx="2071702" cy="307777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solidFill>
                  <a:schemeClr val="accent6">
                    <a:lumMod val="75000"/>
                  </a:schemeClr>
                </a:solidFill>
                <a:latin typeface="Anton" charset="0"/>
              </a:rPr>
              <a:t>380g de NaCl</a:t>
            </a:r>
          </a:p>
        </p:txBody>
      </p:sp>
      <p:sp>
        <p:nvSpPr>
          <p:cNvPr id="74" name="Text Box 24"/>
          <p:cNvSpPr txBox="1">
            <a:spLocks noChangeArrowheads="1"/>
          </p:cNvSpPr>
          <p:nvPr/>
        </p:nvSpPr>
        <p:spPr bwMode="auto">
          <a:xfrm>
            <a:off x="3826540" y="4518790"/>
            <a:ext cx="1857388" cy="52322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solidFill>
                  <a:schemeClr val="accent6">
                    <a:lumMod val="75000"/>
                  </a:schemeClr>
                </a:solidFill>
                <a:latin typeface="Anton" charset="0"/>
              </a:rPr>
              <a:t>dissolve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solidFill>
                  <a:schemeClr val="accent6">
                    <a:lumMod val="75000"/>
                  </a:schemeClr>
                </a:solidFill>
                <a:latin typeface="Anton" charset="0"/>
              </a:rPr>
              <a:t>totalmente</a:t>
            </a:r>
          </a:p>
        </p:txBody>
      </p:sp>
      <p:sp>
        <p:nvSpPr>
          <p:cNvPr id="75" name="AutoShape 13"/>
          <p:cNvSpPr>
            <a:spLocks noChangeArrowheads="1"/>
          </p:cNvSpPr>
          <p:nvPr/>
        </p:nvSpPr>
        <p:spPr bwMode="auto">
          <a:xfrm rot="1280920">
            <a:off x="6436629" y="3009484"/>
            <a:ext cx="1223962" cy="270272"/>
          </a:xfrm>
          <a:prstGeom prst="curvedDownArrow">
            <a:avLst>
              <a:gd name="adj1" fmla="val 67930"/>
              <a:gd name="adj2" fmla="val 135859"/>
              <a:gd name="adj3" fmla="val 33333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i="1" kern="0">
              <a:solidFill>
                <a:sysClr val="windowText" lastClr="000000"/>
              </a:solidFill>
            </a:endParaRPr>
          </a:p>
        </p:txBody>
      </p:sp>
      <p:grpSp>
        <p:nvGrpSpPr>
          <p:cNvPr id="8" name="Grupo 75"/>
          <p:cNvGrpSpPr>
            <a:grpSpLocks/>
          </p:cNvGrpSpPr>
          <p:nvPr/>
        </p:nvGrpSpPr>
        <p:grpSpPr bwMode="auto">
          <a:xfrm>
            <a:off x="6041115" y="3451621"/>
            <a:ext cx="2357438" cy="1089306"/>
            <a:chOff x="285720" y="4429132"/>
            <a:chExt cx="2357454" cy="1451146"/>
          </a:xfrm>
          <a:noFill/>
        </p:grpSpPr>
        <p:grpSp>
          <p:nvGrpSpPr>
            <p:cNvPr id="9" name="Grupo 16"/>
            <p:cNvGrpSpPr>
              <a:grpSpLocks/>
            </p:cNvGrpSpPr>
            <p:nvPr/>
          </p:nvGrpSpPr>
          <p:grpSpPr bwMode="auto">
            <a:xfrm>
              <a:off x="1071538" y="4429132"/>
              <a:ext cx="704761" cy="928694"/>
              <a:chOff x="2938545" y="4214818"/>
              <a:chExt cx="920295" cy="1233638"/>
            </a:xfrm>
            <a:grpFill/>
          </p:grpSpPr>
          <p:sp>
            <p:nvSpPr>
              <p:cNvPr id="79" name="AutoShape 7"/>
              <p:cNvSpPr>
                <a:spLocks noChangeArrowheads="1"/>
              </p:cNvSpPr>
              <p:nvPr/>
            </p:nvSpPr>
            <p:spPr bwMode="auto">
              <a:xfrm>
                <a:off x="2938545" y="4214818"/>
                <a:ext cx="920418" cy="874377"/>
              </a:xfrm>
              <a:prstGeom prst="can">
                <a:avLst>
                  <a:gd name="adj" fmla="val 25000"/>
                </a:avLst>
              </a:prstGeom>
              <a:grp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b="1" i="1" kern="0">
                  <a:solidFill>
                    <a:srgbClr val="00206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0" name="AutoShape 8"/>
              <p:cNvSpPr>
                <a:spLocks noChangeArrowheads="1"/>
              </p:cNvSpPr>
              <p:nvPr/>
            </p:nvSpPr>
            <p:spPr bwMode="auto">
              <a:xfrm>
                <a:off x="2938545" y="4575103"/>
                <a:ext cx="920418" cy="874379"/>
              </a:xfrm>
              <a:prstGeom prst="can">
                <a:avLst>
                  <a:gd name="adj" fmla="val 25000"/>
                </a:avLst>
              </a:prstGeom>
              <a:grp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b="1" i="1" kern="0">
                  <a:solidFill>
                    <a:srgbClr val="002060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78" name="Text Box 18"/>
            <p:cNvSpPr txBox="1">
              <a:spLocks noChangeArrowheads="1"/>
            </p:cNvSpPr>
            <p:nvPr/>
          </p:nvSpPr>
          <p:spPr bwMode="auto">
            <a:xfrm>
              <a:off x="285720" y="5429265"/>
              <a:ext cx="2357454" cy="451013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kern="0" dirty="0">
                  <a:solidFill>
                    <a:schemeClr val="tx2">
                      <a:lumMod val="75000"/>
                    </a:schemeClr>
                  </a:solidFill>
                  <a:latin typeface="Anton" charset="0"/>
                </a:rPr>
                <a:t>1 L de água a 15°C</a:t>
              </a:r>
            </a:p>
          </p:txBody>
        </p:sp>
      </p:grpSp>
      <p:sp>
        <p:nvSpPr>
          <p:cNvPr id="81" name="Text Box 21"/>
          <p:cNvSpPr txBox="1">
            <a:spLocks noChangeArrowheads="1"/>
          </p:cNvSpPr>
          <p:nvPr/>
        </p:nvSpPr>
        <p:spPr bwMode="auto">
          <a:xfrm>
            <a:off x="5969680" y="2625329"/>
            <a:ext cx="2071702" cy="307777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solidFill>
                  <a:schemeClr val="accent6">
                    <a:lumMod val="75000"/>
                  </a:schemeClr>
                </a:solidFill>
                <a:latin typeface="Anton" charset="0"/>
              </a:rPr>
              <a:t>400g de NaCl</a:t>
            </a:r>
          </a:p>
        </p:txBody>
      </p:sp>
      <p:sp>
        <p:nvSpPr>
          <p:cNvPr id="82" name="Text Box 24"/>
          <p:cNvSpPr txBox="1">
            <a:spLocks noChangeArrowheads="1"/>
          </p:cNvSpPr>
          <p:nvPr/>
        </p:nvSpPr>
        <p:spPr bwMode="auto">
          <a:xfrm>
            <a:off x="6255432" y="4509683"/>
            <a:ext cx="1857388" cy="52322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solidFill>
                  <a:schemeClr val="accent6">
                    <a:lumMod val="75000"/>
                  </a:schemeClr>
                </a:solidFill>
                <a:latin typeface="Anton" charset="0"/>
              </a:rPr>
              <a:t>d</a:t>
            </a:r>
            <a:r>
              <a:rPr lang="pt-BR" kern="0" dirty="0" err="1">
                <a:solidFill>
                  <a:schemeClr val="accent6">
                    <a:lumMod val="75000"/>
                  </a:schemeClr>
                </a:solidFill>
                <a:latin typeface="Anton" charset="0"/>
              </a:rPr>
              <a:t>issolve</a:t>
            </a:r>
            <a:endParaRPr lang="pt-BR" kern="0" dirty="0">
              <a:solidFill>
                <a:schemeClr val="accent6">
                  <a:lumMod val="75000"/>
                </a:schemeClr>
              </a:solidFill>
              <a:latin typeface="Anton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solidFill>
                  <a:schemeClr val="accent6">
                    <a:lumMod val="75000"/>
                  </a:schemeClr>
                </a:solidFill>
                <a:latin typeface="Anton" charset="0"/>
              </a:rPr>
              <a:t>380g</a:t>
            </a:r>
          </a:p>
        </p:txBody>
      </p:sp>
      <p:grpSp>
        <p:nvGrpSpPr>
          <p:cNvPr id="10" name="Grupo 83"/>
          <p:cNvGrpSpPr>
            <a:grpSpLocks/>
          </p:cNvGrpSpPr>
          <p:nvPr/>
        </p:nvGrpSpPr>
        <p:grpSpPr bwMode="auto">
          <a:xfrm>
            <a:off x="7041241" y="3857626"/>
            <a:ext cx="1736628" cy="387798"/>
            <a:chOff x="6357950" y="5214950"/>
            <a:chExt cx="1736343" cy="516623"/>
          </a:xfrm>
        </p:grpSpPr>
        <p:sp>
          <p:nvSpPr>
            <p:cNvPr id="63" name="Text Box 30"/>
            <p:cNvSpPr txBox="1">
              <a:spLocks noChangeArrowheads="1"/>
            </p:cNvSpPr>
            <p:nvPr/>
          </p:nvSpPr>
          <p:spPr bwMode="auto">
            <a:xfrm>
              <a:off x="7500958" y="5214950"/>
              <a:ext cx="593335" cy="516623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kern="0" dirty="0">
                  <a:solidFill>
                    <a:srgbClr val="FFFFFF"/>
                  </a:solidFill>
                  <a:latin typeface="Arial Black" pitchFamily="34" charset="0"/>
                </a:rPr>
                <a:t>20g</a:t>
              </a:r>
            </a:p>
          </p:txBody>
        </p:sp>
        <p:sp>
          <p:nvSpPr>
            <p:cNvPr id="61" name="AutoShape 27"/>
            <p:cNvSpPr>
              <a:spLocks noChangeArrowheads="1"/>
            </p:cNvSpPr>
            <p:nvPr/>
          </p:nvSpPr>
          <p:spPr bwMode="auto">
            <a:xfrm>
              <a:off x="6357950" y="5286327"/>
              <a:ext cx="357129" cy="285506"/>
            </a:xfrm>
            <a:prstGeom prst="irregularSeal1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i="1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83" name="Seta para a direita 82"/>
            <p:cNvSpPr/>
            <p:nvPr/>
          </p:nvSpPr>
          <p:spPr>
            <a:xfrm>
              <a:off x="6929454" y="5357826"/>
              <a:ext cx="500066" cy="142876"/>
            </a:xfrm>
            <a:prstGeom prst="rightArrow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upo 96"/>
          <p:cNvGrpSpPr>
            <a:grpSpLocks/>
          </p:cNvGrpSpPr>
          <p:nvPr/>
        </p:nvGrpSpPr>
        <p:grpSpPr bwMode="auto">
          <a:xfrm>
            <a:off x="2628719" y="1071562"/>
            <a:ext cx="4929187" cy="966490"/>
            <a:chOff x="2071670" y="1214422"/>
            <a:chExt cx="4929222" cy="1288661"/>
          </a:xfrm>
          <a:noFill/>
        </p:grpSpPr>
        <p:sp>
          <p:nvSpPr>
            <p:cNvPr id="98" name="Retângulo de cantos arredondados 97"/>
            <p:cNvSpPr/>
            <p:nvPr/>
          </p:nvSpPr>
          <p:spPr>
            <a:xfrm>
              <a:off x="2071670" y="1214422"/>
              <a:ext cx="4929222" cy="1214446"/>
            </a:xfrm>
            <a:prstGeom prst="round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chemeClr val="tx2">
                    <a:lumMod val="75000"/>
                  </a:schemeClr>
                </a:solidFill>
                <a:latin typeface="Anton" charset="0"/>
              </a:endParaRPr>
            </a:p>
          </p:txBody>
        </p:sp>
        <p:grpSp>
          <p:nvGrpSpPr>
            <p:cNvPr id="12" name="Grupo 15"/>
            <p:cNvGrpSpPr>
              <a:grpSpLocks/>
            </p:cNvGrpSpPr>
            <p:nvPr/>
          </p:nvGrpSpPr>
          <p:grpSpPr bwMode="auto">
            <a:xfrm>
              <a:off x="2214546" y="1357298"/>
              <a:ext cx="4378703" cy="1145785"/>
              <a:chOff x="320523" y="4079878"/>
              <a:chExt cx="4379384" cy="1146202"/>
            </a:xfrm>
            <a:grpFill/>
          </p:grpSpPr>
          <p:sp>
            <p:nvSpPr>
              <p:cNvPr id="100" name="Text Box 5"/>
              <p:cNvSpPr txBox="1">
                <a:spLocks noChangeArrowheads="1"/>
              </p:cNvSpPr>
              <p:nvPr/>
            </p:nvSpPr>
            <p:spPr bwMode="auto">
              <a:xfrm>
                <a:off x="320523" y="4429256"/>
                <a:ext cx="691327" cy="61578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b="1" kern="0">
                    <a:solidFill>
                      <a:schemeClr val="tx2">
                        <a:lumMod val="75000"/>
                      </a:schemeClr>
                    </a:solidFill>
                    <a:latin typeface="Anton" charset="0"/>
                    <a:cs typeface="+mn-cs"/>
                  </a:rPr>
                  <a:t>Cs  = </a:t>
                </a:r>
              </a:p>
            </p:txBody>
          </p:sp>
          <p:sp>
            <p:nvSpPr>
              <p:cNvPr id="101" name="Text Box 7"/>
              <p:cNvSpPr txBox="1">
                <a:spLocks noChangeArrowheads="1"/>
              </p:cNvSpPr>
              <p:nvPr/>
            </p:nvSpPr>
            <p:spPr bwMode="auto">
              <a:xfrm>
                <a:off x="1476411" y="4079878"/>
                <a:ext cx="1568313" cy="61578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b="1" kern="0" dirty="0">
                    <a:solidFill>
                      <a:schemeClr val="tx2">
                        <a:lumMod val="75000"/>
                      </a:schemeClr>
                    </a:solidFill>
                    <a:latin typeface="Anton" charset="0"/>
                    <a:cs typeface="+mn-cs"/>
                  </a:rPr>
                  <a:t>380g de NaCl </a:t>
                </a:r>
              </a:p>
            </p:txBody>
          </p:sp>
          <p:sp>
            <p:nvSpPr>
              <p:cNvPr id="102" name="Text Box 8"/>
              <p:cNvSpPr txBox="1">
                <a:spLocks noChangeArrowheads="1"/>
              </p:cNvSpPr>
              <p:nvPr/>
            </p:nvSpPr>
            <p:spPr bwMode="auto">
              <a:xfrm>
                <a:off x="1428778" y="4610299"/>
                <a:ext cx="1720623" cy="61578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b="1" kern="0">
                    <a:solidFill>
                      <a:schemeClr val="tx2">
                        <a:lumMod val="75000"/>
                      </a:schemeClr>
                    </a:solidFill>
                    <a:latin typeface="Anton" charset="0"/>
                    <a:cs typeface="+mn-cs"/>
                  </a:rPr>
                  <a:t>1000g de água </a:t>
                </a:r>
              </a:p>
            </p:txBody>
          </p:sp>
          <p:sp>
            <p:nvSpPr>
              <p:cNvPr id="103" name="Text Box 9"/>
              <p:cNvSpPr txBox="1">
                <a:spLocks noChangeArrowheads="1"/>
              </p:cNvSpPr>
              <p:nvPr/>
            </p:nvSpPr>
            <p:spPr bwMode="auto">
              <a:xfrm>
                <a:off x="3711975" y="4249803"/>
                <a:ext cx="987932" cy="57985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000" b="1" kern="0">
                    <a:solidFill>
                      <a:schemeClr val="tx2">
                        <a:lumMod val="75000"/>
                      </a:schemeClr>
                    </a:solidFill>
                    <a:latin typeface="Anton" charset="0"/>
                    <a:cs typeface="+mn-cs"/>
                  </a:rPr>
                  <a:t>, a 15°C </a:t>
                </a:r>
              </a:p>
            </p:txBody>
          </p:sp>
          <p:sp>
            <p:nvSpPr>
              <p:cNvPr id="104" name="Line 10"/>
              <p:cNvSpPr>
                <a:spLocks noChangeShapeType="1"/>
              </p:cNvSpPr>
              <p:nvPr/>
            </p:nvSpPr>
            <p:spPr bwMode="auto">
              <a:xfrm>
                <a:off x="1263651" y="4637298"/>
                <a:ext cx="2448323" cy="0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kern="0">
                  <a:solidFill>
                    <a:schemeClr val="tx2">
                      <a:lumMod val="75000"/>
                    </a:schemeClr>
                  </a:solidFill>
                  <a:latin typeface="Anton" charset="0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2588372" y="141685"/>
            <a:ext cx="3986156" cy="834382"/>
            <a:chOff x="2588374" y="188913"/>
            <a:chExt cx="3986469" cy="1112175"/>
          </a:xfrm>
          <a:solidFill>
            <a:schemeClr val="accent1"/>
          </a:solidFill>
        </p:grpSpPr>
        <p:sp>
          <p:nvSpPr>
            <p:cNvPr id="675873" name="Text Box 2"/>
            <p:cNvSpPr txBox="1">
              <a:spLocks noChangeArrowheads="1"/>
            </p:cNvSpPr>
            <p:nvPr/>
          </p:nvSpPr>
          <p:spPr bwMode="auto">
            <a:xfrm>
              <a:off x="2588374" y="430212"/>
              <a:ext cx="465228" cy="58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2000" b="1" dirty="0" err="1">
                  <a:solidFill>
                    <a:schemeClr val="accent6">
                      <a:lumMod val="75000"/>
                    </a:schemeClr>
                  </a:solidFill>
                  <a:latin typeface="Anton" charset="0"/>
                </a:rPr>
                <a:t>C</a:t>
              </a:r>
              <a:r>
                <a:rPr lang="pt-BR" altLang="pt-BR" sz="1600" b="1" dirty="0" err="1">
                  <a:solidFill>
                    <a:schemeClr val="accent6">
                      <a:lumMod val="75000"/>
                    </a:schemeClr>
                  </a:solidFill>
                  <a:latin typeface="Anton" charset="0"/>
                </a:rPr>
                <a:t>s</a:t>
              </a:r>
              <a:r>
                <a:rPr lang="pt-BR" altLang="pt-BR" sz="2000" b="1" dirty="0">
                  <a:solidFill>
                    <a:schemeClr val="accent6">
                      <a:lumMod val="75000"/>
                    </a:schemeClr>
                  </a:solidFill>
                  <a:latin typeface="Anton" charset="0"/>
                </a:rPr>
                <a:t> </a:t>
              </a:r>
            </a:p>
          </p:txBody>
        </p:sp>
        <p:sp>
          <p:nvSpPr>
            <p:cNvPr id="675874" name="Text Box 3"/>
            <p:cNvSpPr txBox="1">
              <a:spLocks noChangeArrowheads="1"/>
            </p:cNvSpPr>
            <p:nvPr/>
          </p:nvSpPr>
          <p:spPr bwMode="auto">
            <a:xfrm>
              <a:off x="3046253" y="430212"/>
              <a:ext cx="325756" cy="58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2000" b="1" dirty="0">
                  <a:solidFill>
                    <a:schemeClr val="accent6">
                      <a:lumMod val="75000"/>
                    </a:schemeClr>
                  </a:solidFill>
                  <a:latin typeface="Anton" charset="0"/>
                </a:rPr>
                <a:t>= </a:t>
              </a:r>
            </a:p>
          </p:txBody>
        </p:sp>
        <p:sp>
          <p:nvSpPr>
            <p:cNvPr id="675875" name="Text Box 4"/>
            <p:cNvSpPr txBox="1">
              <a:spLocks noChangeArrowheads="1"/>
            </p:cNvSpPr>
            <p:nvPr/>
          </p:nvSpPr>
          <p:spPr bwMode="auto">
            <a:xfrm>
              <a:off x="3652795" y="188913"/>
              <a:ext cx="1441533" cy="58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2000" b="1" dirty="0">
                  <a:solidFill>
                    <a:schemeClr val="accent6">
                      <a:lumMod val="75000"/>
                    </a:schemeClr>
                  </a:solidFill>
                  <a:latin typeface="Anton" charset="0"/>
                </a:rPr>
                <a:t>38g de </a:t>
              </a:r>
              <a:r>
                <a:rPr lang="pt-BR" altLang="pt-BR" sz="2000" b="1" dirty="0" err="1">
                  <a:solidFill>
                    <a:schemeClr val="accent6">
                      <a:lumMod val="75000"/>
                    </a:schemeClr>
                  </a:solidFill>
                  <a:latin typeface="Anton" charset="0"/>
                </a:rPr>
                <a:t>NaCl</a:t>
              </a:r>
              <a:r>
                <a:rPr lang="pt-BR" altLang="pt-BR" sz="2000" b="1" dirty="0">
                  <a:solidFill>
                    <a:schemeClr val="accent6">
                      <a:lumMod val="75000"/>
                    </a:schemeClr>
                  </a:solidFill>
                  <a:latin typeface="Anton" charset="0"/>
                </a:rPr>
                <a:t> </a:t>
              </a:r>
            </a:p>
          </p:txBody>
        </p:sp>
        <p:sp>
          <p:nvSpPr>
            <p:cNvPr id="675876" name="Text Box 5"/>
            <p:cNvSpPr txBox="1">
              <a:spLocks noChangeArrowheads="1"/>
            </p:cNvSpPr>
            <p:nvPr/>
          </p:nvSpPr>
          <p:spPr bwMode="auto">
            <a:xfrm>
              <a:off x="3629828" y="719138"/>
              <a:ext cx="1593830" cy="58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2000" b="1" dirty="0">
                  <a:solidFill>
                    <a:schemeClr val="accent6">
                      <a:lumMod val="75000"/>
                    </a:schemeClr>
                  </a:solidFill>
                  <a:latin typeface="Anton" charset="0"/>
                </a:rPr>
                <a:t>100g de água </a:t>
              </a:r>
            </a:p>
          </p:txBody>
        </p:sp>
        <p:sp>
          <p:nvSpPr>
            <p:cNvPr id="675877" name="Text Box 6"/>
            <p:cNvSpPr txBox="1">
              <a:spLocks noChangeArrowheads="1"/>
            </p:cNvSpPr>
            <p:nvPr/>
          </p:nvSpPr>
          <p:spPr bwMode="auto">
            <a:xfrm>
              <a:off x="5586994" y="358775"/>
              <a:ext cx="987849" cy="579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2000" b="1" dirty="0">
                  <a:solidFill>
                    <a:schemeClr val="accent6">
                      <a:lumMod val="75000"/>
                    </a:schemeClr>
                  </a:solidFill>
                  <a:latin typeface="Anton" charset="0"/>
                </a:rPr>
                <a:t>, a 15°C </a:t>
              </a:r>
            </a:p>
          </p:txBody>
        </p:sp>
        <p:sp>
          <p:nvSpPr>
            <p:cNvPr id="675878" name="Line 7"/>
            <p:cNvSpPr>
              <a:spLocks noChangeShapeType="1"/>
            </p:cNvSpPr>
            <p:nvPr/>
          </p:nvSpPr>
          <p:spPr bwMode="auto">
            <a:xfrm>
              <a:off x="3473450" y="708025"/>
              <a:ext cx="1944688" cy="0"/>
            </a:xfrm>
            <a:prstGeom prst="line">
              <a:avLst/>
            </a:prstGeom>
            <a:grp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chemeClr val="accent6">
                    <a:lumMod val="75000"/>
                  </a:schemeClr>
                </a:solidFill>
                <a:latin typeface="Anton" charset="0"/>
              </a:endParaRPr>
            </a:p>
          </p:txBody>
        </p:sp>
      </p:grp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371404" y="964407"/>
            <a:ext cx="2535310" cy="3294460"/>
            <a:chOff x="371475" y="1285875"/>
            <a:chExt cx="2535238" cy="4392613"/>
          </a:xfrm>
        </p:grpSpPr>
        <p:sp>
          <p:nvSpPr>
            <p:cNvPr id="661527" name="AutoShape 32"/>
            <p:cNvSpPr>
              <a:spLocks noChangeArrowheads="1"/>
            </p:cNvSpPr>
            <p:nvPr/>
          </p:nvSpPr>
          <p:spPr bwMode="auto">
            <a:xfrm>
              <a:off x="1073150" y="2262188"/>
              <a:ext cx="1223963" cy="1223962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b="1">
                <a:solidFill>
                  <a:srgbClr val="002060"/>
                </a:solidFill>
                <a:latin typeface="Arial" pitchFamily="34" charset="0"/>
              </a:endParaRPr>
            </a:p>
          </p:txBody>
        </p:sp>
        <p:sp>
          <p:nvSpPr>
            <p:cNvPr id="18465" name="AutoShape 33"/>
            <p:cNvSpPr>
              <a:spLocks noChangeArrowheads="1"/>
            </p:cNvSpPr>
            <p:nvPr/>
          </p:nvSpPr>
          <p:spPr bwMode="auto">
            <a:xfrm>
              <a:off x="1073202" y="2765425"/>
              <a:ext cx="1223928" cy="1223963"/>
            </a:xfrm>
            <a:prstGeom prst="can">
              <a:avLst>
                <a:gd name="adj" fmla="val 25000"/>
              </a:avLst>
            </a:prstGeom>
            <a:solidFill>
              <a:schemeClr val="tx2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 b="1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661529" name="AutoShape 34"/>
            <p:cNvSpPr>
              <a:spLocks noChangeArrowheads="1"/>
            </p:cNvSpPr>
            <p:nvPr/>
          </p:nvSpPr>
          <p:spPr bwMode="auto">
            <a:xfrm>
              <a:off x="660400" y="1933575"/>
              <a:ext cx="1223963" cy="360363"/>
            </a:xfrm>
            <a:prstGeom prst="curvedDownArrow">
              <a:avLst>
                <a:gd name="adj1" fmla="val 67929"/>
                <a:gd name="adj2" fmla="val 135859"/>
                <a:gd name="adj3" fmla="val 33333"/>
              </a:avLst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pt-BR" altLang="pt-BR" b="1">
                <a:solidFill>
                  <a:srgbClr val="002060"/>
                </a:solidFill>
                <a:latin typeface="Arial" pitchFamily="34" charset="0"/>
              </a:endParaRPr>
            </a:p>
          </p:txBody>
        </p:sp>
        <p:sp>
          <p:nvSpPr>
            <p:cNvPr id="661530" name="Text Box 35"/>
            <p:cNvSpPr txBox="1">
              <a:spLocks noChangeArrowheads="1"/>
            </p:cNvSpPr>
            <p:nvPr/>
          </p:nvSpPr>
          <p:spPr bwMode="auto">
            <a:xfrm>
              <a:off x="871122" y="3976356"/>
              <a:ext cx="1601676" cy="507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altLang="pt-BR" dirty="0">
                  <a:solidFill>
                    <a:schemeClr val="tx2">
                      <a:lumMod val="75000"/>
                    </a:schemeClr>
                  </a:solidFill>
                  <a:latin typeface="Anton" charset="0"/>
                </a:rPr>
                <a:t>100g de água a 15°C</a:t>
              </a:r>
            </a:p>
          </p:txBody>
        </p:sp>
        <p:sp>
          <p:nvSpPr>
            <p:cNvPr id="661531" name="Text Box 36"/>
            <p:cNvSpPr txBox="1">
              <a:spLocks noChangeArrowheads="1"/>
            </p:cNvSpPr>
            <p:nvPr/>
          </p:nvSpPr>
          <p:spPr bwMode="auto">
            <a:xfrm>
              <a:off x="983937" y="1285875"/>
              <a:ext cx="1019802" cy="509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altLang="pt-BR" dirty="0">
                  <a:solidFill>
                    <a:schemeClr val="tx2">
                      <a:lumMod val="75000"/>
                    </a:schemeClr>
                  </a:solidFill>
                  <a:latin typeface="Anton" charset="0"/>
                </a:rPr>
                <a:t>30g de </a:t>
              </a:r>
              <a:r>
                <a:rPr lang="pt-BR" altLang="pt-BR" dirty="0" err="1">
                  <a:solidFill>
                    <a:schemeClr val="tx2">
                      <a:lumMod val="75000"/>
                    </a:schemeClr>
                  </a:solidFill>
                  <a:latin typeface="Anton" charset="0"/>
                </a:rPr>
                <a:t>NaCl</a:t>
              </a:r>
              <a:endParaRPr lang="pt-BR" altLang="pt-BR" dirty="0">
                <a:solidFill>
                  <a:schemeClr val="tx2">
                    <a:lumMod val="75000"/>
                  </a:schemeClr>
                </a:solidFill>
                <a:latin typeface="Anton" charset="0"/>
              </a:endParaRPr>
            </a:p>
          </p:txBody>
        </p:sp>
        <p:sp>
          <p:nvSpPr>
            <p:cNvPr id="661532" name="Text Box 37"/>
            <p:cNvSpPr txBox="1">
              <a:spLocks noChangeArrowheads="1"/>
            </p:cNvSpPr>
            <p:nvPr/>
          </p:nvSpPr>
          <p:spPr bwMode="auto">
            <a:xfrm>
              <a:off x="1041239" y="4591049"/>
              <a:ext cx="1152847" cy="941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pt-BR" altLang="pt-BR" sz="1600">
                  <a:solidFill>
                    <a:schemeClr val="tx2">
                      <a:lumMod val="75000"/>
                    </a:schemeClr>
                  </a:solidFill>
                  <a:latin typeface="Anton" charset="0"/>
                </a:rPr>
                <a:t>SOLUÇÃO</a:t>
              </a:r>
            </a:p>
            <a:p>
              <a:pPr algn="ctr">
                <a:lnSpc>
                  <a:spcPct val="130000"/>
                </a:lnSpc>
              </a:pPr>
              <a:r>
                <a:rPr lang="pt-BR" altLang="pt-BR" sz="1600">
                  <a:solidFill>
                    <a:schemeClr val="tx2">
                      <a:lumMod val="75000"/>
                    </a:schemeClr>
                  </a:solidFill>
                  <a:latin typeface="Anton" charset="0"/>
                </a:rPr>
                <a:t> INSATURADA</a:t>
              </a:r>
            </a:p>
          </p:txBody>
        </p:sp>
        <p:sp>
          <p:nvSpPr>
            <p:cNvPr id="661533" name="AutoShape 53"/>
            <p:cNvSpPr>
              <a:spLocks noChangeArrowheads="1"/>
            </p:cNvSpPr>
            <p:nvPr/>
          </p:nvSpPr>
          <p:spPr bwMode="auto">
            <a:xfrm>
              <a:off x="371475" y="1285875"/>
              <a:ext cx="2535238" cy="4392613"/>
            </a:xfrm>
            <a:prstGeom prst="roundRect">
              <a:avLst>
                <a:gd name="adj" fmla="val 16667"/>
              </a:avLst>
            </a:prstGeom>
            <a:noFill/>
            <a:ln w="57150" cmpd="thinThick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3241676" y="964407"/>
            <a:ext cx="2665413" cy="3294460"/>
            <a:chOff x="3241675" y="1285875"/>
            <a:chExt cx="2665413" cy="4392613"/>
          </a:xfrm>
        </p:grpSpPr>
        <p:sp>
          <p:nvSpPr>
            <p:cNvPr id="661520" name="AutoShape 46"/>
            <p:cNvSpPr>
              <a:spLocks noChangeArrowheads="1"/>
            </p:cNvSpPr>
            <p:nvPr/>
          </p:nvSpPr>
          <p:spPr bwMode="auto">
            <a:xfrm>
              <a:off x="4025900" y="2262188"/>
              <a:ext cx="1223963" cy="1223962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b="1">
                <a:solidFill>
                  <a:srgbClr val="002060"/>
                </a:solidFill>
                <a:latin typeface="Arial" pitchFamily="34" charset="0"/>
              </a:endParaRPr>
            </a:p>
          </p:txBody>
        </p:sp>
        <p:sp>
          <p:nvSpPr>
            <p:cNvPr id="18479" name="AutoShape 47"/>
            <p:cNvSpPr>
              <a:spLocks noChangeArrowheads="1"/>
            </p:cNvSpPr>
            <p:nvPr/>
          </p:nvSpPr>
          <p:spPr bwMode="auto">
            <a:xfrm>
              <a:off x="4025900" y="2765425"/>
              <a:ext cx="1223963" cy="1223963"/>
            </a:xfrm>
            <a:prstGeom prst="can">
              <a:avLst>
                <a:gd name="adj" fmla="val 25000"/>
              </a:avLst>
            </a:prstGeom>
            <a:solidFill>
              <a:schemeClr val="tx2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 b="1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661522" name="AutoShape 48"/>
            <p:cNvSpPr>
              <a:spLocks noChangeArrowheads="1"/>
            </p:cNvSpPr>
            <p:nvPr/>
          </p:nvSpPr>
          <p:spPr bwMode="auto">
            <a:xfrm>
              <a:off x="3613150" y="1933575"/>
              <a:ext cx="1223963" cy="360363"/>
            </a:xfrm>
            <a:prstGeom prst="curvedDownArrow">
              <a:avLst>
                <a:gd name="adj1" fmla="val 67929"/>
                <a:gd name="adj2" fmla="val 135859"/>
                <a:gd name="adj3" fmla="val 33333"/>
              </a:avLst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pt-BR" altLang="pt-BR" b="1">
                <a:solidFill>
                  <a:srgbClr val="002060"/>
                </a:solidFill>
                <a:latin typeface="Arial" pitchFamily="34" charset="0"/>
              </a:endParaRPr>
            </a:p>
          </p:txBody>
        </p:sp>
        <p:sp>
          <p:nvSpPr>
            <p:cNvPr id="661523" name="Text Box 49"/>
            <p:cNvSpPr txBox="1">
              <a:spLocks noChangeArrowheads="1"/>
            </p:cNvSpPr>
            <p:nvPr/>
          </p:nvSpPr>
          <p:spPr bwMode="auto">
            <a:xfrm>
              <a:off x="3844872" y="3962343"/>
              <a:ext cx="1601721" cy="507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altLang="pt-BR" dirty="0">
                  <a:solidFill>
                    <a:schemeClr val="tx2">
                      <a:lumMod val="75000"/>
                    </a:schemeClr>
                  </a:solidFill>
                  <a:latin typeface="Anton" charset="0"/>
                </a:rPr>
                <a:t>100g de água a 15°C</a:t>
              </a:r>
            </a:p>
          </p:txBody>
        </p:sp>
        <p:sp>
          <p:nvSpPr>
            <p:cNvPr id="661524" name="Text Box 50"/>
            <p:cNvSpPr txBox="1">
              <a:spLocks noChangeArrowheads="1"/>
            </p:cNvSpPr>
            <p:nvPr/>
          </p:nvSpPr>
          <p:spPr bwMode="auto">
            <a:xfrm>
              <a:off x="3936672" y="1285875"/>
              <a:ext cx="1019831" cy="509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altLang="pt-BR" dirty="0">
                  <a:solidFill>
                    <a:schemeClr val="tx2">
                      <a:lumMod val="75000"/>
                    </a:schemeClr>
                  </a:solidFill>
                  <a:latin typeface="Anton" charset="0"/>
                </a:rPr>
                <a:t>38g de </a:t>
              </a:r>
              <a:r>
                <a:rPr lang="pt-BR" altLang="pt-BR" dirty="0" err="1">
                  <a:solidFill>
                    <a:schemeClr val="tx2">
                      <a:lumMod val="75000"/>
                    </a:schemeClr>
                  </a:solidFill>
                  <a:latin typeface="Anton" charset="0"/>
                </a:rPr>
                <a:t>NaCl</a:t>
              </a:r>
              <a:endParaRPr lang="pt-BR" altLang="pt-BR" dirty="0">
                <a:solidFill>
                  <a:schemeClr val="tx2">
                    <a:lumMod val="75000"/>
                  </a:schemeClr>
                </a:solidFill>
                <a:latin typeface="Anton" charset="0"/>
              </a:endParaRPr>
            </a:p>
          </p:txBody>
        </p:sp>
        <p:sp>
          <p:nvSpPr>
            <p:cNvPr id="661525" name="Text Box 51"/>
            <p:cNvSpPr txBox="1">
              <a:spLocks noChangeArrowheads="1"/>
            </p:cNvSpPr>
            <p:nvPr/>
          </p:nvSpPr>
          <p:spPr bwMode="auto">
            <a:xfrm>
              <a:off x="3394840" y="4666587"/>
              <a:ext cx="2333297" cy="976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pt-BR" altLang="pt-BR" sz="1600" dirty="0">
                  <a:solidFill>
                    <a:schemeClr val="tx2">
                      <a:lumMod val="75000"/>
                    </a:schemeClr>
                  </a:solidFill>
                  <a:latin typeface="Anton" charset="0"/>
                </a:rPr>
                <a:t>SOLUÇÃO SATURADA </a:t>
              </a:r>
            </a:p>
            <a:p>
              <a:pPr algn="ctr">
                <a:lnSpc>
                  <a:spcPct val="130000"/>
                </a:lnSpc>
              </a:pPr>
              <a:r>
                <a:rPr lang="pt-BR" altLang="pt-BR" sz="1600" dirty="0">
                  <a:solidFill>
                    <a:schemeClr val="tx2">
                      <a:lumMod val="75000"/>
                    </a:schemeClr>
                  </a:solidFill>
                  <a:latin typeface="Anton" charset="0"/>
                </a:rPr>
                <a:t>SEM CORPO DE FUNDO</a:t>
              </a:r>
            </a:p>
          </p:txBody>
        </p:sp>
        <p:sp>
          <p:nvSpPr>
            <p:cNvPr id="661526" name="AutoShape 54"/>
            <p:cNvSpPr>
              <a:spLocks noChangeArrowheads="1"/>
            </p:cNvSpPr>
            <p:nvPr/>
          </p:nvSpPr>
          <p:spPr bwMode="auto">
            <a:xfrm>
              <a:off x="3241675" y="1285875"/>
              <a:ext cx="2665413" cy="4392613"/>
            </a:xfrm>
            <a:prstGeom prst="roundRect">
              <a:avLst>
                <a:gd name="adj" fmla="val 16667"/>
              </a:avLst>
            </a:prstGeom>
            <a:noFill/>
            <a:ln w="57150" cmpd="thinThick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b="1">
                <a:solidFill>
                  <a:srgbClr val="002060"/>
                </a:solidFill>
                <a:latin typeface="Arial" pitchFamily="34" charset="0"/>
              </a:endParaRPr>
            </a:p>
          </p:txBody>
        </p:sp>
      </p:grp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6264276" y="964407"/>
            <a:ext cx="2665413" cy="3294460"/>
            <a:chOff x="6264275" y="1285875"/>
            <a:chExt cx="2665413" cy="4392613"/>
          </a:xfrm>
        </p:grpSpPr>
        <p:sp>
          <p:nvSpPr>
            <p:cNvPr id="661510" name="AutoShape 38"/>
            <p:cNvSpPr>
              <a:spLocks noChangeArrowheads="1"/>
            </p:cNvSpPr>
            <p:nvPr/>
          </p:nvSpPr>
          <p:spPr bwMode="auto">
            <a:xfrm>
              <a:off x="6856413" y="2262188"/>
              <a:ext cx="1223962" cy="1223962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b="1">
                <a:solidFill>
                  <a:srgbClr val="002060"/>
                </a:solidFill>
                <a:latin typeface="Arial" pitchFamily="34" charset="0"/>
              </a:endParaRPr>
            </a:p>
          </p:txBody>
        </p:sp>
        <p:sp>
          <p:nvSpPr>
            <p:cNvPr id="18471" name="AutoShape 39"/>
            <p:cNvSpPr>
              <a:spLocks noChangeArrowheads="1"/>
            </p:cNvSpPr>
            <p:nvPr/>
          </p:nvSpPr>
          <p:spPr bwMode="auto">
            <a:xfrm>
              <a:off x="6856413" y="2765425"/>
              <a:ext cx="1223962" cy="1223963"/>
            </a:xfrm>
            <a:prstGeom prst="can">
              <a:avLst>
                <a:gd name="adj" fmla="val 25000"/>
              </a:avLst>
            </a:prstGeom>
            <a:solidFill>
              <a:schemeClr val="tx2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 b="1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661512" name="AutoShape 40"/>
            <p:cNvSpPr>
              <a:spLocks noChangeArrowheads="1"/>
            </p:cNvSpPr>
            <p:nvPr/>
          </p:nvSpPr>
          <p:spPr bwMode="auto">
            <a:xfrm>
              <a:off x="6496050" y="1933575"/>
              <a:ext cx="1223963" cy="360363"/>
            </a:xfrm>
            <a:prstGeom prst="curvedDownArrow">
              <a:avLst>
                <a:gd name="adj1" fmla="val 67929"/>
                <a:gd name="adj2" fmla="val 135859"/>
                <a:gd name="adj3" fmla="val 33333"/>
              </a:avLst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pt-BR" altLang="pt-BR" b="1">
                <a:solidFill>
                  <a:srgbClr val="002060"/>
                </a:solidFill>
                <a:latin typeface="Arial" pitchFamily="34" charset="0"/>
              </a:endParaRPr>
            </a:p>
          </p:txBody>
        </p:sp>
        <p:sp>
          <p:nvSpPr>
            <p:cNvPr id="661513" name="Text Box 41"/>
            <p:cNvSpPr txBox="1">
              <a:spLocks noChangeArrowheads="1"/>
            </p:cNvSpPr>
            <p:nvPr/>
          </p:nvSpPr>
          <p:spPr bwMode="auto">
            <a:xfrm>
              <a:off x="6742940" y="4004383"/>
              <a:ext cx="1601721" cy="507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altLang="pt-BR" dirty="0">
                  <a:solidFill>
                    <a:schemeClr val="tx2">
                      <a:lumMod val="75000"/>
                    </a:schemeClr>
                  </a:solidFill>
                  <a:latin typeface="Anton" charset="0"/>
                </a:rPr>
                <a:t>100g de água a 15°C</a:t>
              </a:r>
            </a:p>
          </p:txBody>
        </p:sp>
        <p:sp>
          <p:nvSpPr>
            <p:cNvPr id="661514" name="AutoShape 42"/>
            <p:cNvSpPr>
              <a:spLocks noChangeArrowheads="1"/>
            </p:cNvSpPr>
            <p:nvPr/>
          </p:nvSpPr>
          <p:spPr bwMode="auto">
            <a:xfrm>
              <a:off x="7504113" y="3557588"/>
              <a:ext cx="576262" cy="360362"/>
            </a:xfrm>
            <a:prstGeom prst="irregularSeal1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altLang="pt-BR" b="1">
                <a:solidFill>
                  <a:srgbClr val="002060"/>
                </a:solidFill>
                <a:latin typeface="Arial" pitchFamily="34" charset="0"/>
              </a:endParaRPr>
            </a:p>
          </p:txBody>
        </p:sp>
        <p:sp>
          <p:nvSpPr>
            <p:cNvPr id="661515" name="AutoShape 43"/>
            <p:cNvSpPr>
              <a:spLocks noChangeArrowheads="1"/>
            </p:cNvSpPr>
            <p:nvPr/>
          </p:nvSpPr>
          <p:spPr bwMode="auto">
            <a:xfrm>
              <a:off x="8080375" y="3414713"/>
              <a:ext cx="504825" cy="360362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7858 h 21600"/>
                <a:gd name="T20" fmla="*/ 17253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759" y="0"/>
                  </a:moveTo>
                  <a:lnTo>
                    <a:pt x="9917" y="9230"/>
                  </a:lnTo>
                  <a:lnTo>
                    <a:pt x="14264" y="9230"/>
                  </a:lnTo>
                  <a:lnTo>
                    <a:pt x="14264" y="17858"/>
                  </a:lnTo>
                  <a:lnTo>
                    <a:pt x="0" y="17858"/>
                  </a:lnTo>
                  <a:lnTo>
                    <a:pt x="0" y="21600"/>
                  </a:lnTo>
                  <a:lnTo>
                    <a:pt x="17253" y="21600"/>
                  </a:lnTo>
                  <a:lnTo>
                    <a:pt x="17253" y="9230"/>
                  </a:lnTo>
                  <a:lnTo>
                    <a:pt x="21600" y="9230"/>
                  </a:lnTo>
                  <a:lnTo>
                    <a:pt x="15759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61516" name="Text Box 44"/>
            <p:cNvSpPr txBox="1">
              <a:spLocks noChangeArrowheads="1"/>
            </p:cNvSpPr>
            <p:nvPr/>
          </p:nvSpPr>
          <p:spPr bwMode="auto">
            <a:xfrm>
              <a:off x="8282309" y="2895600"/>
              <a:ext cx="393056" cy="467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4g</a:t>
              </a:r>
            </a:p>
          </p:txBody>
        </p:sp>
        <p:sp>
          <p:nvSpPr>
            <p:cNvPr id="661517" name="Text Box 45"/>
            <p:cNvSpPr txBox="1">
              <a:spLocks noChangeArrowheads="1"/>
            </p:cNvSpPr>
            <p:nvPr/>
          </p:nvSpPr>
          <p:spPr bwMode="auto">
            <a:xfrm>
              <a:off x="6741784" y="1357314"/>
              <a:ext cx="1019831" cy="509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altLang="pt-BR" dirty="0">
                  <a:solidFill>
                    <a:schemeClr val="tx2">
                      <a:lumMod val="75000"/>
                    </a:schemeClr>
                  </a:solidFill>
                  <a:latin typeface="Anton" charset="0"/>
                </a:rPr>
                <a:t>42g de </a:t>
              </a:r>
              <a:r>
                <a:rPr lang="pt-BR" altLang="pt-BR" dirty="0" err="1">
                  <a:solidFill>
                    <a:schemeClr val="tx2">
                      <a:lumMod val="75000"/>
                    </a:schemeClr>
                  </a:solidFill>
                  <a:latin typeface="Anton" charset="0"/>
                </a:rPr>
                <a:t>NaCl</a:t>
              </a:r>
              <a:endParaRPr lang="pt-BR" altLang="pt-BR" dirty="0">
                <a:solidFill>
                  <a:schemeClr val="tx2">
                    <a:lumMod val="75000"/>
                  </a:schemeClr>
                </a:solidFill>
                <a:latin typeface="Anton" charset="0"/>
              </a:endParaRPr>
            </a:p>
          </p:txBody>
        </p:sp>
        <p:sp>
          <p:nvSpPr>
            <p:cNvPr id="661518" name="Text Box 52"/>
            <p:cNvSpPr txBox="1">
              <a:spLocks noChangeArrowheads="1"/>
            </p:cNvSpPr>
            <p:nvPr/>
          </p:nvSpPr>
          <p:spPr bwMode="auto">
            <a:xfrm>
              <a:off x="6694309" y="4650712"/>
              <a:ext cx="1837362" cy="976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pt-BR" altLang="pt-BR" sz="1600" dirty="0">
                  <a:solidFill>
                    <a:schemeClr val="tx2">
                      <a:lumMod val="75000"/>
                    </a:schemeClr>
                  </a:solidFill>
                  <a:latin typeface="Anton" charset="0"/>
                </a:rPr>
                <a:t>SOLUÇÃO SATURADA </a:t>
              </a:r>
            </a:p>
            <a:p>
              <a:pPr algn="ctr">
                <a:lnSpc>
                  <a:spcPct val="130000"/>
                </a:lnSpc>
              </a:pPr>
              <a:r>
                <a:rPr lang="pt-BR" altLang="pt-BR" sz="1600" dirty="0">
                  <a:solidFill>
                    <a:schemeClr val="tx2">
                      <a:lumMod val="75000"/>
                    </a:schemeClr>
                  </a:solidFill>
                  <a:latin typeface="Anton" charset="0"/>
                </a:rPr>
                <a:t>COM CORPO DE FUNDO</a:t>
              </a:r>
            </a:p>
          </p:txBody>
        </p:sp>
        <p:sp>
          <p:nvSpPr>
            <p:cNvPr id="661519" name="AutoShape 55"/>
            <p:cNvSpPr>
              <a:spLocks noChangeArrowheads="1"/>
            </p:cNvSpPr>
            <p:nvPr/>
          </p:nvSpPr>
          <p:spPr bwMode="auto">
            <a:xfrm>
              <a:off x="6264275" y="1285875"/>
              <a:ext cx="2665413" cy="4392613"/>
            </a:xfrm>
            <a:prstGeom prst="roundRect">
              <a:avLst>
                <a:gd name="adj" fmla="val 16667"/>
              </a:avLst>
            </a:prstGeom>
            <a:noFill/>
            <a:ln w="57150" cmpd="thinThick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b="1">
                <a:solidFill>
                  <a:srgbClr val="002060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5506206" y="868779"/>
            <a:ext cx="15846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0" dirty="0"/>
              <a:t>OLÁ</a:t>
            </a:r>
            <a:endParaRPr sz="4000" b="0" dirty="0">
              <a:solidFill>
                <a:srgbClr val="FCBF4A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4294967295"/>
          </p:nvPr>
        </p:nvSpPr>
        <p:spPr>
          <a:xfrm>
            <a:off x="4054530" y="1405485"/>
            <a:ext cx="4427318" cy="3222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rPr>
              <a:t>EU SOU A PROFESSORA LUANA NUNES!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" sz="2000" b="1" dirty="0">
              <a:solidFill>
                <a:srgbClr val="FCBF4A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rgbClr val="FCBF4A"/>
                </a:solidFill>
              </a:rPr>
              <a:t>VAMOS CONHECER O UNIVERSO DOS DIFERENTES TIPOS DE SOLUÇÕES, SUAS CONCENTRAÇÕES E O QUE ACONTECE SE MISTURARMOS ALGUMAS SOLUÇÕES</a:t>
            </a:r>
            <a:endParaRPr lang="es" sz="2000" b="1" dirty="0">
              <a:solidFill>
                <a:srgbClr val="FCBF4A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grpSp>
        <p:nvGrpSpPr>
          <p:cNvPr id="4" name="Google Shape;124;p17"/>
          <p:cNvGrpSpPr/>
          <p:nvPr/>
        </p:nvGrpSpPr>
        <p:grpSpPr>
          <a:xfrm>
            <a:off x="1731550" y="584613"/>
            <a:ext cx="2136495" cy="4558882"/>
            <a:chOff x="7688425" y="945388"/>
            <a:chExt cx="2136495" cy="4558882"/>
          </a:xfrm>
        </p:grpSpPr>
        <p:grpSp>
          <p:nvGrpSpPr>
            <p:cNvPr id="5" name="Google Shape;125;p17"/>
            <p:cNvGrpSpPr/>
            <p:nvPr/>
          </p:nvGrpSpPr>
          <p:grpSpPr>
            <a:xfrm>
              <a:off x="7688425" y="945388"/>
              <a:ext cx="2136495" cy="4558882"/>
              <a:chOff x="877975" y="584575"/>
              <a:chExt cx="2136495" cy="4558882"/>
            </a:xfrm>
          </p:grpSpPr>
          <p:sp>
            <p:nvSpPr>
              <p:cNvPr id="126" name="Google Shape;126;p17"/>
              <p:cNvSpPr/>
              <p:nvPr/>
            </p:nvSpPr>
            <p:spPr>
              <a:xfrm>
                <a:off x="899596" y="1673954"/>
                <a:ext cx="1567834" cy="3465986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68613" extrusionOk="0">
                    <a:moveTo>
                      <a:pt x="21904" y="1"/>
                    </a:moveTo>
                    <a:lnTo>
                      <a:pt x="18167" y="1350"/>
                    </a:lnTo>
                    <a:lnTo>
                      <a:pt x="18167" y="9031"/>
                    </a:lnTo>
                    <a:cubicBezTo>
                      <a:pt x="18167" y="9031"/>
                      <a:pt x="9239" y="9133"/>
                      <a:pt x="7163" y="11521"/>
                    </a:cubicBezTo>
                    <a:cubicBezTo>
                      <a:pt x="5087" y="13908"/>
                      <a:pt x="2182" y="27403"/>
                      <a:pt x="0" y="54287"/>
                    </a:cubicBezTo>
                    <a:lnTo>
                      <a:pt x="0" y="68613"/>
                    </a:lnTo>
                    <a:lnTo>
                      <a:pt x="31037" y="68613"/>
                    </a:lnTo>
                    <a:lnTo>
                      <a:pt x="30831" y="10607"/>
                    </a:lnTo>
                    <a:cubicBezTo>
                      <a:pt x="30831" y="10607"/>
                      <a:pt x="30311" y="9859"/>
                      <a:pt x="22216" y="9031"/>
                    </a:cubicBezTo>
                    <a:lnTo>
                      <a:pt x="21904" y="1"/>
                    </a:ln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7"/>
              <p:cNvSpPr/>
              <p:nvPr/>
            </p:nvSpPr>
            <p:spPr>
              <a:xfrm>
                <a:off x="1817270" y="1727602"/>
                <a:ext cx="193523" cy="273337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5411" extrusionOk="0">
                    <a:moveTo>
                      <a:pt x="3738" y="0"/>
                    </a:moveTo>
                    <a:lnTo>
                      <a:pt x="1" y="1350"/>
                    </a:lnTo>
                    <a:lnTo>
                      <a:pt x="1" y="5410"/>
                    </a:lnTo>
                    <a:cubicBezTo>
                      <a:pt x="1559" y="5033"/>
                      <a:pt x="2871" y="4029"/>
                      <a:pt x="3830" y="2738"/>
                    </a:cubicBezTo>
                    <a:lnTo>
                      <a:pt x="3738" y="0"/>
                    </a:ln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17"/>
              <p:cNvSpPr/>
              <p:nvPr/>
            </p:nvSpPr>
            <p:spPr>
              <a:xfrm>
                <a:off x="949102" y="2005037"/>
                <a:ext cx="1513834" cy="1878097"/>
              </a:xfrm>
              <a:custGeom>
                <a:avLst/>
                <a:gdLst/>
                <a:ahLst/>
                <a:cxnLst/>
                <a:rect l="l" t="t" r="r" b="b"/>
                <a:pathLst>
                  <a:path w="29968" h="37179" extrusionOk="0">
                    <a:moveTo>
                      <a:pt x="17187" y="0"/>
                    </a:moveTo>
                    <a:lnTo>
                      <a:pt x="17187" y="2477"/>
                    </a:lnTo>
                    <a:cubicBezTo>
                      <a:pt x="17187" y="2477"/>
                      <a:pt x="8259" y="2579"/>
                      <a:pt x="6183" y="4967"/>
                    </a:cubicBezTo>
                    <a:cubicBezTo>
                      <a:pt x="4405" y="7012"/>
                      <a:pt x="2018" y="17207"/>
                      <a:pt x="0" y="36980"/>
                    </a:cubicBezTo>
                    <a:cubicBezTo>
                      <a:pt x="1671" y="36956"/>
                      <a:pt x="3342" y="36946"/>
                      <a:pt x="5014" y="36946"/>
                    </a:cubicBezTo>
                    <a:cubicBezTo>
                      <a:pt x="13089" y="36946"/>
                      <a:pt x="21180" y="37179"/>
                      <a:pt x="29261" y="37179"/>
                    </a:cubicBezTo>
                    <a:cubicBezTo>
                      <a:pt x="29497" y="37179"/>
                      <a:pt x="29732" y="37179"/>
                      <a:pt x="29968" y="37178"/>
                    </a:cubicBezTo>
                    <a:lnTo>
                      <a:pt x="29851" y="4053"/>
                    </a:lnTo>
                    <a:cubicBezTo>
                      <a:pt x="29851" y="4053"/>
                      <a:pt x="29331" y="3305"/>
                      <a:pt x="21236" y="2477"/>
                    </a:cubicBezTo>
                    <a:lnTo>
                      <a:pt x="21150" y="0"/>
                    </a:lnTo>
                    <a:cubicBezTo>
                      <a:pt x="20150" y="332"/>
                      <a:pt x="19337" y="952"/>
                      <a:pt x="19214" y="2056"/>
                    </a:cubicBezTo>
                    <a:cubicBezTo>
                      <a:pt x="18858" y="1164"/>
                      <a:pt x="18063" y="13"/>
                      <a:pt x="17187" y="0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17"/>
              <p:cNvSpPr/>
              <p:nvPr/>
            </p:nvSpPr>
            <p:spPr>
              <a:xfrm>
                <a:off x="1919919" y="2127336"/>
                <a:ext cx="5001" cy="1746455"/>
              </a:xfrm>
              <a:custGeom>
                <a:avLst/>
                <a:gdLst/>
                <a:ahLst/>
                <a:cxnLst/>
                <a:rect l="l" t="t" r="r" b="b"/>
                <a:pathLst>
                  <a:path w="99" h="34573" extrusionOk="0">
                    <a:moveTo>
                      <a:pt x="0" y="1"/>
                    </a:moveTo>
                    <a:lnTo>
                      <a:pt x="0" y="34572"/>
                    </a:lnTo>
                    <a:lnTo>
                      <a:pt x="99" y="34572"/>
                    </a:ln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7"/>
              <p:cNvSpPr/>
              <p:nvPr/>
            </p:nvSpPr>
            <p:spPr>
              <a:xfrm>
                <a:off x="899596" y="3871353"/>
                <a:ext cx="1567834" cy="1268634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25114" extrusionOk="0">
                    <a:moveTo>
                      <a:pt x="5994" y="1"/>
                    </a:moveTo>
                    <a:cubicBezTo>
                      <a:pt x="4322" y="1"/>
                      <a:pt x="2651" y="11"/>
                      <a:pt x="980" y="35"/>
                    </a:cubicBezTo>
                    <a:cubicBezTo>
                      <a:pt x="641" y="3351"/>
                      <a:pt x="315" y="6930"/>
                      <a:pt x="0" y="10788"/>
                    </a:cubicBezTo>
                    <a:lnTo>
                      <a:pt x="0" y="25114"/>
                    </a:lnTo>
                    <a:lnTo>
                      <a:pt x="31037" y="25114"/>
                    </a:lnTo>
                    <a:lnTo>
                      <a:pt x="30948" y="233"/>
                    </a:lnTo>
                    <a:cubicBezTo>
                      <a:pt x="30712" y="234"/>
                      <a:pt x="30477" y="234"/>
                      <a:pt x="30241" y="234"/>
                    </a:cubicBezTo>
                    <a:cubicBezTo>
                      <a:pt x="22160" y="234"/>
                      <a:pt x="14069" y="1"/>
                      <a:pt x="5994" y="1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7"/>
              <p:cNvSpPr/>
              <p:nvPr/>
            </p:nvSpPr>
            <p:spPr>
              <a:xfrm>
                <a:off x="877975" y="2063989"/>
                <a:ext cx="936902" cy="3075959"/>
              </a:xfrm>
              <a:custGeom>
                <a:avLst/>
                <a:gdLst/>
                <a:ahLst/>
                <a:cxnLst/>
                <a:rect l="l" t="t" r="r" b="b"/>
                <a:pathLst>
                  <a:path w="18547" h="60892" extrusionOk="0">
                    <a:moveTo>
                      <a:pt x="18546" y="1"/>
                    </a:moveTo>
                    <a:lnTo>
                      <a:pt x="18546" y="1"/>
                    </a:lnTo>
                    <a:cubicBezTo>
                      <a:pt x="17532" y="21"/>
                      <a:pt x="9304" y="275"/>
                      <a:pt x="7317" y="2560"/>
                    </a:cubicBezTo>
                    <a:cubicBezTo>
                      <a:pt x="5197" y="4999"/>
                      <a:pt x="2226" y="18787"/>
                      <a:pt x="0" y="46254"/>
                    </a:cubicBezTo>
                    <a:lnTo>
                      <a:pt x="0" y="60892"/>
                    </a:lnTo>
                    <a:lnTo>
                      <a:pt x="12819" y="60892"/>
                    </a:lnTo>
                    <a:cubicBezTo>
                      <a:pt x="15933" y="60892"/>
                      <a:pt x="18454" y="58367"/>
                      <a:pt x="18454" y="55254"/>
                    </a:cubicBezTo>
                    <a:lnTo>
                      <a:pt x="18546" y="1"/>
                    </a:ln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17"/>
              <p:cNvSpPr/>
              <p:nvPr/>
            </p:nvSpPr>
            <p:spPr>
              <a:xfrm>
                <a:off x="2020597" y="2064696"/>
                <a:ext cx="459333" cy="307525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60878" extrusionOk="0">
                    <a:moveTo>
                      <a:pt x="76" y="1"/>
                    </a:moveTo>
                    <a:lnTo>
                      <a:pt x="1" y="53999"/>
                    </a:lnTo>
                    <a:cubicBezTo>
                      <a:pt x="1" y="57798"/>
                      <a:pt x="3077" y="60878"/>
                      <a:pt x="6876" y="60878"/>
                    </a:cubicBezTo>
                    <a:lnTo>
                      <a:pt x="9092" y="60878"/>
                    </a:lnTo>
                    <a:lnTo>
                      <a:pt x="8880" y="1611"/>
                    </a:lnTo>
                    <a:cubicBezTo>
                      <a:pt x="8880" y="1611"/>
                      <a:pt x="8349" y="850"/>
                      <a:pt x="76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7"/>
              <p:cNvSpPr/>
              <p:nvPr/>
            </p:nvSpPr>
            <p:spPr>
              <a:xfrm>
                <a:off x="1371668" y="3157006"/>
                <a:ext cx="5051" cy="1986452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9324" extrusionOk="0">
                    <a:moveTo>
                      <a:pt x="1" y="0"/>
                    </a:moveTo>
                    <a:lnTo>
                      <a:pt x="1" y="39323"/>
                    </a:lnTo>
                    <a:lnTo>
                      <a:pt x="99" y="3932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7"/>
              <p:cNvSpPr/>
              <p:nvPr/>
            </p:nvSpPr>
            <p:spPr>
              <a:xfrm>
                <a:off x="1472751" y="2083387"/>
                <a:ext cx="343148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25153" extrusionOk="0">
                    <a:moveTo>
                      <a:pt x="6793" y="1"/>
                    </a:moveTo>
                    <a:cubicBezTo>
                      <a:pt x="6793" y="1"/>
                      <a:pt x="4395" y="597"/>
                      <a:pt x="1268" y="3180"/>
                    </a:cubicBezTo>
                    <a:cubicBezTo>
                      <a:pt x="346" y="3937"/>
                      <a:pt x="0" y="5191"/>
                      <a:pt x="384" y="6317"/>
                    </a:cubicBezTo>
                    <a:lnTo>
                      <a:pt x="6793" y="25152"/>
                    </a:lnTo>
                    <a:lnTo>
                      <a:pt x="6793" y="1"/>
                    </a:ln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7"/>
              <p:cNvSpPr/>
              <p:nvPr/>
            </p:nvSpPr>
            <p:spPr>
              <a:xfrm>
                <a:off x="2021658" y="2083387"/>
                <a:ext cx="342997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0" h="25153" extrusionOk="0">
                    <a:moveTo>
                      <a:pt x="0" y="1"/>
                    </a:moveTo>
                    <a:lnTo>
                      <a:pt x="0" y="25152"/>
                    </a:lnTo>
                    <a:lnTo>
                      <a:pt x="6406" y="6317"/>
                    </a:lnTo>
                    <a:cubicBezTo>
                      <a:pt x="6790" y="5191"/>
                      <a:pt x="6444" y="3937"/>
                      <a:pt x="5525" y="3180"/>
                    </a:cubicBezTo>
                    <a:cubicBezTo>
                      <a:pt x="2395" y="59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7"/>
              <p:cNvSpPr/>
              <p:nvPr/>
            </p:nvSpPr>
            <p:spPr>
              <a:xfrm>
                <a:off x="1514780" y="3215150"/>
                <a:ext cx="861786" cy="1144569"/>
              </a:xfrm>
              <a:custGeom>
                <a:avLst/>
                <a:gdLst/>
                <a:ahLst/>
                <a:cxnLst/>
                <a:rect l="l" t="t" r="r" b="b"/>
                <a:pathLst>
                  <a:path w="17060" h="22658" extrusionOk="0">
                    <a:moveTo>
                      <a:pt x="13367" y="1"/>
                    </a:moveTo>
                    <a:cubicBezTo>
                      <a:pt x="13307" y="1"/>
                      <a:pt x="13247" y="4"/>
                      <a:pt x="13186" y="11"/>
                    </a:cubicBezTo>
                    <a:lnTo>
                      <a:pt x="1532" y="1289"/>
                    </a:lnTo>
                    <a:cubicBezTo>
                      <a:pt x="645" y="1388"/>
                      <a:pt x="0" y="2186"/>
                      <a:pt x="100" y="3077"/>
                    </a:cubicBezTo>
                    <a:lnTo>
                      <a:pt x="2090" y="21212"/>
                    </a:lnTo>
                    <a:cubicBezTo>
                      <a:pt x="2183" y="22043"/>
                      <a:pt x="2884" y="22657"/>
                      <a:pt x="3701" y="22657"/>
                    </a:cubicBezTo>
                    <a:cubicBezTo>
                      <a:pt x="3760" y="22657"/>
                      <a:pt x="3819" y="22654"/>
                      <a:pt x="3878" y="22648"/>
                    </a:cubicBezTo>
                    <a:lnTo>
                      <a:pt x="15529" y="21370"/>
                    </a:lnTo>
                    <a:cubicBezTo>
                      <a:pt x="16419" y="21270"/>
                      <a:pt x="17060" y="20469"/>
                      <a:pt x="16964" y="19582"/>
                    </a:cubicBezTo>
                    <a:lnTo>
                      <a:pt x="14974" y="1442"/>
                    </a:lnTo>
                    <a:cubicBezTo>
                      <a:pt x="14881" y="616"/>
                      <a:pt x="14179" y="1"/>
                      <a:pt x="13367" y="1"/>
                    </a:cubicBezTo>
                    <a:close/>
                  </a:path>
                </a:pathLst>
              </a:custGeom>
              <a:solidFill>
                <a:srgbClr val="2D4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7"/>
              <p:cNvSpPr/>
              <p:nvPr/>
            </p:nvSpPr>
            <p:spPr>
              <a:xfrm>
                <a:off x="1675017" y="3166149"/>
                <a:ext cx="421952" cy="130884"/>
              </a:xfrm>
              <a:custGeom>
                <a:avLst/>
                <a:gdLst/>
                <a:ahLst/>
                <a:cxnLst/>
                <a:rect l="l" t="t" r="r" b="b"/>
                <a:pathLst>
                  <a:path w="8353" h="2591" extrusionOk="0">
                    <a:moveTo>
                      <a:pt x="7037" y="0"/>
                    </a:moveTo>
                    <a:cubicBezTo>
                      <a:pt x="6991" y="0"/>
                      <a:pt x="6946" y="3"/>
                      <a:pt x="6899" y="8"/>
                    </a:cubicBezTo>
                    <a:lnTo>
                      <a:pt x="1193" y="635"/>
                    </a:lnTo>
                    <a:cubicBezTo>
                      <a:pt x="497" y="714"/>
                      <a:pt x="1" y="1334"/>
                      <a:pt x="76" y="2029"/>
                    </a:cubicBezTo>
                    <a:lnTo>
                      <a:pt x="137" y="2591"/>
                    </a:lnTo>
                    <a:lnTo>
                      <a:pt x="8352" y="1687"/>
                    </a:lnTo>
                    <a:lnTo>
                      <a:pt x="8291" y="1125"/>
                    </a:lnTo>
                    <a:cubicBezTo>
                      <a:pt x="8220" y="479"/>
                      <a:pt x="7672" y="0"/>
                      <a:pt x="7037" y="0"/>
                    </a:cubicBezTo>
                    <a:close/>
                  </a:path>
                </a:pathLst>
              </a:custGeom>
              <a:solidFill>
                <a:srgbClr val="3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7"/>
              <p:cNvSpPr/>
              <p:nvPr/>
            </p:nvSpPr>
            <p:spPr>
              <a:xfrm>
                <a:off x="1449362" y="3813209"/>
                <a:ext cx="217568" cy="405534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8028" extrusionOk="0">
                    <a:moveTo>
                      <a:pt x="1521" y="0"/>
                    </a:moveTo>
                    <a:cubicBezTo>
                      <a:pt x="1025" y="83"/>
                      <a:pt x="531" y="562"/>
                      <a:pt x="398" y="1045"/>
                    </a:cubicBezTo>
                    <a:cubicBezTo>
                      <a:pt x="0" y="2511"/>
                      <a:pt x="295" y="4067"/>
                      <a:pt x="596" y="5553"/>
                    </a:cubicBezTo>
                    <a:cubicBezTo>
                      <a:pt x="637" y="5770"/>
                      <a:pt x="683" y="6005"/>
                      <a:pt x="826" y="6173"/>
                    </a:cubicBezTo>
                    <a:cubicBezTo>
                      <a:pt x="1751" y="7235"/>
                      <a:pt x="2751" y="7291"/>
                      <a:pt x="3954" y="8027"/>
                    </a:cubicBezTo>
                    <a:cubicBezTo>
                      <a:pt x="4087" y="8010"/>
                      <a:pt x="4173" y="7969"/>
                      <a:pt x="4307" y="7952"/>
                    </a:cubicBezTo>
                    <a:cubicBezTo>
                      <a:pt x="4287" y="5795"/>
                      <a:pt x="4015" y="2200"/>
                      <a:pt x="4081" y="1928"/>
                    </a:cubicBezTo>
                    <a:lnTo>
                      <a:pt x="4081" y="1928"/>
                    </a:lnTo>
                    <a:cubicBezTo>
                      <a:pt x="4088" y="1930"/>
                      <a:pt x="4093" y="1931"/>
                      <a:pt x="4097" y="1931"/>
                    </a:cubicBezTo>
                    <a:cubicBezTo>
                      <a:pt x="4102" y="1931"/>
                      <a:pt x="4104" y="1928"/>
                      <a:pt x="4101" y="1923"/>
                    </a:cubicBezTo>
                    <a:cubicBezTo>
                      <a:pt x="4097" y="1915"/>
                      <a:pt x="4094" y="1911"/>
                      <a:pt x="4091" y="1911"/>
                    </a:cubicBezTo>
                    <a:cubicBezTo>
                      <a:pt x="4087" y="1911"/>
                      <a:pt x="4084" y="1917"/>
                      <a:pt x="4081" y="1928"/>
                    </a:cubicBezTo>
                    <a:lnTo>
                      <a:pt x="4081" y="1928"/>
                    </a:lnTo>
                    <a:cubicBezTo>
                      <a:pt x="3888" y="1864"/>
                      <a:pt x="2450" y="934"/>
                      <a:pt x="2443" y="843"/>
                    </a:cubicBezTo>
                    <a:cubicBezTo>
                      <a:pt x="2224" y="508"/>
                      <a:pt x="1829" y="261"/>
                      <a:pt x="1521" y="0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7"/>
              <p:cNvSpPr/>
              <p:nvPr/>
            </p:nvSpPr>
            <p:spPr>
              <a:xfrm>
                <a:off x="1523923" y="2116273"/>
                <a:ext cx="1490546" cy="2211244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43774" extrusionOk="0">
                    <a:moveTo>
                      <a:pt x="16502" y="1"/>
                    </a:moveTo>
                    <a:lnTo>
                      <a:pt x="18821" y="17907"/>
                    </a:lnTo>
                    <a:cubicBezTo>
                      <a:pt x="18821" y="17907"/>
                      <a:pt x="18674" y="30541"/>
                      <a:pt x="18469" y="30688"/>
                    </a:cubicBezTo>
                    <a:cubicBezTo>
                      <a:pt x="17148" y="31630"/>
                      <a:pt x="13793" y="33873"/>
                      <a:pt x="4616" y="33873"/>
                    </a:cubicBezTo>
                    <a:cubicBezTo>
                      <a:pt x="3555" y="33873"/>
                      <a:pt x="2418" y="33843"/>
                      <a:pt x="1196" y="33777"/>
                    </a:cubicBezTo>
                    <a:lnTo>
                      <a:pt x="1" y="41499"/>
                    </a:lnTo>
                    <a:cubicBezTo>
                      <a:pt x="1" y="41499"/>
                      <a:pt x="4595" y="43773"/>
                      <a:pt x="11022" y="43773"/>
                    </a:cubicBezTo>
                    <a:cubicBezTo>
                      <a:pt x="15777" y="43773"/>
                      <a:pt x="21534" y="42529"/>
                      <a:pt x="27176" y="38200"/>
                    </a:cubicBezTo>
                    <a:cubicBezTo>
                      <a:pt x="29506" y="36415"/>
                      <a:pt x="22418" y="4594"/>
                      <a:pt x="21631" y="3019"/>
                    </a:cubicBezTo>
                    <a:cubicBezTo>
                      <a:pt x="20647" y="1052"/>
                      <a:pt x="18119" y="69"/>
                      <a:pt x="16502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7"/>
              <p:cNvSpPr/>
              <p:nvPr/>
            </p:nvSpPr>
            <p:spPr>
              <a:xfrm>
                <a:off x="1388793" y="584575"/>
                <a:ext cx="1124666" cy="1349458"/>
              </a:xfrm>
              <a:custGeom>
                <a:avLst/>
                <a:gdLst/>
                <a:ahLst/>
                <a:cxnLst/>
                <a:rect l="l" t="t" r="r" b="b"/>
                <a:pathLst>
                  <a:path w="22264" h="26714" extrusionOk="0">
                    <a:moveTo>
                      <a:pt x="9230" y="1"/>
                    </a:moveTo>
                    <a:cubicBezTo>
                      <a:pt x="9159" y="1"/>
                      <a:pt x="9087" y="3"/>
                      <a:pt x="9014" y="8"/>
                    </a:cubicBezTo>
                    <a:cubicBezTo>
                      <a:pt x="7763" y="94"/>
                      <a:pt x="6506" y="179"/>
                      <a:pt x="5297" y="501"/>
                    </a:cubicBezTo>
                    <a:cubicBezTo>
                      <a:pt x="4348" y="755"/>
                      <a:pt x="3365" y="1173"/>
                      <a:pt x="2601" y="1800"/>
                    </a:cubicBezTo>
                    <a:cubicBezTo>
                      <a:pt x="1912" y="2358"/>
                      <a:pt x="1532" y="3300"/>
                      <a:pt x="1193" y="4119"/>
                    </a:cubicBezTo>
                    <a:cubicBezTo>
                      <a:pt x="394" y="6044"/>
                      <a:pt x="32" y="8137"/>
                      <a:pt x="21" y="10217"/>
                    </a:cubicBezTo>
                    <a:cubicBezTo>
                      <a:pt x="0" y="13177"/>
                      <a:pt x="669" y="16105"/>
                      <a:pt x="1618" y="18907"/>
                    </a:cubicBezTo>
                    <a:cubicBezTo>
                      <a:pt x="2200" y="20624"/>
                      <a:pt x="2957" y="22391"/>
                      <a:pt x="4413" y="23470"/>
                    </a:cubicBezTo>
                    <a:cubicBezTo>
                      <a:pt x="5620" y="24367"/>
                      <a:pt x="7568" y="25024"/>
                      <a:pt x="9392" y="25024"/>
                    </a:cubicBezTo>
                    <a:cubicBezTo>
                      <a:pt x="10744" y="25024"/>
                      <a:pt x="12028" y="24663"/>
                      <a:pt x="12893" y="23770"/>
                    </a:cubicBezTo>
                    <a:lnTo>
                      <a:pt x="12893" y="23770"/>
                    </a:lnTo>
                    <a:cubicBezTo>
                      <a:pt x="12295" y="24391"/>
                      <a:pt x="14145" y="25903"/>
                      <a:pt x="14546" y="26112"/>
                    </a:cubicBezTo>
                    <a:cubicBezTo>
                      <a:pt x="15294" y="26504"/>
                      <a:pt x="16140" y="26713"/>
                      <a:pt x="16985" y="26713"/>
                    </a:cubicBezTo>
                    <a:cubicBezTo>
                      <a:pt x="17304" y="26713"/>
                      <a:pt x="17623" y="26683"/>
                      <a:pt x="17937" y="26622"/>
                    </a:cubicBezTo>
                    <a:cubicBezTo>
                      <a:pt x="21335" y="25964"/>
                      <a:pt x="22264" y="22121"/>
                      <a:pt x="20157" y="19626"/>
                    </a:cubicBezTo>
                    <a:cubicBezTo>
                      <a:pt x="19513" y="18865"/>
                      <a:pt x="18578" y="18218"/>
                      <a:pt x="17618" y="18218"/>
                    </a:cubicBezTo>
                    <a:cubicBezTo>
                      <a:pt x="17572" y="18218"/>
                      <a:pt x="17527" y="18219"/>
                      <a:pt x="17482" y="18222"/>
                    </a:cubicBezTo>
                    <a:cubicBezTo>
                      <a:pt x="19694" y="14279"/>
                      <a:pt x="20627" y="9552"/>
                      <a:pt x="18317" y="5907"/>
                    </a:cubicBezTo>
                    <a:cubicBezTo>
                      <a:pt x="17992" y="5393"/>
                      <a:pt x="17660" y="4873"/>
                      <a:pt x="17231" y="4437"/>
                    </a:cubicBezTo>
                    <a:cubicBezTo>
                      <a:pt x="16807" y="4002"/>
                      <a:pt x="16265" y="3656"/>
                      <a:pt x="15662" y="3561"/>
                    </a:cubicBezTo>
                    <a:cubicBezTo>
                      <a:pt x="14080" y="2255"/>
                      <a:pt x="12200" y="1066"/>
                      <a:pt x="10322" y="234"/>
                    </a:cubicBezTo>
                    <a:cubicBezTo>
                      <a:pt x="9961" y="73"/>
                      <a:pt x="9610" y="1"/>
                      <a:pt x="92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7"/>
              <p:cNvSpPr/>
              <p:nvPr/>
            </p:nvSpPr>
            <p:spPr>
              <a:xfrm>
                <a:off x="2158152" y="755319"/>
                <a:ext cx="232975" cy="41831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8281" extrusionOk="0">
                    <a:moveTo>
                      <a:pt x="531" y="1"/>
                    </a:moveTo>
                    <a:cubicBezTo>
                      <a:pt x="407" y="1"/>
                      <a:pt x="279" y="10"/>
                      <a:pt x="148" y="29"/>
                    </a:cubicBezTo>
                    <a:cubicBezTo>
                      <a:pt x="1" y="53"/>
                      <a:pt x="57" y="261"/>
                      <a:pt x="191" y="261"/>
                    </a:cubicBezTo>
                    <a:cubicBezTo>
                      <a:pt x="197" y="261"/>
                      <a:pt x="203" y="261"/>
                      <a:pt x="210" y="260"/>
                    </a:cubicBezTo>
                    <a:cubicBezTo>
                      <a:pt x="318" y="245"/>
                      <a:pt x="424" y="238"/>
                      <a:pt x="527" y="238"/>
                    </a:cubicBezTo>
                    <a:cubicBezTo>
                      <a:pt x="2231" y="238"/>
                      <a:pt x="3232" y="2191"/>
                      <a:pt x="3687" y="3613"/>
                    </a:cubicBezTo>
                    <a:cubicBezTo>
                      <a:pt x="4170" y="5120"/>
                      <a:pt x="4132" y="6631"/>
                      <a:pt x="3821" y="8162"/>
                    </a:cubicBezTo>
                    <a:cubicBezTo>
                      <a:pt x="3806" y="8234"/>
                      <a:pt x="3862" y="8280"/>
                      <a:pt x="3918" y="8280"/>
                    </a:cubicBezTo>
                    <a:cubicBezTo>
                      <a:pt x="3954" y="8280"/>
                      <a:pt x="3990" y="8260"/>
                      <a:pt x="4006" y="8214"/>
                    </a:cubicBezTo>
                    <a:cubicBezTo>
                      <a:pt x="4611" y="6371"/>
                      <a:pt x="4417" y="4312"/>
                      <a:pt x="3591" y="2568"/>
                    </a:cubicBezTo>
                    <a:cubicBezTo>
                      <a:pt x="2991" y="1305"/>
                      <a:pt x="1998" y="1"/>
                      <a:pt x="531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7"/>
              <p:cNvSpPr/>
              <p:nvPr/>
            </p:nvSpPr>
            <p:spPr>
              <a:xfrm>
                <a:off x="1991146" y="1744677"/>
                <a:ext cx="298342" cy="173115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3427" extrusionOk="0">
                    <a:moveTo>
                      <a:pt x="1009" y="1"/>
                    </a:moveTo>
                    <a:cubicBezTo>
                      <a:pt x="992" y="1"/>
                      <a:pt x="975" y="7"/>
                      <a:pt x="960" y="22"/>
                    </a:cubicBezTo>
                    <a:cubicBezTo>
                      <a:pt x="1" y="1030"/>
                      <a:pt x="580" y="2585"/>
                      <a:pt x="1735" y="3143"/>
                    </a:cubicBezTo>
                    <a:cubicBezTo>
                      <a:pt x="2136" y="3338"/>
                      <a:pt x="2578" y="3427"/>
                      <a:pt x="3026" y="3427"/>
                    </a:cubicBezTo>
                    <a:cubicBezTo>
                      <a:pt x="4095" y="3427"/>
                      <a:pt x="5200" y="2921"/>
                      <a:pt x="5866" y="2129"/>
                    </a:cubicBezTo>
                    <a:cubicBezTo>
                      <a:pt x="5906" y="2084"/>
                      <a:pt x="5872" y="2017"/>
                      <a:pt x="5819" y="2017"/>
                    </a:cubicBezTo>
                    <a:cubicBezTo>
                      <a:pt x="5808" y="2017"/>
                      <a:pt x="5796" y="2020"/>
                      <a:pt x="5784" y="2026"/>
                    </a:cubicBezTo>
                    <a:cubicBezTo>
                      <a:pt x="4859" y="2502"/>
                      <a:pt x="4066" y="3127"/>
                      <a:pt x="3000" y="3127"/>
                    </a:cubicBezTo>
                    <a:cubicBezTo>
                      <a:pt x="2906" y="3127"/>
                      <a:pt x="2809" y="3122"/>
                      <a:pt x="2711" y="3112"/>
                    </a:cubicBezTo>
                    <a:cubicBezTo>
                      <a:pt x="1193" y="2955"/>
                      <a:pt x="214" y="1496"/>
                      <a:pt x="1080" y="114"/>
                    </a:cubicBezTo>
                    <a:cubicBezTo>
                      <a:pt x="1114" y="61"/>
                      <a:pt x="1062" y="1"/>
                      <a:pt x="1009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7"/>
              <p:cNvSpPr/>
              <p:nvPr/>
            </p:nvSpPr>
            <p:spPr>
              <a:xfrm>
                <a:off x="1386368" y="1358279"/>
                <a:ext cx="183117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541" extrusionOk="0">
                    <a:moveTo>
                      <a:pt x="1651" y="1"/>
                    </a:moveTo>
                    <a:cubicBezTo>
                      <a:pt x="1357" y="1"/>
                      <a:pt x="1064" y="70"/>
                      <a:pt x="806" y="214"/>
                    </a:cubicBezTo>
                    <a:cubicBezTo>
                      <a:pt x="395" y="440"/>
                      <a:pt x="76" y="854"/>
                      <a:pt x="21" y="1320"/>
                    </a:cubicBezTo>
                    <a:cubicBezTo>
                      <a:pt x="1" y="1529"/>
                      <a:pt x="28" y="1738"/>
                      <a:pt x="76" y="1943"/>
                    </a:cubicBezTo>
                    <a:cubicBezTo>
                      <a:pt x="175" y="2372"/>
                      <a:pt x="363" y="2797"/>
                      <a:pt x="703" y="3081"/>
                    </a:cubicBezTo>
                    <a:cubicBezTo>
                      <a:pt x="1182" y="3485"/>
                      <a:pt x="1861" y="3537"/>
                      <a:pt x="2488" y="3540"/>
                    </a:cubicBezTo>
                    <a:cubicBezTo>
                      <a:pt x="2513" y="3540"/>
                      <a:pt x="2538" y="3540"/>
                      <a:pt x="2563" y="3540"/>
                    </a:cubicBezTo>
                    <a:cubicBezTo>
                      <a:pt x="2931" y="3540"/>
                      <a:pt x="3311" y="3514"/>
                      <a:pt x="3625" y="3331"/>
                    </a:cubicBezTo>
                    <a:cubicBezTo>
                      <a:pt x="3385" y="2419"/>
                      <a:pt x="3155" y="1605"/>
                      <a:pt x="3084" y="666"/>
                    </a:cubicBezTo>
                    <a:cubicBezTo>
                      <a:pt x="2743" y="237"/>
                      <a:pt x="2195" y="1"/>
                      <a:pt x="1651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7"/>
              <p:cNvSpPr/>
              <p:nvPr/>
            </p:nvSpPr>
            <p:spPr>
              <a:xfrm>
                <a:off x="1383085" y="1393893"/>
                <a:ext cx="16771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514" extrusionOk="0">
                    <a:moveTo>
                      <a:pt x="1215" y="0"/>
                    </a:moveTo>
                    <a:cubicBezTo>
                      <a:pt x="789" y="0"/>
                      <a:pt x="364" y="118"/>
                      <a:pt x="1" y="345"/>
                    </a:cubicBezTo>
                    <a:lnTo>
                      <a:pt x="110" y="516"/>
                    </a:lnTo>
                    <a:cubicBezTo>
                      <a:pt x="438" y="310"/>
                      <a:pt x="823" y="204"/>
                      <a:pt x="1208" y="204"/>
                    </a:cubicBezTo>
                    <a:cubicBezTo>
                      <a:pt x="1426" y="204"/>
                      <a:pt x="1645" y="238"/>
                      <a:pt x="1854" y="307"/>
                    </a:cubicBezTo>
                    <a:cubicBezTo>
                      <a:pt x="2429" y="495"/>
                      <a:pt x="2906" y="947"/>
                      <a:pt x="3132" y="1513"/>
                    </a:cubicBezTo>
                    <a:lnTo>
                      <a:pt x="3320" y="1437"/>
                    </a:lnTo>
                    <a:cubicBezTo>
                      <a:pt x="3073" y="818"/>
                      <a:pt x="2550" y="321"/>
                      <a:pt x="1916" y="111"/>
                    </a:cubicBezTo>
                    <a:cubicBezTo>
                      <a:pt x="1689" y="37"/>
                      <a:pt x="1452" y="0"/>
                      <a:pt x="121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7"/>
              <p:cNvSpPr/>
              <p:nvPr/>
            </p:nvSpPr>
            <p:spPr>
              <a:xfrm>
                <a:off x="2199727" y="1358279"/>
                <a:ext cx="183319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3541" extrusionOk="0">
                    <a:moveTo>
                      <a:pt x="1978" y="1"/>
                    </a:moveTo>
                    <a:cubicBezTo>
                      <a:pt x="1434" y="1"/>
                      <a:pt x="885" y="237"/>
                      <a:pt x="545" y="666"/>
                    </a:cubicBezTo>
                    <a:cubicBezTo>
                      <a:pt x="473" y="1605"/>
                      <a:pt x="243" y="2419"/>
                      <a:pt x="0" y="3331"/>
                    </a:cubicBezTo>
                    <a:cubicBezTo>
                      <a:pt x="318" y="3514"/>
                      <a:pt x="698" y="3540"/>
                      <a:pt x="1066" y="3540"/>
                    </a:cubicBezTo>
                    <a:cubicBezTo>
                      <a:pt x="1091" y="3540"/>
                      <a:pt x="1116" y="3540"/>
                      <a:pt x="1141" y="3540"/>
                    </a:cubicBezTo>
                    <a:cubicBezTo>
                      <a:pt x="1768" y="3537"/>
                      <a:pt x="2446" y="3485"/>
                      <a:pt x="2925" y="3081"/>
                    </a:cubicBezTo>
                    <a:cubicBezTo>
                      <a:pt x="3261" y="2797"/>
                      <a:pt x="3453" y="2372"/>
                      <a:pt x="3553" y="1943"/>
                    </a:cubicBezTo>
                    <a:cubicBezTo>
                      <a:pt x="3600" y="1738"/>
                      <a:pt x="3628" y="1529"/>
                      <a:pt x="3604" y="1320"/>
                    </a:cubicBezTo>
                    <a:cubicBezTo>
                      <a:pt x="3553" y="854"/>
                      <a:pt x="3234" y="440"/>
                      <a:pt x="2822" y="214"/>
                    </a:cubicBezTo>
                    <a:cubicBezTo>
                      <a:pt x="2564" y="70"/>
                      <a:pt x="2272" y="1"/>
                      <a:pt x="1978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7"/>
              <p:cNvSpPr/>
              <p:nvPr/>
            </p:nvSpPr>
            <p:spPr>
              <a:xfrm>
                <a:off x="2218569" y="1393893"/>
                <a:ext cx="16776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1" h="1514" extrusionOk="0">
                    <a:moveTo>
                      <a:pt x="2105" y="0"/>
                    </a:moveTo>
                    <a:cubicBezTo>
                      <a:pt x="1868" y="0"/>
                      <a:pt x="1632" y="37"/>
                      <a:pt x="1405" y="111"/>
                    </a:cubicBezTo>
                    <a:cubicBezTo>
                      <a:pt x="771" y="321"/>
                      <a:pt x="244" y="818"/>
                      <a:pt x="0" y="1437"/>
                    </a:cubicBezTo>
                    <a:lnTo>
                      <a:pt x="189" y="1513"/>
                    </a:lnTo>
                    <a:cubicBezTo>
                      <a:pt x="411" y="947"/>
                      <a:pt x="891" y="495"/>
                      <a:pt x="1467" y="307"/>
                    </a:cubicBezTo>
                    <a:cubicBezTo>
                      <a:pt x="1676" y="238"/>
                      <a:pt x="1895" y="204"/>
                      <a:pt x="2113" y="204"/>
                    </a:cubicBezTo>
                    <a:cubicBezTo>
                      <a:pt x="2498" y="204"/>
                      <a:pt x="2882" y="310"/>
                      <a:pt x="3210" y="516"/>
                    </a:cubicBezTo>
                    <a:lnTo>
                      <a:pt x="3320" y="345"/>
                    </a:lnTo>
                    <a:cubicBezTo>
                      <a:pt x="2957" y="118"/>
                      <a:pt x="2531" y="0"/>
                      <a:pt x="210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7"/>
              <p:cNvSpPr/>
              <p:nvPr/>
            </p:nvSpPr>
            <p:spPr>
              <a:xfrm>
                <a:off x="1455777" y="720059"/>
                <a:ext cx="868706" cy="1152601"/>
              </a:xfrm>
              <a:custGeom>
                <a:avLst/>
                <a:gdLst/>
                <a:ahLst/>
                <a:cxnLst/>
                <a:rect l="l" t="t" r="r" b="b"/>
                <a:pathLst>
                  <a:path w="17197" h="22817" extrusionOk="0">
                    <a:moveTo>
                      <a:pt x="6682" y="1"/>
                    </a:moveTo>
                    <a:cubicBezTo>
                      <a:pt x="6313" y="1"/>
                      <a:pt x="5996" y="25"/>
                      <a:pt x="5756" y="80"/>
                    </a:cubicBezTo>
                    <a:cubicBezTo>
                      <a:pt x="5303" y="186"/>
                      <a:pt x="4762" y="542"/>
                      <a:pt x="4203" y="1023"/>
                    </a:cubicBezTo>
                    <a:cubicBezTo>
                      <a:pt x="1411" y="3417"/>
                      <a:pt x="1" y="7051"/>
                      <a:pt x="312" y="10721"/>
                    </a:cubicBezTo>
                    <a:cubicBezTo>
                      <a:pt x="387" y="11625"/>
                      <a:pt x="542" y="12618"/>
                      <a:pt x="806" y="13690"/>
                    </a:cubicBezTo>
                    <a:cubicBezTo>
                      <a:pt x="1939" y="18280"/>
                      <a:pt x="3022" y="21528"/>
                      <a:pt x="8588" y="22816"/>
                    </a:cubicBezTo>
                    <a:cubicBezTo>
                      <a:pt x="8588" y="22816"/>
                      <a:pt x="15138" y="21165"/>
                      <a:pt x="16166" y="13228"/>
                    </a:cubicBezTo>
                    <a:cubicBezTo>
                      <a:pt x="17197" y="5287"/>
                      <a:pt x="14724" y="2091"/>
                      <a:pt x="14158" y="1526"/>
                    </a:cubicBezTo>
                    <a:cubicBezTo>
                      <a:pt x="13666" y="1034"/>
                      <a:pt x="9072" y="1"/>
                      <a:pt x="6682" y="1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7"/>
              <p:cNvSpPr/>
              <p:nvPr/>
            </p:nvSpPr>
            <p:spPr>
              <a:xfrm>
                <a:off x="1426175" y="652166"/>
                <a:ext cx="901087" cy="759493"/>
              </a:xfrm>
              <a:custGeom>
                <a:avLst/>
                <a:gdLst/>
                <a:ahLst/>
                <a:cxnLst/>
                <a:rect l="l" t="t" r="r" b="b"/>
                <a:pathLst>
                  <a:path w="17838" h="15035" extrusionOk="0">
                    <a:moveTo>
                      <a:pt x="8925" y="0"/>
                    </a:moveTo>
                    <a:cubicBezTo>
                      <a:pt x="8592" y="0"/>
                      <a:pt x="8256" y="28"/>
                      <a:pt x="7920" y="88"/>
                    </a:cubicBezTo>
                    <a:cubicBezTo>
                      <a:pt x="4197" y="753"/>
                      <a:pt x="2590" y="2363"/>
                      <a:pt x="1532" y="4008"/>
                    </a:cubicBezTo>
                    <a:cubicBezTo>
                      <a:pt x="473" y="5655"/>
                      <a:pt x="0" y="6950"/>
                      <a:pt x="0" y="8399"/>
                    </a:cubicBezTo>
                    <a:cubicBezTo>
                      <a:pt x="0" y="9848"/>
                      <a:pt x="79" y="12595"/>
                      <a:pt x="432" y="13496"/>
                    </a:cubicBezTo>
                    <a:cubicBezTo>
                      <a:pt x="785" y="14397"/>
                      <a:pt x="1392" y="15034"/>
                      <a:pt x="1392" y="15034"/>
                    </a:cubicBezTo>
                    <a:cubicBezTo>
                      <a:pt x="1392" y="15034"/>
                      <a:pt x="1532" y="11259"/>
                      <a:pt x="1532" y="9810"/>
                    </a:cubicBezTo>
                    <a:cubicBezTo>
                      <a:pt x="1532" y="9810"/>
                      <a:pt x="4002" y="6244"/>
                      <a:pt x="7842" y="4713"/>
                    </a:cubicBezTo>
                    <a:cubicBezTo>
                      <a:pt x="10471" y="3668"/>
                      <a:pt x="12549" y="3503"/>
                      <a:pt x="13625" y="3503"/>
                    </a:cubicBezTo>
                    <a:cubicBezTo>
                      <a:pt x="14121" y="3503"/>
                      <a:pt x="14404" y="3538"/>
                      <a:pt x="14429" y="3538"/>
                    </a:cubicBezTo>
                    <a:cubicBezTo>
                      <a:pt x="14508" y="3538"/>
                      <a:pt x="15512" y="12394"/>
                      <a:pt x="16752" y="14572"/>
                    </a:cubicBezTo>
                    <a:cubicBezTo>
                      <a:pt x="16752" y="14572"/>
                      <a:pt x="17605" y="12554"/>
                      <a:pt x="17721" y="10400"/>
                    </a:cubicBezTo>
                    <a:cubicBezTo>
                      <a:pt x="17838" y="8242"/>
                      <a:pt x="16820" y="4244"/>
                      <a:pt x="16074" y="3497"/>
                    </a:cubicBezTo>
                    <a:cubicBezTo>
                      <a:pt x="15397" y="2821"/>
                      <a:pt x="12286" y="0"/>
                      <a:pt x="892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7"/>
              <p:cNvSpPr/>
              <p:nvPr/>
            </p:nvSpPr>
            <p:spPr>
              <a:xfrm>
                <a:off x="2147796" y="811594"/>
                <a:ext cx="121590" cy="545714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0803" extrusionOk="0">
                    <a:moveTo>
                      <a:pt x="237" y="1"/>
                    </a:moveTo>
                    <a:cubicBezTo>
                      <a:pt x="221" y="1"/>
                      <a:pt x="204" y="12"/>
                      <a:pt x="203" y="33"/>
                    </a:cubicBezTo>
                    <a:cubicBezTo>
                      <a:pt x="0" y="1855"/>
                      <a:pt x="203" y="3756"/>
                      <a:pt x="552" y="5551"/>
                    </a:cubicBezTo>
                    <a:cubicBezTo>
                      <a:pt x="895" y="7298"/>
                      <a:pt x="1368" y="9254"/>
                      <a:pt x="2316" y="10782"/>
                    </a:cubicBezTo>
                    <a:cubicBezTo>
                      <a:pt x="2326" y="10796"/>
                      <a:pt x="2339" y="10802"/>
                      <a:pt x="2353" y="10802"/>
                    </a:cubicBezTo>
                    <a:cubicBezTo>
                      <a:pt x="2380" y="10802"/>
                      <a:pt x="2406" y="10779"/>
                      <a:pt x="2395" y="10748"/>
                    </a:cubicBezTo>
                    <a:cubicBezTo>
                      <a:pt x="1853" y="9039"/>
                      <a:pt x="1131" y="7456"/>
                      <a:pt x="761" y="5682"/>
                    </a:cubicBezTo>
                    <a:cubicBezTo>
                      <a:pt x="367" y="3797"/>
                      <a:pt x="323" y="1948"/>
                      <a:pt x="268" y="33"/>
                    </a:cubicBezTo>
                    <a:cubicBezTo>
                      <a:pt x="268" y="11"/>
                      <a:pt x="253" y="1"/>
                      <a:pt x="237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7"/>
              <p:cNvSpPr/>
              <p:nvPr/>
            </p:nvSpPr>
            <p:spPr>
              <a:xfrm>
                <a:off x="1542766" y="821849"/>
                <a:ext cx="611838" cy="310011"/>
              </a:xfrm>
              <a:custGeom>
                <a:avLst/>
                <a:gdLst/>
                <a:ahLst/>
                <a:cxnLst/>
                <a:rect l="l" t="t" r="r" b="b"/>
                <a:pathLst>
                  <a:path w="12112" h="6137" extrusionOk="0">
                    <a:moveTo>
                      <a:pt x="11391" y="0"/>
                    </a:moveTo>
                    <a:cubicBezTo>
                      <a:pt x="7066" y="0"/>
                      <a:pt x="2252" y="2334"/>
                      <a:pt x="18" y="6075"/>
                    </a:cubicBezTo>
                    <a:cubicBezTo>
                      <a:pt x="1" y="6102"/>
                      <a:pt x="26" y="6136"/>
                      <a:pt x="53" y="6136"/>
                    </a:cubicBezTo>
                    <a:cubicBezTo>
                      <a:pt x="63" y="6136"/>
                      <a:pt x="72" y="6132"/>
                      <a:pt x="80" y="6123"/>
                    </a:cubicBezTo>
                    <a:cubicBezTo>
                      <a:pt x="1571" y="4348"/>
                      <a:pt x="3119" y="2810"/>
                      <a:pt x="5201" y="1731"/>
                    </a:cubicBezTo>
                    <a:cubicBezTo>
                      <a:pt x="7339" y="628"/>
                      <a:pt x="9651" y="155"/>
                      <a:pt x="12042" y="121"/>
                    </a:cubicBezTo>
                    <a:cubicBezTo>
                      <a:pt x="12111" y="121"/>
                      <a:pt x="12111" y="21"/>
                      <a:pt x="12042" y="18"/>
                    </a:cubicBezTo>
                    <a:cubicBezTo>
                      <a:pt x="11827" y="6"/>
                      <a:pt x="11610" y="0"/>
                      <a:pt x="11391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7"/>
              <p:cNvSpPr/>
              <p:nvPr/>
            </p:nvSpPr>
            <p:spPr>
              <a:xfrm>
                <a:off x="2053129" y="1000929"/>
                <a:ext cx="115932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1083" extrusionOk="0">
                    <a:moveTo>
                      <a:pt x="366" y="1"/>
                    </a:moveTo>
                    <a:cubicBezTo>
                      <a:pt x="1" y="1"/>
                      <a:pt x="9" y="584"/>
                      <a:pt x="391" y="611"/>
                    </a:cubicBezTo>
                    <a:cubicBezTo>
                      <a:pt x="864" y="642"/>
                      <a:pt x="1299" y="789"/>
                      <a:pt x="1703" y="1036"/>
                    </a:cubicBezTo>
                    <a:cubicBezTo>
                      <a:pt x="1757" y="1068"/>
                      <a:pt x="1809" y="1082"/>
                      <a:pt x="1858" y="1082"/>
                    </a:cubicBezTo>
                    <a:cubicBezTo>
                      <a:pt x="2122" y="1082"/>
                      <a:pt x="2294" y="678"/>
                      <a:pt x="2012" y="505"/>
                    </a:cubicBezTo>
                    <a:cubicBezTo>
                      <a:pt x="1515" y="203"/>
                      <a:pt x="970" y="39"/>
                      <a:pt x="391" y="2"/>
                    </a:cubicBezTo>
                    <a:cubicBezTo>
                      <a:pt x="382" y="1"/>
                      <a:pt x="374" y="1"/>
                      <a:pt x="366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7"/>
              <p:cNvSpPr/>
              <p:nvPr/>
            </p:nvSpPr>
            <p:spPr>
              <a:xfrm>
                <a:off x="1580754" y="1000929"/>
                <a:ext cx="116134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083" extrusionOk="0">
                    <a:moveTo>
                      <a:pt x="1930" y="1"/>
                    </a:moveTo>
                    <a:cubicBezTo>
                      <a:pt x="1922" y="1"/>
                      <a:pt x="1913" y="1"/>
                      <a:pt x="1905" y="2"/>
                    </a:cubicBezTo>
                    <a:cubicBezTo>
                      <a:pt x="1325" y="39"/>
                      <a:pt x="781" y="203"/>
                      <a:pt x="284" y="505"/>
                    </a:cubicBezTo>
                    <a:cubicBezTo>
                      <a:pt x="1" y="678"/>
                      <a:pt x="175" y="1082"/>
                      <a:pt x="438" y="1082"/>
                    </a:cubicBezTo>
                    <a:cubicBezTo>
                      <a:pt x="487" y="1082"/>
                      <a:pt x="540" y="1068"/>
                      <a:pt x="592" y="1036"/>
                    </a:cubicBezTo>
                    <a:cubicBezTo>
                      <a:pt x="996" y="789"/>
                      <a:pt x="1432" y="642"/>
                      <a:pt x="1905" y="611"/>
                    </a:cubicBezTo>
                    <a:cubicBezTo>
                      <a:pt x="2286" y="584"/>
                      <a:pt x="2298" y="1"/>
                      <a:pt x="19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7"/>
              <p:cNvSpPr/>
              <p:nvPr/>
            </p:nvSpPr>
            <p:spPr>
              <a:xfrm>
                <a:off x="1527055" y="1236687"/>
                <a:ext cx="730649" cy="176802"/>
              </a:xfrm>
              <a:custGeom>
                <a:avLst/>
                <a:gdLst/>
                <a:ahLst/>
                <a:cxnLst/>
                <a:rect l="l" t="t" r="r" b="b"/>
                <a:pathLst>
                  <a:path w="14464" h="3500" extrusionOk="0">
                    <a:moveTo>
                      <a:pt x="5324" y="7"/>
                    </a:moveTo>
                    <a:cubicBezTo>
                      <a:pt x="4598" y="7"/>
                      <a:pt x="3869" y="28"/>
                      <a:pt x="3153" y="130"/>
                    </a:cubicBezTo>
                    <a:cubicBezTo>
                      <a:pt x="2214" y="260"/>
                      <a:pt x="980" y="346"/>
                      <a:pt x="296" y="1131"/>
                    </a:cubicBezTo>
                    <a:cubicBezTo>
                      <a:pt x="14" y="1456"/>
                      <a:pt x="0" y="1980"/>
                      <a:pt x="296" y="2302"/>
                    </a:cubicBezTo>
                    <a:cubicBezTo>
                      <a:pt x="936" y="2997"/>
                      <a:pt x="1923" y="3063"/>
                      <a:pt x="2783" y="3199"/>
                    </a:cubicBezTo>
                    <a:cubicBezTo>
                      <a:pt x="3872" y="3378"/>
                      <a:pt x="4971" y="3392"/>
                      <a:pt x="6071" y="3405"/>
                    </a:cubicBezTo>
                    <a:cubicBezTo>
                      <a:pt x="7369" y="3420"/>
                      <a:pt x="8676" y="3499"/>
                      <a:pt x="9980" y="3499"/>
                    </a:cubicBezTo>
                    <a:cubicBezTo>
                      <a:pt x="10812" y="3499"/>
                      <a:pt x="11644" y="3467"/>
                      <a:pt x="12470" y="3364"/>
                    </a:cubicBezTo>
                    <a:cubicBezTo>
                      <a:pt x="13850" y="3190"/>
                      <a:pt x="14464" y="815"/>
                      <a:pt x="12829" y="462"/>
                    </a:cubicBezTo>
                    <a:cubicBezTo>
                      <a:pt x="10671" y="0"/>
                      <a:pt x="8455" y="42"/>
                      <a:pt x="6266" y="14"/>
                    </a:cubicBezTo>
                    <a:cubicBezTo>
                      <a:pt x="5953" y="11"/>
                      <a:pt x="5639" y="7"/>
                      <a:pt x="5324" y="7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7"/>
              <p:cNvSpPr/>
              <p:nvPr/>
            </p:nvSpPr>
            <p:spPr>
              <a:xfrm>
                <a:off x="1771755" y="985067"/>
                <a:ext cx="117851" cy="474033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9384" extrusionOk="0">
                    <a:moveTo>
                      <a:pt x="118" y="1"/>
                    </a:moveTo>
                    <a:cubicBezTo>
                      <a:pt x="82" y="1"/>
                      <a:pt x="47" y="19"/>
                      <a:pt x="28" y="52"/>
                    </a:cubicBezTo>
                    <a:cubicBezTo>
                      <a:pt x="1" y="103"/>
                      <a:pt x="18" y="164"/>
                      <a:pt x="69" y="192"/>
                    </a:cubicBezTo>
                    <a:cubicBezTo>
                      <a:pt x="771" y="589"/>
                      <a:pt x="1186" y="1247"/>
                      <a:pt x="1405" y="1727"/>
                    </a:cubicBezTo>
                    <a:cubicBezTo>
                      <a:pt x="1655" y="2272"/>
                      <a:pt x="1823" y="2915"/>
                      <a:pt x="1929" y="3755"/>
                    </a:cubicBezTo>
                    <a:cubicBezTo>
                      <a:pt x="2127" y="5358"/>
                      <a:pt x="2076" y="7108"/>
                      <a:pt x="1762" y="9267"/>
                    </a:cubicBezTo>
                    <a:cubicBezTo>
                      <a:pt x="1754" y="9322"/>
                      <a:pt x="1792" y="9373"/>
                      <a:pt x="1847" y="9383"/>
                    </a:cubicBezTo>
                    <a:lnTo>
                      <a:pt x="1864" y="9383"/>
                    </a:lnTo>
                    <a:cubicBezTo>
                      <a:pt x="1912" y="9383"/>
                      <a:pt x="1956" y="9345"/>
                      <a:pt x="1963" y="9294"/>
                    </a:cubicBezTo>
                    <a:cubicBezTo>
                      <a:pt x="2279" y="7119"/>
                      <a:pt x="2333" y="5351"/>
                      <a:pt x="2132" y="3731"/>
                    </a:cubicBezTo>
                    <a:cubicBezTo>
                      <a:pt x="2063" y="3189"/>
                      <a:pt x="1933" y="2381"/>
                      <a:pt x="1590" y="1641"/>
                    </a:cubicBezTo>
                    <a:cubicBezTo>
                      <a:pt x="1357" y="1134"/>
                      <a:pt x="919" y="439"/>
                      <a:pt x="168" y="14"/>
                    </a:cubicBezTo>
                    <a:cubicBezTo>
                      <a:pt x="153" y="5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7"/>
              <p:cNvSpPr/>
              <p:nvPr/>
            </p:nvSpPr>
            <p:spPr>
              <a:xfrm>
                <a:off x="1878849" y="1508716"/>
                <a:ext cx="130026" cy="78399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1552" extrusionOk="0">
                    <a:moveTo>
                      <a:pt x="2385" y="1"/>
                    </a:moveTo>
                    <a:cubicBezTo>
                      <a:pt x="2194" y="445"/>
                      <a:pt x="1857" y="823"/>
                      <a:pt x="1433" y="1062"/>
                    </a:cubicBezTo>
                    <a:cubicBezTo>
                      <a:pt x="1098" y="1249"/>
                      <a:pt x="718" y="1347"/>
                      <a:pt x="338" y="1347"/>
                    </a:cubicBezTo>
                    <a:cubicBezTo>
                      <a:pt x="236" y="1347"/>
                      <a:pt x="134" y="1340"/>
                      <a:pt x="32" y="1326"/>
                    </a:cubicBezTo>
                    <a:lnTo>
                      <a:pt x="1" y="1528"/>
                    </a:lnTo>
                    <a:cubicBezTo>
                      <a:pt x="110" y="1545"/>
                      <a:pt x="224" y="1552"/>
                      <a:pt x="333" y="1552"/>
                    </a:cubicBezTo>
                    <a:cubicBezTo>
                      <a:pt x="752" y="1552"/>
                      <a:pt x="1169" y="1446"/>
                      <a:pt x="1533" y="1237"/>
                    </a:cubicBezTo>
                    <a:cubicBezTo>
                      <a:pt x="1995" y="976"/>
                      <a:pt x="2365" y="565"/>
                      <a:pt x="2573" y="79"/>
                    </a:cubicBezTo>
                    <a:lnTo>
                      <a:pt x="2385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7"/>
              <p:cNvSpPr/>
              <p:nvPr/>
            </p:nvSpPr>
            <p:spPr>
              <a:xfrm>
                <a:off x="1592322" y="1144748"/>
                <a:ext cx="157152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2602" extrusionOk="0">
                    <a:moveTo>
                      <a:pt x="1252" y="1"/>
                    </a:moveTo>
                    <a:cubicBezTo>
                      <a:pt x="453" y="1"/>
                      <a:pt x="39" y="570"/>
                      <a:pt x="21" y="1087"/>
                    </a:cubicBezTo>
                    <a:cubicBezTo>
                      <a:pt x="0" y="1680"/>
                      <a:pt x="631" y="2584"/>
                      <a:pt x="1459" y="2601"/>
                    </a:cubicBezTo>
                    <a:cubicBezTo>
                      <a:pt x="1469" y="2602"/>
                      <a:pt x="1478" y="2602"/>
                      <a:pt x="1488" y="2602"/>
                    </a:cubicBezTo>
                    <a:cubicBezTo>
                      <a:pt x="2302" y="2602"/>
                      <a:pt x="2924" y="2041"/>
                      <a:pt x="3110" y="1539"/>
                    </a:cubicBezTo>
                    <a:cubicBezTo>
                      <a:pt x="3110" y="1539"/>
                      <a:pt x="2809" y="268"/>
                      <a:pt x="1627" y="39"/>
                    </a:cubicBezTo>
                    <a:cubicBezTo>
                      <a:pt x="1494" y="13"/>
                      <a:pt x="1369" y="1"/>
                      <a:pt x="1252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7"/>
              <p:cNvSpPr/>
              <p:nvPr/>
            </p:nvSpPr>
            <p:spPr>
              <a:xfrm>
                <a:off x="1623289" y="1158236"/>
                <a:ext cx="103859" cy="94059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1862" extrusionOk="0">
                    <a:moveTo>
                      <a:pt x="1028" y="1"/>
                    </a:moveTo>
                    <a:cubicBezTo>
                      <a:pt x="611" y="1"/>
                      <a:pt x="231" y="282"/>
                      <a:pt x="124" y="707"/>
                    </a:cubicBezTo>
                    <a:cubicBezTo>
                      <a:pt x="0" y="1204"/>
                      <a:pt x="305" y="1710"/>
                      <a:pt x="802" y="1834"/>
                    </a:cubicBezTo>
                    <a:cubicBezTo>
                      <a:pt x="878" y="1852"/>
                      <a:pt x="953" y="1861"/>
                      <a:pt x="1028" y="1861"/>
                    </a:cubicBezTo>
                    <a:cubicBezTo>
                      <a:pt x="1446" y="1861"/>
                      <a:pt x="1824" y="1580"/>
                      <a:pt x="1929" y="1156"/>
                    </a:cubicBezTo>
                    <a:cubicBezTo>
                      <a:pt x="2056" y="659"/>
                      <a:pt x="1751" y="156"/>
                      <a:pt x="1254" y="28"/>
                    </a:cubicBezTo>
                    <a:cubicBezTo>
                      <a:pt x="1179" y="10"/>
                      <a:pt x="1103" y="1"/>
                      <a:pt x="102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7"/>
              <p:cNvSpPr/>
              <p:nvPr/>
            </p:nvSpPr>
            <p:spPr>
              <a:xfrm>
                <a:off x="1525944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578" y="0"/>
                    </a:moveTo>
                    <a:cubicBezTo>
                      <a:pt x="1789" y="0"/>
                      <a:pt x="952" y="287"/>
                      <a:pt x="280" y="706"/>
                    </a:cubicBezTo>
                    <a:cubicBezTo>
                      <a:pt x="1" y="882"/>
                      <a:pt x="174" y="1285"/>
                      <a:pt x="434" y="1285"/>
                    </a:cubicBezTo>
                    <a:cubicBezTo>
                      <a:pt x="483" y="1285"/>
                      <a:pt x="535" y="1270"/>
                      <a:pt x="588" y="1237"/>
                    </a:cubicBezTo>
                    <a:cubicBezTo>
                      <a:pt x="1166" y="877"/>
                      <a:pt x="1894" y="598"/>
                      <a:pt x="2571" y="598"/>
                    </a:cubicBezTo>
                    <a:cubicBezTo>
                      <a:pt x="3251" y="598"/>
                      <a:pt x="3878" y="879"/>
                      <a:pt x="4247" y="1641"/>
                    </a:cubicBezTo>
                    <a:cubicBezTo>
                      <a:pt x="4300" y="1751"/>
                      <a:pt x="4388" y="1797"/>
                      <a:pt x="4479" y="1797"/>
                    </a:cubicBezTo>
                    <a:cubicBezTo>
                      <a:pt x="4679" y="1797"/>
                      <a:pt x="4892" y="1576"/>
                      <a:pt x="4774" y="1332"/>
                    </a:cubicBezTo>
                    <a:cubicBezTo>
                      <a:pt x="4308" y="369"/>
                      <a:pt x="3473" y="0"/>
                      <a:pt x="257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7"/>
              <p:cNvSpPr/>
              <p:nvPr/>
            </p:nvSpPr>
            <p:spPr>
              <a:xfrm>
                <a:off x="1993419" y="1144748"/>
                <a:ext cx="157203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2602" extrusionOk="0">
                    <a:moveTo>
                      <a:pt x="1859" y="1"/>
                    </a:moveTo>
                    <a:cubicBezTo>
                      <a:pt x="1742" y="1"/>
                      <a:pt x="1617" y="13"/>
                      <a:pt x="1484" y="39"/>
                    </a:cubicBezTo>
                    <a:cubicBezTo>
                      <a:pt x="302" y="268"/>
                      <a:pt x="0" y="1539"/>
                      <a:pt x="0" y="1539"/>
                    </a:cubicBezTo>
                    <a:cubicBezTo>
                      <a:pt x="187" y="2041"/>
                      <a:pt x="808" y="2602"/>
                      <a:pt x="1624" y="2602"/>
                    </a:cubicBezTo>
                    <a:cubicBezTo>
                      <a:pt x="1633" y="2602"/>
                      <a:pt x="1643" y="2602"/>
                      <a:pt x="1652" y="2601"/>
                    </a:cubicBezTo>
                    <a:cubicBezTo>
                      <a:pt x="2481" y="2584"/>
                      <a:pt x="3111" y="1680"/>
                      <a:pt x="3091" y="1087"/>
                    </a:cubicBezTo>
                    <a:cubicBezTo>
                      <a:pt x="3073" y="570"/>
                      <a:pt x="2658" y="1"/>
                      <a:pt x="1859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7"/>
              <p:cNvSpPr/>
              <p:nvPr/>
            </p:nvSpPr>
            <p:spPr>
              <a:xfrm>
                <a:off x="2015899" y="1160004"/>
                <a:ext cx="103909" cy="94008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861" extrusionOk="0">
                    <a:moveTo>
                      <a:pt x="1028" y="0"/>
                    </a:moveTo>
                    <a:cubicBezTo>
                      <a:pt x="954" y="0"/>
                      <a:pt x="878" y="9"/>
                      <a:pt x="803" y="28"/>
                    </a:cubicBezTo>
                    <a:cubicBezTo>
                      <a:pt x="306" y="151"/>
                      <a:pt x="1" y="658"/>
                      <a:pt x="128" y="1155"/>
                    </a:cubicBezTo>
                    <a:cubicBezTo>
                      <a:pt x="232" y="1579"/>
                      <a:pt x="611" y="1861"/>
                      <a:pt x="1029" y="1861"/>
                    </a:cubicBezTo>
                    <a:cubicBezTo>
                      <a:pt x="1104" y="1861"/>
                      <a:pt x="1179" y="1852"/>
                      <a:pt x="1255" y="1833"/>
                    </a:cubicBezTo>
                    <a:cubicBezTo>
                      <a:pt x="1751" y="1710"/>
                      <a:pt x="2056" y="1203"/>
                      <a:pt x="1930" y="706"/>
                    </a:cubicBezTo>
                    <a:cubicBezTo>
                      <a:pt x="1825" y="282"/>
                      <a:pt x="1446" y="0"/>
                      <a:pt x="102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7"/>
              <p:cNvSpPr/>
              <p:nvPr/>
            </p:nvSpPr>
            <p:spPr>
              <a:xfrm>
                <a:off x="1969828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315" y="0"/>
                    </a:moveTo>
                    <a:cubicBezTo>
                      <a:pt x="1419" y="0"/>
                      <a:pt x="584" y="369"/>
                      <a:pt x="118" y="1332"/>
                    </a:cubicBezTo>
                    <a:cubicBezTo>
                      <a:pt x="0" y="1576"/>
                      <a:pt x="213" y="1797"/>
                      <a:pt x="413" y="1797"/>
                    </a:cubicBezTo>
                    <a:cubicBezTo>
                      <a:pt x="504" y="1797"/>
                      <a:pt x="592" y="1751"/>
                      <a:pt x="646" y="1641"/>
                    </a:cubicBezTo>
                    <a:cubicBezTo>
                      <a:pt x="1014" y="881"/>
                      <a:pt x="1642" y="600"/>
                      <a:pt x="2323" y="600"/>
                    </a:cubicBezTo>
                    <a:cubicBezTo>
                      <a:pt x="3000" y="600"/>
                      <a:pt x="3728" y="877"/>
                      <a:pt x="4304" y="1237"/>
                    </a:cubicBezTo>
                    <a:cubicBezTo>
                      <a:pt x="4358" y="1270"/>
                      <a:pt x="4410" y="1285"/>
                      <a:pt x="4460" y="1285"/>
                    </a:cubicBezTo>
                    <a:cubicBezTo>
                      <a:pt x="4721" y="1285"/>
                      <a:pt x="4892" y="882"/>
                      <a:pt x="4613" y="706"/>
                    </a:cubicBezTo>
                    <a:cubicBezTo>
                      <a:pt x="3940" y="287"/>
                      <a:pt x="3104" y="0"/>
                      <a:pt x="231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7"/>
              <p:cNvSpPr/>
              <p:nvPr/>
            </p:nvSpPr>
            <p:spPr>
              <a:xfrm>
                <a:off x="1345905" y="1067963"/>
                <a:ext cx="1041569" cy="246968"/>
              </a:xfrm>
              <a:custGeom>
                <a:avLst/>
                <a:gdLst/>
                <a:ahLst/>
                <a:cxnLst/>
                <a:rect l="l" t="t" r="r" b="b"/>
                <a:pathLst>
                  <a:path w="20619" h="4889" extrusionOk="0">
                    <a:moveTo>
                      <a:pt x="20475" y="353"/>
                    </a:moveTo>
                    <a:lnTo>
                      <a:pt x="20475" y="353"/>
                    </a:lnTo>
                    <a:cubicBezTo>
                      <a:pt x="20523" y="942"/>
                      <a:pt x="20516" y="1538"/>
                      <a:pt x="20469" y="2138"/>
                    </a:cubicBezTo>
                    <a:lnTo>
                      <a:pt x="20469" y="2138"/>
                    </a:lnTo>
                    <a:cubicBezTo>
                      <a:pt x="20567" y="1733"/>
                      <a:pt x="20619" y="1312"/>
                      <a:pt x="20619" y="877"/>
                    </a:cubicBezTo>
                    <a:cubicBezTo>
                      <a:pt x="20619" y="699"/>
                      <a:pt x="20564" y="517"/>
                      <a:pt x="20475" y="353"/>
                    </a:cubicBezTo>
                    <a:close/>
                    <a:moveTo>
                      <a:pt x="884" y="0"/>
                    </a:moveTo>
                    <a:lnTo>
                      <a:pt x="884" y="0"/>
                    </a:lnTo>
                    <a:cubicBezTo>
                      <a:pt x="359" y="459"/>
                      <a:pt x="0" y="1151"/>
                      <a:pt x="0" y="1819"/>
                    </a:cubicBezTo>
                    <a:cubicBezTo>
                      <a:pt x="0" y="3018"/>
                      <a:pt x="486" y="4104"/>
                      <a:pt x="1275" y="4889"/>
                    </a:cubicBezTo>
                    <a:cubicBezTo>
                      <a:pt x="1011" y="3488"/>
                      <a:pt x="860" y="2069"/>
                      <a:pt x="870" y="648"/>
                    </a:cubicBezTo>
                    <a:cubicBezTo>
                      <a:pt x="870" y="432"/>
                      <a:pt x="873" y="216"/>
                      <a:pt x="884" y="0"/>
                    </a:cubicBezTo>
                    <a:close/>
                  </a:path>
                </a:pathLst>
              </a:custGeom>
              <a:solidFill>
                <a:srgbClr val="FFFFFF">
                  <a:alpha val="3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7"/>
              <p:cNvSpPr/>
              <p:nvPr/>
            </p:nvSpPr>
            <p:spPr>
              <a:xfrm>
                <a:off x="1389349" y="1045787"/>
                <a:ext cx="993276" cy="303393"/>
              </a:xfrm>
              <a:custGeom>
                <a:avLst/>
                <a:gdLst/>
                <a:ahLst/>
                <a:cxnLst/>
                <a:rect l="l" t="t" r="r" b="b"/>
                <a:pathLst>
                  <a:path w="19663" h="6006" extrusionOk="0">
                    <a:moveTo>
                      <a:pt x="18241" y="28"/>
                    </a:moveTo>
                    <a:cubicBezTo>
                      <a:pt x="18402" y="967"/>
                      <a:pt x="18491" y="1888"/>
                      <a:pt x="18450" y="2608"/>
                    </a:cubicBezTo>
                    <a:cubicBezTo>
                      <a:pt x="18399" y="3574"/>
                      <a:pt x="18197" y="4512"/>
                      <a:pt x="17991" y="5255"/>
                    </a:cubicBezTo>
                    <a:cubicBezTo>
                      <a:pt x="18776" y="4556"/>
                      <a:pt x="19348" y="3628"/>
                      <a:pt x="19609" y="2577"/>
                    </a:cubicBezTo>
                    <a:cubicBezTo>
                      <a:pt x="19656" y="1977"/>
                      <a:pt x="19663" y="1381"/>
                      <a:pt x="19615" y="792"/>
                    </a:cubicBezTo>
                    <a:cubicBezTo>
                      <a:pt x="19598" y="765"/>
                      <a:pt x="19581" y="737"/>
                      <a:pt x="19560" y="706"/>
                    </a:cubicBezTo>
                    <a:cubicBezTo>
                      <a:pt x="19522" y="1302"/>
                      <a:pt x="19413" y="1895"/>
                      <a:pt x="19225" y="2464"/>
                    </a:cubicBezTo>
                    <a:cubicBezTo>
                      <a:pt x="19211" y="2512"/>
                      <a:pt x="19173" y="2532"/>
                      <a:pt x="19136" y="2532"/>
                    </a:cubicBezTo>
                    <a:cubicBezTo>
                      <a:pt x="19081" y="2532"/>
                      <a:pt x="19026" y="2485"/>
                      <a:pt x="19040" y="2412"/>
                    </a:cubicBezTo>
                    <a:cubicBezTo>
                      <a:pt x="19177" y="1737"/>
                      <a:pt x="19262" y="1066"/>
                      <a:pt x="19269" y="398"/>
                    </a:cubicBezTo>
                    <a:cubicBezTo>
                      <a:pt x="19173" y="326"/>
                      <a:pt x="19063" y="271"/>
                      <a:pt x="18951" y="237"/>
                    </a:cubicBezTo>
                    <a:lnTo>
                      <a:pt x="18241" y="28"/>
                    </a:lnTo>
                    <a:close/>
                    <a:moveTo>
                      <a:pt x="761" y="1"/>
                    </a:moveTo>
                    <a:lnTo>
                      <a:pt x="761" y="1"/>
                    </a:lnTo>
                    <a:cubicBezTo>
                      <a:pt x="493" y="96"/>
                      <a:pt x="243" y="247"/>
                      <a:pt x="24" y="439"/>
                    </a:cubicBezTo>
                    <a:cubicBezTo>
                      <a:pt x="13" y="655"/>
                      <a:pt x="10" y="871"/>
                      <a:pt x="10" y="1087"/>
                    </a:cubicBezTo>
                    <a:cubicBezTo>
                      <a:pt x="0" y="2508"/>
                      <a:pt x="151" y="3927"/>
                      <a:pt x="415" y="5328"/>
                    </a:cubicBezTo>
                    <a:cubicBezTo>
                      <a:pt x="674" y="5588"/>
                      <a:pt x="969" y="5818"/>
                      <a:pt x="1291" y="6006"/>
                    </a:cubicBezTo>
                    <a:cubicBezTo>
                      <a:pt x="1247" y="5906"/>
                      <a:pt x="1202" y="5807"/>
                      <a:pt x="1161" y="5704"/>
                    </a:cubicBezTo>
                    <a:cubicBezTo>
                      <a:pt x="808" y="4803"/>
                      <a:pt x="729" y="2056"/>
                      <a:pt x="729" y="607"/>
                    </a:cubicBezTo>
                    <a:cubicBezTo>
                      <a:pt x="729" y="401"/>
                      <a:pt x="740" y="203"/>
                      <a:pt x="76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7"/>
              <p:cNvSpPr/>
              <p:nvPr/>
            </p:nvSpPr>
            <p:spPr>
              <a:xfrm>
                <a:off x="2350416" y="1065842"/>
                <a:ext cx="27026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2136" extrusionOk="0">
                    <a:moveTo>
                      <a:pt x="244" y="1"/>
                    </a:moveTo>
                    <a:cubicBezTo>
                      <a:pt x="237" y="669"/>
                      <a:pt x="152" y="1340"/>
                      <a:pt x="15" y="2015"/>
                    </a:cubicBezTo>
                    <a:cubicBezTo>
                      <a:pt x="1" y="2088"/>
                      <a:pt x="56" y="2135"/>
                      <a:pt x="111" y="2135"/>
                    </a:cubicBezTo>
                    <a:cubicBezTo>
                      <a:pt x="148" y="2135"/>
                      <a:pt x="186" y="2115"/>
                      <a:pt x="200" y="2067"/>
                    </a:cubicBezTo>
                    <a:cubicBezTo>
                      <a:pt x="388" y="1498"/>
                      <a:pt x="497" y="905"/>
                      <a:pt x="535" y="309"/>
                    </a:cubicBezTo>
                    <a:cubicBezTo>
                      <a:pt x="456" y="192"/>
                      <a:pt x="357" y="86"/>
                      <a:pt x="2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7"/>
              <p:cNvSpPr/>
              <p:nvPr/>
            </p:nvSpPr>
            <p:spPr>
              <a:xfrm>
                <a:off x="1497958" y="1021034"/>
                <a:ext cx="755250" cy="357747"/>
              </a:xfrm>
              <a:custGeom>
                <a:avLst/>
                <a:gdLst/>
                <a:ahLst/>
                <a:cxnLst/>
                <a:rect l="l" t="t" r="r" b="b"/>
                <a:pathLst>
                  <a:path w="14951" h="7082" extrusionOk="0">
                    <a:moveTo>
                      <a:pt x="13375" y="11"/>
                    </a:moveTo>
                    <a:cubicBezTo>
                      <a:pt x="13437" y="518"/>
                      <a:pt x="13519" y="1025"/>
                      <a:pt x="13625" y="1536"/>
                    </a:cubicBezTo>
                    <a:cubicBezTo>
                      <a:pt x="13728" y="2029"/>
                      <a:pt x="13857" y="2508"/>
                      <a:pt x="14005" y="2978"/>
                    </a:cubicBezTo>
                    <a:cubicBezTo>
                      <a:pt x="14088" y="3057"/>
                      <a:pt x="14112" y="3160"/>
                      <a:pt x="14091" y="3255"/>
                    </a:cubicBezTo>
                    <a:cubicBezTo>
                      <a:pt x="14145" y="3427"/>
                      <a:pt x="14204" y="3598"/>
                      <a:pt x="14262" y="3765"/>
                    </a:cubicBezTo>
                    <a:cubicBezTo>
                      <a:pt x="14005" y="2553"/>
                      <a:pt x="13775" y="1220"/>
                      <a:pt x="13584" y="18"/>
                    </a:cubicBezTo>
                    <a:cubicBezTo>
                      <a:pt x="13546" y="15"/>
                      <a:pt x="13498" y="11"/>
                      <a:pt x="13443" y="11"/>
                    </a:cubicBezTo>
                    <a:close/>
                    <a:moveTo>
                      <a:pt x="12813" y="1"/>
                    </a:moveTo>
                    <a:cubicBezTo>
                      <a:pt x="12878" y="35"/>
                      <a:pt x="12940" y="69"/>
                      <a:pt x="13002" y="107"/>
                    </a:cubicBezTo>
                    <a:cubicBezTo>
                      <a:pt x="13286" y="282"/>
                      <a:pt x="13111" y="682"/>
                      <a:pt x="12850" y="682"/>
                    </a:cubicBezTo>
                    <a:cubicBezTo>
                      <a:pt x="12799" y="682"/>
                      <a:pt x="12748" y="668"/>
                      <a:pt x="12693" y="638"/>
                    </a:cubicBezTo>
                    <a:cubicBezTo>
                      <a:pt x="12289" y="391"/>
                      <a:pt x="11854" y="244"/>
                      <a:pt x="11381" y="213"/>
                    </a:cubicBezTo>
                    <a:cubicBezTo>
                      <a:pt x="11241" y="203"/>
                      <a:pt x="11148" y="118"/>
                      <a:pt x="11111" y="11"/>
                    </a:cubicBezTo>
                    <a:lnTo>
                      <a:pt x="6431" y="11"/>
                    </a:lnTo>
                    <a:cubicBezTo>
                      <a:pt x="6698" y="323"/>
                      <a:pt x="6883" y="655"/>
                      <a:pt x="7010" y="929"/>
                    </a:cubicBezTo>
                    <a:cubicBezTo>
                      <a:pt x="7353" y="1669"/>
                      <a:pt x="7483" y="2477"/>
                      <a:pt x="7552" y="3019"/>
                    </a:cubicBezTo>
                    <a:cubicBezTo>
                      <a:pt x="7572" y="3201"/>
                      <a:pt x="7593" y="3382"/>
                      <a:pt x="7609" y="3566"/>
                    </a:cubicBezTo>
                    <a:cubicBezTo>
                      <a:pt x="7901" y="3669"/>
                      <a:pt x="8123" y="3930"/>
                      <a:pt x="8178" y="4255"/>
                    </a:cubicBezTo>
                    <a:cubicBezTo>
                      <a:pt x="8181" y="4269"/>
                      <a:pt x="8185" y="4283"/>
                      <a:pt x="8189" y="4297"/>
                    </a:cubicBezTo>
                    <a:cubicBezTo>
                      <a:pt x="8795" y="4303"/>
                      <a:pt x="9401" y="4314"/>
                      <a:pt x="10007" y="4341"/>
                    </a:cubicBezTo>
                    <a:cubicBezTo>
                      <a:pt x="9928" y="4235"/>
                      <a:pt x="9863" y="4129"/>
                      <a:pt x="9822" y="4023"/>
                    </a:cubicBezTo>
                    <a:cubicBezTo>
                      <a:pt x="9799" y="4029"/>
                      <a:pt x="9778" y="4033"/>
                      <a:pt x="9754" y="4033"/>
                    </a:cubicBezTo>
                    <a:cubicBezTo>
                      <a:pt x="9555" y="4033"/>
                      <a:pt x="9343" y="3810"/>
                      <a:pt x="9459" y="3566"/>
                    </a:cubicBezTo>
                    <a:cubicBezTo>
                      <a:pt x="9925" y="2605"/>
                      <a:pt x="10761" y="2235"/>
                      <a:pt x="11655" y="2235"/>
                    </a:cubicBezTo>
                    <a:cubicBezTo>
                      <a:pt x="12354" y="2235"/>
                      <a:pt x="13090" y="2461"/>
                      <a:pt x="13714" y="2803"/>
                    </a:cubicBezTo>
                    <a:cubicBezTo>
                      <a:pt x="13604" y="2330"/>
                      <a:pt x="13505" y="1861"/>
                      <a:pt x="13416" y="1405"/>
                    </a:cubicBezTo>
                    <a:cubicBezTo>
                      <a:pt x="13327" y="946"/>
                      <a:pt x="13248" y="480"/>
                      <a:pt x="13183" y="11"/>
                    </a:cubicBezTo>
                    <a:cubicBezTo>
                      <a:pt x="13060" y="4"/>
                      <a:pt x="12937" y="1"/>
                      <a:pt x="12813" y="1"/>
                    </a:cubicBezTo>
                    <a:close/>
                    <a:moveTo>
                      <a:pt x="12758" y="3039"/>
                    </a:moveTo>
                    <a:cubicBezTo>
                      <a:pt x="12847" y="3197"/>
                      <a:pt x="12891" y="3368"/>
                      <a:pt x="12899" y="3536"/>
                    </a:cubicBezTo>
                    <a:cubicBezTo>
                      <a:pt x="12909" y="3851"/>
                      <a:pt x="12738" y="4252"/>
                      <a:pt x="12453" y="4560"/>
                    </a:cubicBezTo>
                    <a:cubicBezTo>
                      <a:pt x="12772" y="4608"/>
                      <a:pt x="13090" y="4667"/>
                      <a:pt x="13405" y="4731"/>
                    </a:cubicBezTo>
                    <a:cubicBezTo>
                      <a:pt x="14433" y="4954"/>
                      <a:pt x="14570" y="5975"/>
                      <a:pt x="14190" y="6746"/>
                    </a:cubicBezTo>
                    <a:cubicBezTo>
                      <a:pt x="14454" y="6646"/>
                      <a:pt x="14711" y="6526"/>
                      <a:pt x="14951" y="6386"/>
                    </a:cubicBezTo>
                    <a:cubicBezTo>
                      <a:pt x="14910" y="6266"/>
                      <a:pt x="14869" y="6140"/>
                      <a:pt x="14828" y="6009"/>
                    </a:cubicBezTo>
                    <a:cubicBezTo>
                      <a:pt x="14430" y="5228"/>
                      <a:pt x="14132" y="4368"/>
                      <a:pt x="13895" y="3502"/>
                    </a:cubicBezTo>
                    <a:cubicBezTo>
                      <a:pt x="13865" y="3512"/>
                      <a:pt x="13834" y="3519"/>
                      <a:pt x="13803" y="3519"/>
                    </a:cubicBezTo>
                    <a:cubicBezTo>
                      <a:pt x="13751" y="3519"/>
                      <a:pt x="13700" y="3502"/>
                      <a:pt x="13645" y="3471"/>
                    </a:cubicBezTo>
                    <a:cubicBezTo>
                      <a:pt x="13375" y="3299"/>
                      <a:pt x="13073" y="3149"/>
                      <a:pt x="12758" y="3039"/>
                    </a:cubicBezTo>
                    <a:close/>
                    <a:moveTo>
                      <a:pt x="3817" y="11"/>
                    </a:moveTo>
                    <a:cubicBezTo>
                      <a:pt x="3776" y="118"/>
                      <a:pt x="3687" y="203"/>
                      <a:pt x="3544" y="213"/>
                    </a:cubicBezTo>
                    <a:cubicBezTo>
                      <a:pt x="3174" y="237"/>
                      <a:pt x="2824" y="333"/>
                      <a:pt x="2495" y="494"/>
                    </a:cubicBezTo>
                    <a:cubicBezTo>
                      <a:pt x="1968" y="1025"/>
                      <a:pt x="1464" y="1590"/>
                      <a:pt x="967" y="2180"/>
                    </a:cubicBezTo>
                    <a:cubicBezTo>
                      <a:pt x="960" y="2189"/>
                      <a:pt x="950" y="2193"/>
                      <a:pt x="940" y="2193"/>
                    </a:cubicBezTo>
                    <a:cubicBezTo>
                      <a:pt x="913" y="2193"/>
                      <a:pt x="885" y="2159"/>
                      <a:pt x="905" y="2132"/>
                    </a:cubicBezTo>
                    <a:cubicBezTo>
                      <a:pt x="1214" y="1614"/>
                      <a:pt x="1574" y="1121"/>
                      <a:pt x="1971" y="662"/>
                    </a:cubicBezTo>
                    <a:cubicBezTo>
                      <a:pt x="1912" y="635"/>
                      <a:pt x="1861" y="586"/>
                      <a:pt x="1827" y="532"/>
                    </a:cubicBezTo>
                    <a:cubicBezTo>
                      <a:pt x="728" y="1614"/>
                      <a:pt x="111" y="2508"/>
                      <a:pt x="111" y="2508"/>
                    </a:cubicBezTo>
                    <a:cubicBezTo>
                      <a:pt x="111" y="3522"/>
                      <a:pt x="42" y="5677"/>
                      <a:pt x="1" y="6876"/>
                    </a:cubicBezTo>
                    <a:cubicBezTo>
                      <a:pt x="419" y="7010"/>
                      <a:pt x="864" y="7081"/>
                      <a:pt x="1324" y="7081"/>
                    </a:cubicBezTo>
                    <a:lnTo>
                      <a:pt x="1607" y="7081"/>
                    </a:lnTo>
                    <a:cubicBezTo>
                      <a:pt x="1337" y="6965"/>
                      <a:pt x="1084" y="6804"/>
                      <a:pt x="872" y="6571"/>
                    </a:cubicBezTo>
                    <a:cubicBezTo>
                      <a:pt x="576" y="6249"/>
                      <a:pt x="590" y="5725"/>
                      <a:pt x="872" y="5400"/>
                    </a:cubicBezTo>
                    <a:cubicBezTo>
                      <a:pt x="1255" y="4961"/>
                      <a:pt x="1806" y="4742"/>
                      <a:pt x="2382" y="4611"/>
                    </a:cubicBezTo>
                    <a:cubicBezTo>
                      <a:pt x="2070" y="4293"/>
                      <a:pt x="1879" y="3868"/>
                      <a:pt x="1889" y="3536"/>
                    </a:cubicBezTo>
                    <a:cubicBezTo>
                      <a:pt x="1895" y="3368"/>
                      <a:pt x="1944" y="3197"/>
                      <a:pt x="2032" y="3036"/>
                    </a:cubicBezTo>
                    <a:lnTo>
                      <a:pt x="2032" y="3036"/>
                    </a:lnTo>
                    <a:cubicBezTo>
                      <a:pt x="1718" y="3149"/>
                      <a:pt x="1413" y="3299"/>
                      <a:pt x="1142" y="3471"/>
                    </a:cubicBezTo>
                    <a:cubicBezTo>
                      <a:pt x="1090" y="3502"/>
                      <a:pt x="1036" y="3519"/>
                      <a:pt x="988" y="3519"/>
                    </a:cubicBezTo>
                    <a:cubicBezTo>
                      <a:pt x="728" y="3519"/>
                      <a:pt x="556" y="3118"/>
                      <a:pt x="834" y="2940"/>
                    </a:cubicBezTo>
                    <a:cubicBezTo>
                      <a:pt x="1505" y="2522"/>
                      <a:pt x="2341" y="2235"/>
                      <a:pt x="3133" y="2235"/>
                    </a:cubicBezTo>
                    <a:cubicBezTo>
                      <a:pt x="4026" y="2235"/>
                      <a:pt x="4862" y="2605"/>
                      <a:pt x="5328" y="3566"/>
                    </a:cubicBezTo>
                    <a:cubicBezTo>
                      <a:pt x="5444" y="3810"/>
                      <a:pt x="5232" y="4033"/>
                      <a:pt x="5033" y="4033"/>
                    </a:cubicBezTo>
                    <a:cubicBezTo>
                      <a:pt x="5009" y="4033"/>
                      <a:pt x="4989" y="4029"/>
                      <a:pt x="4968" y="4023"/>
                    </a:cubicBezTo>
                    <a:cubicBezTo>
                      <a:pt x="4927" y="4115"/>
                      <a:pt x="4875" y="4208"/>
                      <a:pt x="4811" y="4300"/>
                    </a:cubicBezTo>
                    <a:cubicBezTo>
                      <a:pt x="5163" y="4279"/>
                      <a:pt x="5520" y="4276"/>
                      <a:pt x="5873" y="4276"/>
                    </a:cubicBezTo>
                    <a:cubicBezTo>
                      <a:pt x="6054" y="4276"/>
                      <a:pt x="6236" y="4276"/>
                      <a:pt x="6417" y="4279"/>
                    </a:cubicBezTo>
                    <a:cubicBezTo>
                      <a:pt x="6417" y="4269"/>
                      <a:pt x="6417" y="4262"/>
                      <a:pt x="6421" y="4255"/>
                    </a:cubicBezTo>
                    <a:cubicBezTo>
                      <a:pt x="6493" y="3838"/>
                      <a:pt x="6842" y="3522"/>
                      <a:pt x="7267" y="3522"/>
                    </a:cubicBezTo>
                    <a:lnTo>
                      <a:pt x="7335" y="3522"/>
                    </a:lnTo>
                    <a:cubicBezTo>
                      <a:pt x="7356" y="3522"/>
                      <a:pt x="7376" y="3522"/>
                      <a:pt x="7400" y="3525"/>
                    </a:cubicBezTo>
                    <a:cubicBezTo>
                      <a:pt x="7383" y="3365"/>
                      <a:pt x="7367" y="3204"/>
                      <a:pt x="7349" y="3043"/>
                    </a:cubicBezTo>
                    <a:cubicBezTo>
                      <a:pt x="7243" y="2203"/>
                      <a:pt x="7075" y="1560"/>
                      <a:pt x="6825" y="1015"/>
                    </a:cubicBezTo>
                    <a:cubicBezTo>
                      <a:pt x="6688" y="714"/>
                      <a:pt x="6472" y="344"/>
                      <a:pt x="6160" y="11"/>
                    </a:cubicBezTo>
                    <a:close/>
                  </a:path>
                </a:pathLst>
              </a:custGeom>
              <a:solidFill>
                <a:srgbClr val="FFD2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7"/>
              <p:cNvSpPr/>
              <p:nvPr/>
            </p:nvSpPr>
            <p:spPr>
              <a:xfrm>
                <a:off x="1426175" y="1021034"/>
                <a:ext cx="897298" cy="347341"/>
              </a:xfrm>
              <a:custGeom>
                <a:avLst/>
                <a:gdLst/>
                <a:ahLst/>
                <a:cxnLst/>
                <a:rect l="l" t="t" r="r" b="b"/>
                <a:pathLst>
                  <a:path w="17763" h="6876" extrusionOk="0">
                    <a:moveTo>
                      <a:pt x="15005" y="18"/>
                    </a:moveTo>
                    <a:lnTo>
                      <a:pt x="15005" y="18"/>
                    </a:lnTo>
                    <a:cubicBezTo>
                      <a:pt x="15196" y="1220"/>
                      <a:pt x="15426" y="2553"/>
                      <a:pt x="15683" y="3765"/>
                    </a:cubicBezTo>
                    <a:cubicBezTo>
                      <a:pt x="15971" y="4602"/>
                      <a:pt x="16290" y="5420"/>
                      <a:pt x="16570" y="6266"/>
                    </a:cubicBezTo>
                    <a:cubicBezTo>
                      <a:pt x="16817" y="6112"/>
                      <a:pt x="17046" y="5938"/>
                      <a:pt x="17262" y="5745"/>
                    </a:cubicBezTo>
                    <a:cubicBezTo>
                      <a:pt x="17468" y="5002"/>
                      <a:pt x="17670" y="4064"/>
                      <a:pt x="17721" y="3098"/>
                    </a:cubicBezTo>
                    <a:cubicBezTo>
                      <a:pt x="17762" y="2378"/>
                      <a:pt x="17673" y="1457"/>
                      <a:pt x="17512" y="518"/>
                    </a:cubicBezTo>
                    <a:lnTo>
                      <a:pt x="17221" y="432"/>
                    </a:lnTo>
                    <a:cubicBezTo>
                      <a:pt x="16522" y="230"/>
                      <a:pt x="15810" y="100"/>
                      <a:pt x="15093" y="39"/>
                    </a:cubicBezTo>
                    <a:cubicBezTo>
                      <a:pt x="15070" y="31"/>
                      <a:pt x="15043" y="25"/>
                      <a:pt x="15005" y="18"/>
                    </a:cubicBezTo>
                    <a:close/>
                    <a:moveTo>
                      <a:pt x="16249" y="6009"/>
                    </a:moveTo>
                    <a:lnTo>
                      <a:pt x="16249" y="6009"/>
                    </a:lnTo>
                    <a:cubicBezTo>
                      <a:pt x="16290" y="6140"/>
                      <a:pt x="16331" y="6266"/>
                      <a:pt x="16372" y="6386"/>
                    </a:cubicBezTo>
                    <a:cubicBezTo>
                      <a:pt x="16393" y="6376"/>
                      <a:pt x="16413" y="6366"/>
                      <a:pt x="16434" y="6352"/>
                    </a:cubicBezTo>
                    <a:cubicBezTo>
                      <a:pt x="16368" y="6238"/>
                      <a:pt x="16306" y="6126"/>
                      <a:pt x="16249" y="6009"/>
                    </a:cubicBezTo>
                    <a:close/>
                    <a:moveTo>
                      <a:pt x="3439" y="1"/>
                    </a:moveTo>
                    <a:cubicBezTo>
                      <a:pt x="3378" y="1"/>
                      <a:pt x="3320" y="4"/>
                      <a:pt x="3169" y="11"/>
                    </a:cubicBezTo>
                    <a:cubicBezTo>
                      <a:pt x="2885" y="11"/>
                      <a:pt x="2381" y="39"/>
                      <a:pt x="2381" y="39"/>
                    </a:cubicBezTo>
                    <a:cubicBezTo>
                      <a:pt x="1655" y="97"/>
                      <a:pt x="932" y="227"/>
                      <a:pt x="223" y="432"/>
                    </a:cubicBezTo>
                    <a:lnTo>
                      <a:pt x="124" y="463"/>
                    </a:lnTo>
                    <a:cubicBezTo>
                      <a:pt x="93" y="470"/>
                      <a:pt x="62" y="480"/>
                      <a:pt x="32" y="491"/>
                    </a:cubicBezTo>
                    <a:cubicBezTo>
                      <a:pt x="11" y="693"/>
                      <a:pt x="0" y="891"/>
                      <a:pt x="0" y="1097"/>
                    </a:cubicBezTo>
                    <a:cubicBezTo>
                      <a:pt x="0" y="2546"/>
                      <a:pt x="79" y="5293"/>
                      <a:pt x="432" y="6194"/>
                    </a:cubicBezTo>
                    <a:cubicBezTo>
                      <a:pt x="473" y="6297"/>
                      <a:pt x="518" y="6396"/>
                      <a:pt x="562" y="6496"/>
                    </a:cubicBezTo>
                    <a:cubicBezTo>
                      <a:pt x="833" y="6650"/>
                      <a:pt x="1121" y="6780"/>
                      <a:pt x="1422" y="6876"/>
                    </a:cubicBezTo>
                    <a:cubicBezTo>
                      <a:pt x="1463" y="5677"/>
                      <a:pt x="1532" y="3522"/>
                      <a:pt x="1532" y="2508"/>
                    </a:cubicBezTo>
                    <a:cubicBezTo>
                      <a:pt x="1532" y="2508"/>
                      <a:pt x="2149" y="1614"/>
                      <a:pt x="3248" y="532"/>
                    </a:cubicBezTo>
                    <a:cubicBezTo>
                      <a:pt x="3169" y="398"/>
                      <a:pt x="3176" y="213"/>
                      <a:pt x="3344" y="107"/>
                    </a:cubicBezTo>
                    <a:cubicBezTo>
                      <a:pt x="3406" y="72"/>
                      <a:pt x="3467" y="35"/>
                      <a:pt x="3529" y="4"/>
                    </a:cubicBezTo>
                    <a:cubicBezTo>
                      <a:pt x="3495" y="1"/>
                      <a:pt x="3467" y="1"/>
                      <a:pt x="3439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7"/>
              <p:cNvSpPr/>
              <p:nvPr/>
            </p:nvSpPr>
            <p:spPr>
              <a:xfrm>
                <a:off x="2163911" y="1021539"/>
                <a:ext cx="99363" cy="320366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6342" extrusionOk="0">
                    <a:moveTo>
                      <a:pt x="0" y="1"/>
                    </a:moveTo>
                    <a:cubicBezTo>
                      <a:pt x="65" y="470"/>
                      <a:pt x="144" y="936"/>
                      <a:pt x="233" y="1395"/>
                    </a:cubicBezTo>
                    <a:cubicBezTo>
                      <a:pt x="322" y="1851"/>
                      <a:pt x="421" y="2320"/>
                      <a:pt x="531" y="2793"/>
                    </a:cubicBezTo>
                    <a:cubicBezTo>
                      <a:pt x="613" y="2837"/>
                      <a:pt x="692" y="2882"/>
                      <a:pt x="771" y="2930"/>
                    </a:cubicBezTo>
                    <a:cubicBezTo>
                      <a:pt x="788" y="2944"/>
                      <a:pt x="805" y="2954"/>
                      <a:pt x="822" y="2968"/>
                    </a:cubicBezTo>
                    <a:cubicBezTo>
                      <a:pt x="674" y="2498"/>
                      <a:pt x="545" y="2019"/>
                      <a:pt x="442" y="1526"/>
                    </a:cubicBezTo>
                    <a:cubicBezTo>
                      <a:pt x="336" y="1015"/>
                      <a:pt x="254" y="508"/>
                      <a:pt x="192" y="1"/>
                    </a:cubicBezTo>
                    <a:close/>
                    <a:moveTo>
                      <a:pt x="908" y="3245"/>
                    </a:moveTo>
                    <a:cubicBezTo>
                      <a:pt x="887" y="3355"/>
                      <a:pt x="812" y="3450"/>
                      <a:pt x="712" y="3492"/>
                    </a:cubicBezTo>
                    <a:cubicBezTo>
                      <a:pt x="949" y="4358"/>
                      <a:pt x="1247" y="5218"/>
                      <a:pt x="1645" y="5999"/>
                    </a:cubicBezTo>
                    <a:cubicBezTo>
                      <a:pt x="1702" y="6116"/>
                      <a:pt x="1764" y="6228"/>
                      <a:pt x="1830" y="6342"/>
                    </a:cubicBezTo>
                    <a:cubicBezTo>
                      <a:pt x="1877" y="6315"/>
                      <a:pt x="1922" y="6287"/>
                      <a:pt x="1966" y="6256"/>
                    </a:cubicBezTo>
                    <a:cubicBezTo>
                      <a:pt x="1686" y="5410"/>
                      <a:pt x="1367" y="4592"/>
                      <a:pt x="1079" y="3755"/>
                    </a:cubicBezTo>
                    <a:cubicBezTo>
                      <a:pt x="1021" y="3588"/>
                      <a:pt x="962" y="3417"/>
                      <a:pt x="908" y="3245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7"/>
              <p:cNvSpPr/>
              <p:nvPr/>
            </p:nvSpPr>
            <p:spPr>
              <a:xfrm>
                <a:off x="1542614" y="1045989"/>
                <a:ext cx="81430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700" extrusionOk="0">
                    <a:moveTo>
                      <a:pt x="1611" y="0"/>
                    </a:moveTo>
                    <a:lnTo>
                      <a:pt x="1611" y="0"/>
                    </a:lnTo>
                    <a:cubicBezTo>
                      <a:pt x="1522" y="41"/>
                      <a:pt x="1433" y="89"/>
                      <a:pt x="1347" y="144"/>
                    </a:cubicBezTo>
                    <a:cubicBezTo>
                      <a:pt x="1296" y="174"/>
                      <a:pt x="1241" y="188"/>
                      <a:pt x="1193" y="188"/>
                    </a:cubicBezTo>
                    <a:cubicBezTo>
                      <a:pt x="1155" y="188"/>
                      <a:pt x="1121" y="182"/>
                      <a:pt x="1087" y="168"/>
                    </a:cubicBezTo>
                    <a:cubicBezTo>
                      <a:pt x="690" y="627"/>
                      <a:pt x="330" y="1120"/>
                      <a:pt x="21" y="1638"/>
                    </a:cubicBezTo>
                    <a:cubicBezTo>
                      <a:pt x="1" y="1665"/>
                      <a:pt x="29" y="1699"/>
                      <a:pt x="56" y="1699"/>
                    </a:cubicBezTo>
                    <a:cubicBezTo>
                      <a:pt x="66" y="1699"/>
                      <a:pt x="76" y="1695"/>
                      <a:pt x="83" y="1686"/>
                    </a:cubicBezTo>
                    <a:cubicBezTo>
                      <a:pt x="580" y="1096"/>
                      <a:pt x="1084" y="531"/>
                      <a:pt x="161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7"/>
              <p:cNvSpPr/>
              <p:nvPr/>
            </p:nvSpPr>
            <p:spPr>
              <a:xfrm>
                <a:off x="2059191" y="1021034"/>
                <a:ext cx="109971" cy="34502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683" extrusionOk="0">
                    <a:moveTo>
                      <a:pt x="1648" y="1"/>
                    </a:moveTo>
                    <a:cubicBezTo>
                      <a:pt x="1501" y="1"/>
                      <a:pt x="1354" y="4"/>
                      <a:pt x="1206" y="11"/>
                    </a:cubicBezTo>
                    <a:lnTo>
                      <a:pt x="1" y="11"/>
                    </a:lnTo>
                    <a:cubicBezTo>
                      <a:pt x="38" y="118"/>
                      <a:pt x="131" y="203"/>
                      <a:pt x="271" y="213"/>
                    </a:cubicBezTo>
                    <a:cubicBezTo>
                      <a:pt x="744" y="244"/>
                      <a:pt x="1179" y="391"/>
                      <a:pt x="1583" y="638"/>
                    </a:cubicBezTo>
                    <a:cubicBezTo>
                      <a:pt x="1638" y="668"/>
                      <a:pt x="1689" y="682"/>
                      <a:pt x="1740" y="682"/>
                    </a:cubicBezTo>
                    <a:cubicBezTo>
                      <a:pt x="2001" y="682"/>
                      <a:pt x="2176" y="282"/>
                      <a:pt x="1892" y="107"/>
                    </a:cubicBezTo>
                    <a:cubicBezTo>
                      <a:pt x="1830" y="69"/>
                      <a:pt x="1768" y="35"/>
                      <a:pt x="1703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7"/>
              <p:cNvSpPr/>
              <p:nvPr/>
            </p:nvSpPr>
            <p:spPr>
              <a:xfrm>
                <a:off x="1586210" y="1021236"/>
                <a:ext cx="104617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679" extrusionOk="0">
                    <a:moveTo>
                      <a:pt x="361" y="0"/>
                    </a:moveTo>
                    <a:cubicBezTo>
                      <a:pt x="299" y="31"/>
                      <a:pt x="238" y="68"/>
                      <a:pt x="176" y="103"/>
                    </a:cubicBezTo>
                    <a:cubicBezTo>
                      <a:pt x="8" y="209"/>
                      <a:pt x="1" y="394"/>
                      <a:pt x="80" y="528"/>
                    </a:cubicBezTo>
                    <a:cubicBezTo>
                      <a:pt x="114" y="582"/>
                      <a:pt x="165" y="631"/>
                      <a:pt x="224" y="658"/>
                    </a:cubicBezTo>
                    <a:cubicBezTo>
                      <a:pt x="258" y="672"/>
                      <a:pt x="292" y="678"/>
                      <a:pt x="330" y="678"/>
                    </a:cubicBezTo>
                    <a:cubicBezTo>
                      <a:pt x="378" y="678"/>
                      <a:pt x="433" y="664"/>
                      <a:pt x="484" y="634"/>
                    </a:cubicBezTo>
                    <a:cubicBezTo>
                      <a:pt x="570" y="579"/>
                      <a:pt x="659" y="531"/>
                      <a:pt x="748" y="490"/>
                    </a:cubicBezTo>
                    <a:cubicBezTo>
                      <a:pt x="1077" y="329"/>
                      <a:pt x="1427" y="233"/>
                      <a:pt x="1797" y="209"/>
                    </a:cubicBezTo>
                    <a:cubicBezTo>
                      <a:pt x="1940" y="199"/>
                      <a:pt x="2029" y="114"/>
                      <a:pt x="2070" y="7"/>
                    </a:cubicBezTo>
                    <a:lnTo>
                      <a:pt x="539" y="7"/>
                    </a:lnTo>
                    <a:cubicBezTo>
                      <a:pt x="456" y="3"/>
                      <a:pt x="402" y="0"/>
                      <a:pt x="36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7"/>
              <p:cNvSpPr/>
              <p:nvPr/>
            </p:nvSpPr>
            <p:spPr>
              <a:xfrm>
                <a:off x="1527055" y="1237041"/>
                <a:ext cx="706957" cy="141745"/>
              </a:xfrm>
              <a:custGeom>
                <a:avLst/>
                <a:gdLst/>
                <a:ahLst/>
                <a:cxnLst/>
                <a:rect l="l" t="t" r="r" b="b"/>
                <a:pathLst>
                  <a:path w="13995" h="2806" extrusionOk="0">
                    <a:moveTo>
                      <a:pt x="5297" y="0"/>
                    </a:moveTo>
                    <a:cubicBezTo>
                      <a:pt x="4944" y="0"/>
                      <a:pt x="4587" y="3"/>
                      <a:pt x="4235" y="24"/>
                    </a:cubicBezTo>
                    <a:cubicBezTo>
                      <a:pt x="3954" y="418"/>
                      <a:pt x="3430" y="774"/>
                      <a:pt x="2783" y="774"/>
                    </a:cubicBezTo>
                    <a:lnTo>
                      <a:pt x="2751" y="774"/>
                    </a:lnTo>
                    <a:cubicBezTo>
                      <a:pt x="2385" y="767"/>
                      <a:pt x="2056" y="585"/>
                      <a:pt x="1806" y="335"/>
                    </a:cubicBezTo>
                    <a:cubicBezTo>
                      <a:pt x="1230" y="466"/>
                      <a:pt x="679" y="685"/>
                      <a:pt x="296" y="1124"/>
                    </a:cubicBezTo>
                    <a:cubicBezTo>
                      <a:pt x="14" y="1449"/>
                      <a:pt x="0" y="1973"/>
                      <a:pt x="296" y="2295"/>
                    </a:cubicBezTo>
                    <a:cubicBezTo>
                      <a:pt x="508" y="2528"/>
                      <a:pt x="761" y="2689"/>
                      <a:pt x="1031" y="2805"/>
                    </a:cubicBezTo>
                    <a:lnTo>
                      <a:pt x="1693" y="2805"/>
                    </a:lnTo>
                    <a:cubicBezTo>
                      <a:pt x="3762" y="2805"/>
                      <a:pt x="5482" y="1962"/>
                      <a:pt x="5841" y="3"/>
                    </a:cubicBezTo>
                    <a:cubicBezTo>
                      <a:pt x="5660" y="0"/>
                      <a:pt x="5478" y="0"/>
                      <a:pt x="5297" y="0"/>
                    </a:cubicBezTo>
                    <a:close/>
                    <a:moveTo>
                      <a:pt x="7613" y="21"/>
                    </a:moveTo>
                    <a:lnTo>
                      <a:pt x="7613" y="21"/>
                    </a:lnTo>
                    <a:cubicBezTo>
                      <a:pt x="7975" y="1970"/>
                      <a:pt x="9692" y="2805"/>
                      <a:pt x="11754" y="2805"/>
                    </a:cubicBezTo>
                    <a:cubicBezTo>
                      <a:pt x="12408" y="2805"/>
                      <a:pt x="13035" y="2689"/>
                      <a:pt x="13614" y="2470"/>
                    </a:cubicBezTo>
                    <a:cubicBezTo>
                      <a:pt x="13994" y="1699"/>
                      <a:pt x="13857" y="678"/>
                      <a:pt x="12829" y="455"/>
                    </a:cubicBezTo>
                    <a:cubicBezTo>
                      <a:pt x="12514" y="391"/>
                      <a:pt x="12196" y="332"/>
                      <a:pt x="11877" y="284"/>
                    </a:cubicBezTo>
                    <a:cubicBezTo>
                      <a:pt x="11624" y="562"/>
                      <a:pt x="11278" y="767"/>
                      <a:pt x="10884" y="774"/>
                    </a:cubicBezTo>
                    <a:lnTo>
                      <a:pt x="10853" y="774"/>
                    </a:lnTo>
                    <a:cubicBezTo>
                      <a:pt x="10230" y="774"/>
                      <a:pt x="9719" y="446"/>
                      <a:pt x="9431" y="65"/>
                    </a:cubicBezTo>
                    <a:cubicBezTo>
                      <a:pt x="8825" y="38"/>
                      <a:pt x="8219" y="27"/>
                      <a:pt x="7613" y="21"/>
                    </a:cubicBezTo>
                    <a:close/>
                  </a:path>
                </a:pathLst>
              </a:custGeom>
              <a:solidFill>
                <a:srgbClr val="F9C8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7"/>
              <p:cNvSpPr/>
              <p:nvPr/>
            </p:nvSpPr>
            <p:spPr>
              <a:xfrm>
                <a:off x="1809137" y="1021539"/>
                <a:ext cx="73247" cy="179682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3557" extrusionOk="0">
                    <a:moveTo>
                      <a:pt x="0" y="1"/>
                    </a:moveTo>
                    <a:cubicBezTo>
                      <a:pt x="312" y="334"/>
                      <a:pt x="528" y="704"/>
                      <a:pt x="665" y="1005"/>
                    </a:cubicBezTo>
                    <a:cubicBezTo>
                      <a:pt x="915" y="1550"/>
                      <a:pt x="1083" y="2193"/>
                      <a:pt x="1189" y="3033"/>
                    </a:cubicBezTo>
                    <a:cubicBezTo>
                      <a:pt x="1207" y="3194"/>
                      <a:pt x="1223" y="3355"/>
                      <a:pt x="1240" y="3515"/>
                    </a:cubicBezTo>
                    <a:cubicBezTo>
                      <a:pt x="1313" y="3519"/>
                      <a:pt x="1381" y="3536"/>
                      <a:pt x="1449" y="3556"/>
                    </a:cubicBezTo>
                    <a:cubicBezTo>
                      <a:pt x="1433" y="3372"/>
                      <a:pt x="1412" y="3191"/>
                      <a:pt x="1392" y="3009"/>
                    </a:cubicBezTo>
                    <a:cubicBezTo>
                      <a:pt x="1323" y="2467"/>
                      <a:pt x="1193" y="1659"/>
                      <a:pt x="850" y="919"/>
                    </a:cubicBezTo>
                    <a:cubicBezTo>
                      <a:pt x="723" y="645"/>
                      <a:pt x="538" y="313"/>
                      <a:pt x="27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7"/>
              <p:cNvSpPr/>
              <p:nvPr/>
            </p:nvSpPr>
            <p:spPr>
              <a:xfrm>
                <a:off x="1592827" y="1164146"/>
                <a:ext cx="156142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2218" extrusionOk="0">
                    <a:moveTo>
                      <a:pt x="1182" y="1"/>
                    </a:moveTo>
                    <a:cubicBezTo>
                      <a:pt x="843" y="8"/>
                      <a:pt x="490" y="83"/>
                      <a:pt x="154" y="203"/>
                    </a:cubicBezTo>
                    <a:cubicBezTo>
                      <a:pt x="66" y="364"/>
                      <a:pt x="17" y="535"/>
                      <a:pt x="11" y="703"/>
                    </a:cubicBezTo>
                    <a:cubicBezTo>
                      <a:pt x="1" y="1035"/>
                      <a:pt x="192" y="1460"/>
                      <a:pt x="504" y="1778"/>
                    </a:cubicBezTo>
                    <a:cubicBezTo>
                      <a:pt x="754" y="2028"/>
                      <a:pt x="1083" y="2210"/>
                      <a:pt x="1449" y="2217"/>
                    </a:cubicBezTo>
                    <a:lnTo>
                      <a:pt x="1481" y="2217"/>
                    </a:lnTo>
                    <a:cubicBezTo>
                      <a:pt x="2128" y="2217"/>
                      <a:pt x="2652" y="1861"/>
                      <a:pt x="2933" y="1467"/>
                    </a:cubicBezTo>
                    <a:cubicBezTo>
                      <a:pt x="2997" y="1375"/>
                      <a:pt x="3049" y="1282"/>
                      <a:pt x="3090" y="1190"/>
                    </a:cubicBezTo>
                    <a:cubicBezTo>
                      <a:pt x="3022" y="1173"/>
                      <a:pt x="2964" y="1124"/>
                      <a:pt x="2923" y="1042"/>
                    </a:cubicBezTo>
                    <a:cubicBezTo>
                      <a:pt x="2803" y="792"/>
                      <a:pt x="2652" y="590"/>
                      <a:pt x="2480" y="439"/>
                    </a:cubicBezTo>
                    <a:lnTo>
                      <a:pt x="2480" y="439"/>
                    </a:lnTo>
                    <a:cubicBezTo>
                      <a:pt x="2563" y="621"/>
                      <a:pt x="2586" y="830"/>
                      <a:pt x="2532" y="1039"/>
                    </a:cubicBezTo>
                    <a:cubicBezTo>
                      <a:pt x="2429" y="1464"/>
                      <a:pt x="2049" y="1745"/>
                      <a:pt x="1631" y="1745"/>
                    </a:cubicBezTo>
                    <a:cubicBezTo>
                      <a:pt x="1555" y="1745"/>
                      <a:pt x="1481" y="1737"/>
                      <a:pt x="1405" y="1717"/>
                    </a:cubicBezTo>
                    <a:cubicBezTo>
                      <a:pt x="908" y="1593"/>
                      <a:pt x="603" y="1087"/>
                      <a:pt x="727" y="590"/>
                    </a:cubicBezTo>
                    <a:cubicBezTo>
                      <a:pt x="795" y="327"/>
                      <a:pt x="963" y="121"/>
                      <a:pt x="1182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7"/>
              <p:cNvSpPr/>
              <p:nvPr/>
            </p:nvSpPr>
            <p:spPr>
              <a:xfrm>
                <a:off x="1623289" y="1163994"/>
                <a:ext cx="100222" cy="88300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748" extrusionOk="0">
                    <a:moveTo>
                      <a:pt x="641" y="1"/>
                    </a:moveTo>
                    <a:cubicBezTo>
                      <a:pt x="620" y="1"/>
                      <a:pt x="600" y="1"/>
                      <a:pt x="579" y="4"/>
                    </a:cubicBezTo>
                    <a:cubicBezTo>
                      <a:pt x="360" y="124"/>
                      <a:pt x="192" y="330"/>
                      <a:pt x="124" y="593"/>
                    </a:cubicBezTo>
                    <a:cubicBezTo>
                      <a:pt x="0" y="1090"/>
                      <a:pt x="305" y="1596"/>
                      <a:pt x="802" y="1720"/>
                    </a:cubicBezTo>
                    <a:cubicBezTo>
                      <a:pt x="878" y="1740"/>
                      <a:pt x="952" y="1748"/>
                      <a:pt x="1028" y="1748"/>
                    </a:cubicBezTo>
                    <a:cubicBezTo>
                      <a:pt x="1446" y="1748"/>
                      <a:pt x="1826" y="1467"/>
                      <a:pt x="1929" y="1042"/>
                    </a:cubicBezTo>
                    <a:cubicBezTo>
                      <a:pt x="1983" y="833"/>
                      <a:pt x="1960" y="624"/>
                      <a:pt x="1877" y="442"/>
                    </a:cubicBezTo>
                    <a:cubicBezTo>
                      <a:pt x="1531" y="127"/>
                      <a:pt x="1100" y="1"/>
                      <a:pt x="64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7"/>
              <p:cNvSpPr/>
              <p:nvPr/>
            </p:nvSpPr>
            <p:spPr>
              <a:xfrm>
                <a:off x="1525995" y="1133887"/>
                <a:ext cx="247018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1799" extrusionOk="0">
                    <a:moveTo>
                      <a:pt x="2578" y="1"/>
                    </a:moveTo>
                    <a:cubicBezTo>
                      <a:pt x="1786" y="1"/>
                      <a:pt x="950" y="288"/>
                      <a:pt x="279" y="706"/>
                    </a:cubicBezTo>
                    <a:cubicBezTo>
                      <a:pt x="1" y="884"/>
                      <a:pt x="173" y="1285"/>
                      <a:pt x="433" y="1285"/>
                    </a:cubicBezTo>
                    <a:cubicBezTo>
                      <a:pt x="481" y="1285"/>
                      <a:pt x="535" y="1268"/>
                      <a:pt x="587" y="1237"/>
                    </a:cubicBezTo>
                    <a:cubicBezTo>
                      <a:pt x="858" y="1065"/>
                      <a:pt x="1163" y="915"/>
                      <a:pt x="1477" y="802"/>
                    </a:cubicBezTo>
                    <a:cubicBezTo>
                      <a:pt x="1813" y="682"/>
                      <a:pt x="2166" y="607"/>
                      <a:pt x="2505" y="600"/>
                    </a:cubicBezTo>
                    <a:cubicBezTo>
                      <a:pt x="2526" y="597"/>
                      <a:pt x="2546" y="597"/>
                      <a:pt x="2567" y="597"/>
                    </a:cubicBezTo>
                    <a:cubicBezTo>
                      <a:pt x="3026" y="597"/>
                      <a:pt x="3457" y="723"/>
                      <a:pt x="3803" y="1038"/>
                    </a:cubicBezTo>
                    <a:cubicBezTo>
                      <a:pt x="3975" y="1189"/>
                      <a:pt x="4126" y="1391"/>
                      <a:pt x="4246" y="1641"/>
                    </a:cubicBezTo>
                    <a:cubicBezTo>
                      <a:pt x="4287" y="1723"/>
                      <a:pt x="4345" y="1772"/>
                      <a:pt x="4413" y="1789"/>
                    </a:cubicBezTo>
                    <a:cubicBezTo>
                      <a:pt x="4434" y="1795"/>
                      <a:pt x="4454" y="1799"/>
                      <a:pt x="4478" y="1799"/>
                    </a:cubicBezTo>
                    <a:cubicBezTo>
                      <a:pt x="4677" y="1799"/>
                      <a:pt x="4889" y="1576"/>
                      <a:pt x="4773" y="1332"/>
                    </a:cubicBezTo>
                    <a:cubicBezTo>
                      <a:pt x="4307" y="371"/>
                      <a:pt x="3471" y="1"/>
                      <a:pt x="2578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7"/>
              <p:cNvSpPr/>
              <p:nvPr/>
            </p:nvSpPr>
            <p:spPr>
              <a:xfrm>
                <a:off x="1994127" y="1164146"/>
                <a:ext cx="155940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2218" extrusionOk="0">
                    <a:moveTo>
                      <a:pt x="1844" y="1"/>
                    </a:moveTo>
                    <a:cubicBezTo>
                      <a:pt x="2094" y="114"/>
                      <a:pt x="2288" y="336"/>
                      <a:pt x="2361" y="624"/>
                    </a:cubicBezTo>
                    <a:cubicBezTo>
                      <a:pt x="2487" y="1121"/>
                      <a:pt x="2182" y="1628"/>
                      <a:pt x="1686" y="1751"/>
                    </a:cubicBezTo>
                    <a:cubicBezTo>
                      <a:pt x="1610" y="1769"/>
                      <a:pt x="1535" y="1778"/>
                      <a:pt x="1460" y="1778"/>
                    </a:cubicBezTo>
                    <a:cubicBezTo>
                      <a:pt x="1042" y="1778"/>
                      <a:pt x="661" y="1498"/>
                      <a:pt x="559" y="1073"/>
                    </a:cubicBezTo>
                    <a:cubicBezTo>
                      <a:pt x="500" y="840"/>
                      <a:pt x="535" y="607"/>
                      <a:pt x="638" y="412"/>
                    </a:cubicBezTo>
                    <a:lnTo>
                      <a:pt x="638" y="412"/>
                    </a:lnTo>
                    <a:cubicBezTo>
                      <a:pt x="456" y="569"/>
                      <a:pt x="295" y="775"/>
                      <a:pt x="165" y="1042"/>
                    </a:cubicBezTo>
                    <a:cubicBezTo>
                      <a:pt x="124" y="1124"/>
                      <a:pt x="65" y="1173"/>
                      <a:pt x="0" y="1190"/>
                    </a:cubicBezTo>
                    <a:cubicBezTo>
                      <a:pt x="41" y="1296"/>
                      <a:pt x="106" y="1402"/>
                      <a:pt x="185" y="1508"/>
                    </a:cubicBezTo>
                    <a:cubicBezTo>
                      <a:pt x="473" y="1889"/>
                      <a:pt x="984" y="2217"/>
                      <a:pt x="1607" y="2217"/>
                    </a:cubicBezTo>
                    <a:lnTo>
                      <a:pt x="1638" y="2217"/>
                    </a:lnTo>
                    <a:cubicBezTo>
                      <a:pt x="2032" y="2210"/>
                      <a:pt x="2378" y="2005"/>
                      <a:pt x="2631" y="1727"/>
                    </a:cubicBezTo>
                    <a:cubicBezTo>
                      <a:pt x="2916" y="1419"/>
                      <a:pt x="3087" y="1018"/>
                      <a:pt x="3077" y="703"/>
                    </a:cubicBezTo>
                    <a:cubicBezTo>
                      <a:pt x="3069" y="535"/>
                      <a:pt x="3025" y="364"/>
                      <a:pt x="2936" y="206"/>
                    </a:cubicBezTo>
                    <a:cubicBezTo>
                      <a:pt x="2576" y="80"/>
                      <a:pt x="2203" y="1"/>
                      <a:pt x="1844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7"/>
              <p:cNvSpPr/>
              <p:nvPr/>
            </p:nvSpPr>
            <p:spPr>
              <a:xfrm>
                <a:off x="2019385" y="1164146"/>
                <a:ext cx="100424" cy="89866"/>
              </a:xfrm>
              <a:custGeom>
                <a:avLst/>
                <a:gdLst/>
                <a:ahLst/>
                <a:cxnLst/>
                <a:rect l="l" t="t" r="r" b="b"/>
                <a:pathLst>
                  <a:path w="1988" h="1779" extrusionOk="0">
                    <a:moveTo>
                      <a:pt x="1344" y="1"/>
                    </a:moveTo>
                    <a:cubicBezTo>
                      <a:pt x="898" y="1"/>
                      <a:pt x="480" y="121"/>
                      <a:pt x="138" y="412"/>
                    </a:cubicBezTo>
                    <a:cubicBezTo>
                      <a:pt x="35" y="607"/>
                      <a:pt x="0" y="840"/>
                      <a:pt x="59" y="1073"/>
                    </a:cubicBezTo>
                    <a:cubicBezTo>
                      <a:pt x="161" y="1498"/>
                      <a:pt x="542" y="1778"/>
                      <a:pt x="960" y="1778"/>
                    </a:cubicBezTo>
                    <a:cubicBezTo>
                      <a:pt x="1035" y="1778"/>
                      <a:pt x="1110" y="1769"/>
                      <a:pt x="1186" y="1751"/>
                    </a:cubicBezTo>
                    <a:cubicBezTo>
                      <a:pt x="1682" y="1628"/>
                      <a:pt x="1987" y="1121"/>
                      <a:pt x="1861" y="624"/>
                    </a:cubicBezTo>
                    <a:cubicBezTo>
                      <a:pt x="1788" y="336"/>
                      <a:pt x="1594" y="114"/>
                      <a:pt x="13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7"/>
              <p:cNvSpPr/>
              <p:nvPr/>
            </p:nvSpPr>
            <p:spPr>
              <a:xfrm>
                <a:off x="1969930" y="1133887"/>
                <a:ext cx="240906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1799" extrusionOk="0">
                    <a:moveTo>
                      <a:pt x="2312" y="1"/>
                    </a:moveTo>
                    <a:cubicBezTo>
                      <a:pt x="1418" y="1"/>
                      <a:pt x="582" y="371"/>
                      <a:pt x="116" y="1332"/>
                    </a:cubicBezTo>
                    <a:cubicBezTo>
                      <a:pt x="0" y="1576"/>
                      <a:pt x="212" y="1799"/>
                      <a:pt x="411" y="1799"/>
                    </a:cubicBezTo>
                    <a:cubicBezTo>
                      <a:pt x="435" y="1799"/>
                      <a:pt x="456" y="1795"/>
                      <a:pt x="479" y="1789"/>
                    </a:cubicBezTo>
                    <a:cubicBezTo>
                      <a:pt x="544" y="1772"/>
                      <a:pt x="603" y="1723"/>
                      <a:pt x="644" y="1641"/>
                    </a:cubicBezTo>
                    <a:cubicBezTo>
                      <a:pt x="774" y="1374"/>
                      <a:pt x="935" y="1168"/>
                      <a:pt x="1117" y="1011"/>
                    </a:cubicBezTo>
                    <a:cubicBezTo>
                      <a:pt x="1459" y="720"/>
                      <a:pt x="1877" y="600"/>
                      <a:pt x="2323" y="600"/>
                    </a:cubicBezTo>
                    <a:cubicBezTo>
                      <a:pt x="2682" y="600"/>
                      <a:pt x="3055" y="679"/>
                      <a:pt x="3415" y="805"/>
                    </a:cubicBezTo>
                    <a:cubicBezTo>
                      <a:pt x="3730" y="915"/>
                      <a:pt x="4032" y="1065"/>
                      <a:pt x="4302" y="1237"/>
                    </a:cubicBezTo>
                    <a:cubicBezTo>
                      <a:pt x="4357" y="1268"/>
                      <a:pt x="4408" y="1285"/>
                      <a:pt x="4460" y="1285"/>
                    </a:cubicBezTo>
                    <a:cubicBezTo>
                      <a:pt x="4491" y="1285"/>
                      <a:pt x="4522" y="1278"/>
                      <a:pt x="4552" y="1268"/>
                    </a:cubicBezTo>
                    <a:cubicBezTo>
                      <a:pt x="4652" y="1226"/>
                      <a:pt x="4727" y="1131"/>
                      <a:pt x="4748" y="1021"/>
                    </a:cubicBezTo>
                    <a:cubicBezTo>
                      <a:pt x="4769" y="926"/>
                      <a:pt x="4745" y="823"/>
                      <a:pt x="4662" y="744"/>
                    </a:cubicBezTo>
                    <a:cubicBezTo>
                      <a:pt x="4645" y="730"/>
                      <a:pt x="4628" y="720"/>
                      <a:pt x="4611" y="706"/>
                    </a:cubicBezTo>
                    <a:cubicBezTo>
                      <a:pt x="4532" y="658"/>
                      <a:pt x="4453" y="613"/>
                      <a:pt x="4371" y="569"/>
                    </a:cubicBezTo>
                    <a:cubicBezTo>
                      <a:pt x="3747" y="227"/>
                      <a:pt x="3011" y="1"/>
                      <a:pt x="2312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7"/>
              <p:cNvSpPr/>
              <p:nvPr/>
            </p:nvSpPr>
            <p:spPr>
              <a:xfrm>
                <a:off x="2328139" y="3065773"/>
                <a:ext cx="136896" cy="700390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13865" extrusionOk="0">
                    <a:moveTo>
                      <a:pt x="2607" y="1"/>
                    </a:moveTo>
                    <a:cubicBezTo>
                      <a:pt x="2552" y="4842"/>
                      <a:pt x="2418" y="12131"/>
                      <a:pt x="2278" y="12474"/>
                    </a:cubicBezTo>
                    <a:cubicBezTo>
                      <a:pt x="1918" y="12731"/>
                      <a:pt x="1182" y="13255"/>
                      <a:pt x="0" y="13772"/>
                    </a:cubicBezTo>
                    <a:lnTo>
                      <a:pt x="41" y="13865"/>
                    </a:lnTo>
                    <a:cubicBezTo>
                      <a:pt x="1240" y="13340"/>
                      <a:pt x="1986" y="12809"/>
                      <a:pt x="2343" y="12553"/>
                    </a:cubicBezTo>
                    <a:cubicBezTo>
                      <a:pt x="2552" y="12406"/>
                      <a:pt x="2675" y="2910"/>
                      <a:pt x="271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0" name="Google Shape;180;p17"/>
            <p:cNvSpPr/>
            <p:nvPr/>
          </p:nvSpPr>
          <p:spPr>
            <a:xfrm>
              <a:off x="82894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90056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1149351" y="946547"/>
            <a:ext cx="1223963" cy="917972"/>
          </a:xfrm>
          <a:prstGeom prst="can">
            <a:avLst>
              <a:gd name="adj" fmla="val 2500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1149351" y="1323976"/>
            <a:ext cx="1223963" cy="917972"/>
          </a:xfrm>
          <a:prstGeom prst="can">
            <a:avLst>
              <a:gd name="adj" fmla="val 25000"/>
            </a:avLst>
          </a:prstGeom>
          <a:solidFill>
            <a:schemeClr val="accent6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788988" y="700088"/>
            <a:ext cx="1223962" cy="270272"/>
          </a:xfrm>
          <a:prstGeom prst="curvedDownArrow">
            <a:avLst>
              <a:gd name="adj1" fmla="val 67929"/>
              <a:gd name="adj2" fmla="val 135859"/>
              <a:gd name="adj3" fmla="val 33333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927203" y="2794397"/>
            <a:ext cx="191590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altLang="pt-BR" b="1" i="1">
                <a:solidFill>
                  <a:srgbClr val="002060"/>
                </a:solidFill>
                <a:latin typeface="Arial" pitchFamily="34" charset="0"/>
              </a:rPr>
              <a:t>100g de água a 15°C</a:t>
            </a: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1797051" y="1918097"/>
            <a:ext cx="576263" cy="270272"/>
          </a:xfrm>
          <a:prstGeom prst="irregularSeal1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2373314" y="1810941"/>
            <a:ext cx="504825" cy="27027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7858 h 21600"/>
              <a:gd name="T20" fmla="*/ 17253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759" y="0"/>
                </a:moveTo>
                <a:lnTo>
                  <a:pt x="9917" y="9230"/>
                </a:lnTo>
                <a:lnTo>
                  <a:pt x="14264" y="9230"/>
                </a:lnTo>
                <a:lnTo>
                  <a:pt x="14264" y="17858"/>
                </a:lnTo>
                <a:lnTo>
                  <a:pt x="0" y="17858"/>
                </a:lnTo>
                <a:lnTo>
                  <a:pt x="0" y="21600"/>
                </a:lnTo>
                <a:lnTo>
                  <a:pt x="17253" y="21600"/>
                </a:lnTo>
                <a:lnTo>
                  <a:pt x="17253" y="9230"/>
                </a:lnTo>
                <a:lnTo>
                  <a:pt x="21600" y="9230"/>
                </a:lnTo>
                <a:lnTo>
                  <a:pt x="15759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575248" y="1421606"/>
            <a:ext cx="393056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altLang="pt-BR" b="1">
                <a:solidFill>
                  <a:srgbClr val="002060"/>
                </a:solidFill>
                <a:latin typeface="Arial" pitchFamily="34" charset="0"/>
              </a:rPr>
              <a:t>2g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940145" y="267891"/>
            <a:ext cx="120898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altLang="pt-BR" b="1" i="1">
                <a:solidFill>
                  <a:srgbClr val="002060"/>
                </a:solidFill>
                <a:latin typeface="Arial" pitchFamily="34" charset="0"/>
              </a:rPr>
              <a:t>40g de NaCl</a:t>
            </a:r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1403351" y="2533650"/>
            <a:ext cx="792163" cy="215504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1403351" y="2480072"/>
            <a:ext cx="792163" cy="10834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422" name="Freeform 14"/>
          <p:cNvSpPr>
            <a:spLocks/>
          </p:cNvSpPr>
          <p:nvPr/>
        </p:nvSpPr>
        <p:spPr bwMode="auto">
          <a:xfrm>
            <a:off x="1474789" y="2265760"/>
            <a:ext cx="168275" cy="323850"/>
          </a:xfrm>
          <a:custGeom>
            <a:avLst/>
            <a:gdLst>
              <a:gd name="T0" fmla="*/ 2147483647 w 106"/>
              <a:gd name="T1" fmla="*/ 0 h 272"/>
              <a:gd name="T2" fmla="*/ 2147483647 w 106"/>
              <a:gd name="T3" fmla="*/ 2147483647 h 272"/>
              <a:gd name="T4" fmla="*/ 2147483647 w 106"/>
              <a:gd name="T5" fmla="*/ 2147483647 h 272"/>
              <a:gd name="T6" fmla="*/ 2147483647 w 106"/>
              <a:gd name="T7" fmla="*/ 2147483647 h 272"/>
              <a:gd name="T8" fmla="*/ 0 60000 65536"/>
              <a:gd name="T9" fmla="*/ 0 60000 65536"/>
              <a:gd name="T10" fmla="*/ 0 60000 65536"/>
              <a:gd name="T11" fmla="*/ 0 60000 65536"/>
              <a:gd name="T12" fmla="*/ 0 w 106"/>
              <a:gd name="T13" fmla="*/ 0 h 272"/>
              <a:gd name="T14" fmla="*/ 106 w 106"/>
              <a:gd name="T15" fmla="*/ 272 h 2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" h="272">
                <a:moveTo>
                  <a:pt x="53" y="0"/>
                </a:moveTo>
                <a:cubicBezTo>
                  <a:pt x="79" y="53"/>
                  <a:pt x="106" y="106"/>
                  <a:pt x="98" y="136"/>
                </a:cubicBezTo>
                <a:cubicBezTo>
                  <a:pt x="90" y="166"/>
                  <a:pt x="14" y="158"/>
                  <a:pt x="7" y="181"/>
                </a:cubicBezTo>
                <a:cubicBezTo>
                  <a:pt x="0" y="204"/>
                  <a:pt x="38" y="257"/>
                  <a:pt x="53" y="272"/>
                </a:cubicBezTo>
              </a:path>
            </a:pathLst>
          </a:custGeom>
          <a:noFill/>
          <a:ln w="952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23" name="Freeform 15"/>
          <p:cNvSpPr>
            <a:spLocks/>
          </p:cNvSpPr>
          <p:nvPr/>
        </p:nvSpPr>
        <p:spPr bwMode="auto">
          <a:xfrm>
            <a:off x="1690689" y="2265760"/>
            <a:ext cx="168275" cy="323850"/>
          </a:xfrm>
          <a:custGeom>
            <a:avLst/>
            <a:gdLst>
              <a:gd name="T0" fmla="*/ 2147483647 w 106"/>
              <a:gd name="T1" fmla="*/ 0 h 272"/>
              <a:gd name="T2" fmla="*/ 2147483647 w 106"/>
              <a:gd name="T3" fmla="*/ 2147483647 h 272"/>
              <a:gd name="T4" fmla="*/ 2147483647 w 106"/>
              <a:gd name="T5" fmla="*/ 2147483647 h 272"/>
              <a:gd name="T6" fmla="*/ 2147483647 w 106"/>
              <a:gd name="T7" fmla="*/ 2147483647 h 272"/>
              <a:gd name="T8" fmla="*/ 0 60000 65536"/>
              <a:gd name="T9" fmla="*/ 0 60000 65536"/>
              <a:gd name="T10" fmla="*/ 0 60000 65536"/>
              <a:gd name="T11" fmla="*/ 0 60000 65536"/>
              <a:gd name="T12" fmla="*/ 0 w 106"/>
              <a:gd name="T13" fmla="*/ 0 h 272"/>
              <a:gd name="T14" fmla="*/ 106 w 106"/>
              <a:gd name="T15" fmla="*/ 272 h 2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" h="272">
                <a:moveTo>
                  <a:pt x="53" y="0"/>
                </a:moveTo>
                <a:cubicBezTo>
                  <a:pt x="79" y="53"/>
                  <a:pt x="106" y="106"/>
                  <a:pt x="98" y="136"/>
                </a:cubicBezTo>
                <a:cubicBezTo>
                  <a:pt x="90" y="166"/>
                  <a:pt x="14" y="158"/>
                  <a:pt x="7" y="181"/>
                </a:cubicBezTo>
                <a:cubicBezTo>
                  <a:pt x="0" y="204"/>
                  <a:pt x="38" y="257"/>
                  <a:pt x="53" y="272"/>
                </a:cubicBezTo>
              </a:path>
            </a:pathLst>
          </a:custGeom>
          <a:noFill/>
          <a:ln w="952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24" name="Freeform 16"/>
          <p:cNvSpPr>
            <a:spLocks/>
          </p:cNvSpPr>
          <p:nvPr/>
        </p:nvSpPr>
        <p:spPr bwMode="auto">
          <a:xfrm>
            <a:off x="1558926" y="2265760"/>
            <a:ext cx="168275" cy="323850"/>
          </a:xfrm>
          <a:custGeom>
            <a:avLst/>
            <a:gdLst>
              <a:gd name="T0" fmla="*/ 2147483647 w 106"/>
              <a:gd name="T1" fmla="*/ 0 h 272"/>
              <a:gd name="T2" fmla="*/ 2147483647 w 106"/>
              <a:gd name="T3" fmla="*/ 2147483647 h 272"/>
              <a:gd name="T4" fmla="*/ 2147483647 w 106"/>
              <a:gd name="T5" fmla="*/ 2147483647 h 272"/>
              <a:gd name="T6" fmla="*/ 2147483647 w 106"/>
              <a:gd name="T7" fmla="*/ 2147483647 h 272"/>
              <a:gd name="T8" fmla="*/ 0 60000 65536"/>
              <a:gd name="T9" fmla="*/ 0 60000 65536"/>
              <a:gd name="T10" fmla="*/ 0 60000 65536"/>
              <a:gd name="T11" fmla="*/ 0 60000 65536"/>
              <a:gd name="T12" fmla="*/ 0 w 106"/>
              <a:gd name="T13" fmla="*/ 0 h 272"/>
              <a:gd name="T14" fmla="*/ 106 w 106"/>
              <a:gd name="T15" fmla="*/ 272 h 2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" h="272">
                <a:moveTo>
                  <a:pt x="53" y="0"/>
                </a:moveTo>
                <a:cubicBezTo>
                  <a:pt x="79" y="53"/>
                  <a:pt x="106" y="106"/>
                  <a:pt x="98" y="136"/>
                </a:cubicBezTo>
                <a:cubicBezTo>
                  <a:pt x="90" y="166"/>
                  <a:pt x="14" y="158"/>
                  <a:pt x="7" y="181"/>
                </a:cubicBezTo>
                <a:cubicBezTo>
                  <a:pt x="0" y="204"/>
                  <a:pt x="38" y="257"/>
                  <a:pt x="53" y="272"/>
                </a:cubicBezTo>
              </a:path>
            </a:pathLst>
          </a:custGeom>
          <a:noFill/>
          <a:ln w="952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25" name="Freeform 17"/>
          <p:cNvSpPr>
            <a:spLocks/>
          </p:cNvSpPr>
          <p:nvPr/>
        </p:nvSpPr>
        <p:spPr bwMode="auto">
          <a:xfrm>
            <a:off x="1774826" y="2265760"/>
            <a:ext cx="168275" cy="323850"/>
          </a:xfrm>
          <a:custGeom>
            <a:avLst/>
            <a:gdLst>
              <a:gd name="T0" fmla="*/ 2147483647 w 106"/>
              <a:gd name="T1" fmla="*/ 0 h 272"/>
              <a:gd name="T2" fmla="*/ 2147483647 w 106"/>
              <a:gd name="T3" fmla="*/ 2147483647 h 272"/>
              <a:gd name="T4" fmla="*/ 2147483647 w 106"/>
              <a:gd name="T5" fmla="*/ 2147483647 h 272"/>
              <a:gd name="T6" fmla="*/ 2147483647 w 106"/>
              <a:gd name="T7" fmla="*/ 2147483647 h 272"/>
              <a:gd name="T8" fmla="*/ 0 60000 65536"/>
              <a:gd name="T9" fmla="*/ 0 60000 65536"/>
              <a:gd name="T10" fmla="*/ 0 60000 65536"/>
              <a:gd name="T11" fmla="*/ 0 60000 65536"/>
              <a:gd name="T12" fmla="*/ 0 w 106"/>
              <a:gd name="T13" fmla="*/ 0 h 272"/>
              <a:gd name="T14" fmla="*/ 106 w 106"/>
              <a:gd name="T15" fmla="*/ 272 h 2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" h="272">
                <a:moveTo>
                  <a:pt x="53" y="0"/>
                </a:moveTo>
                <a:cubicBezTo>
                  <a:pt x="79" y="53"/>
                  <a:pt x="106" y="106"/>
                  <a:pt x="98" y="136"/>
                </a:cubicBezTo>
                <a:cubicBezTo>
                  <a:pt x="90" y="166"/>
                  <a:pt x="14" y="158"/>
                  <a:pt x="7" y="181"/>
                </a:cubicBezTo>
                <a:cubicBezTo>
                  <a:pt x="0" y="204"/>
                  <a:pt x="38" y="257"/>
                  <a:pt x="53" y="272"/>
                </a:cubicBezTo>
              </a:path>
            </a:pathLst>
          </a:custGeom>
          <a:noFill/>
          <a:ln w="952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26" name="Freeform 18"/>
          <p:cNvSpPr>
            <a:spLocks/>
          </p:cNvSpPr>
          <p:nvPr/>
        </p:nvSpPr>
        <p:spPr bwMode="auto">
          <a:xfrm>
            <a:off x="1846264" y="2265760"/>
            <a:ext cx="168275" cy="323850"/>
          </a:xfrm>
          <a:custGeom>
            <a:avLst/>
            <a:gdLst>
              <a:gd name="T0" fmla="*/ 2147483647 w 106"/>
              <a:gd name="T1" fmla="*/ 0 h 272"/>
              <a:gd name="T2" fmla="*/ 2147483647 w 106"/>
              <a:gd name="T3" fmla="*/ 2147483647 h 272"/>
              <a:gd name="T4" fmla="*/ 2147483647 w 106"/>
              <a:gd name="T5" fmla="*/ 2147483647 h 272"/>
              <a:gd name="T6" fmla="*/ 2147483647 w 106"/>
              <a:gd name="T7" fmla="*/ 2147483647 h 272"/>
              <a:gd name="T8" fmla="*/ 0 60000 65536"/>
              <a:gd name="T9" fmla="*/ 0 60000 65536"/>
              <a:gd name="T10" fmla="*/ 0 60000 65536"/>
              <a:gd name="T11" fmla="*/ 0 60000 65536"/>
              <a:gd name="T12" fmla="*/ 0 w 106"/>
              <a:gd name="T13" fmla="*/ 0 h 272"/>
              <a:gd name="T14" fmla="*/ 106 w 106"/>
              <a:gd name="T15" fmla="*/ 272 h 2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" h="272">
                <a:moveTo>
                  <a:pt x="53" y="0"/>
                </a:moveTo>
                <a:cubicBezTo>
                  <a:pt x="79" y="53"/>
                  <a:pt x="106" y="106"/>
                  <a:pt x="98" y="136"/>
                </a:cubicBezTo>
                <a:cubicBezTo>
                  <a:pt x="90" y="166"/>
                  <a:pt x="14" y="158"/>
                  <a:pt x="7" y="181"/>
                </a:cubicBezTo>
                <a:cubicBezTo>
                  <a:pt x="0" y="204"/>
                  <a:pt x="38" y="257"/>
                  <a:pt x="53" y="272"/>
                </a:cubicBezTo>
              </a:path>
            </a:pathLst>
          </a:custGeom>
          <a:noFill/>
          <a:ln w="952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62545" name="Text Box 19"/>
          <p:cNvSpPr txBox="1">
            <a:spLocks noChangeArrowheads="1"/>
          </p:cNvSpPr>
          <p:nvPr/>
        </p:nvSpPr>
        <p:spPr bwMode="auto">
          <a:xfrm>
            <a:off x="4304481" y="627460"/>
            <a:ext cx="465191" cy="43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altLang="pt-BR" sz="2000" b="1" i="1">
                <a:solidFill>
                  <a:schemeClr val="tx2">
                    <a:lumMod val="75000"/>
                  </a:schemeClr>
                </a:solidFill>
                <a:latin typeface="Anton" charset="0"/>
              </a:rPr>
              <a:t>C</a:t>
            </a:r>
            <a:r>
              <a:rPr lang="pt-BR" altLang="pt-BR" sz="1600" b="1" i="1">
                <a:solidFill>
                  <a:schemeClr val="tx2">
                    <a:lumMod val="75000"/>
                  </a:schemeClr>
                </a:solidFill>
                <a:latin typeface="Anton" charset="0"/>
              </a:rPr>
              <a:t>s</a:t>
            </a:r>
            <a:r>
              <a:rPr lang="pt-BR" altLang="pt-BR" sz="2000" b="1" i="1">
                <a:solidFill>
                  <a:schemeClr val="tx2">
                    <a:lumMod val="75000"/>
                  </a:schemeClr>
                </a:solidFill>
                <a:latin typeface="Anton" charset="0"/>
              </a:rPr>
              <a:t> </a:t>
            </a:r>
          </a:p>
        </p:txBody>
      </p:sp>
      <p:sp>
        <p:nvSpPr>
          <p:cNvPr id="662546" name="Text Box 20"/>
          <p:cNvSpPr txBox="1">
            <a:spLocks noChangeArrowheads="1"/>
          </p:cNvSpPr>
          <p:nvPr/>
        </p:nvSpPr>
        <p:spPr bwMode="auto">
          <a:xfrm>
            <a:off x="4723080" y="627460"/>
            <a:ext cx="4042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altLang="pt-BR" sz="2000" b="1" i="1">
                <a:solidFill>
                  <a:srgbClr val="002060"/>
                </a:solidFill>
                <a:latin typeface="Arial" pitchFamily="34" charset="0"/>
              </a:rPr>
              <a:t>= </a:t>
            </a:r>
          </a:p>
        </p:txBody>
      </p:sp>
      <p:sp>
        <p:nvSpPr>
          <p:cNvPr id="662547" name="Text Box 21"/>
          <p:cNvSpPr txBox="1">
            <a:spLocks noChangeArrowheads="1"/>
          </p:cNvSpPr>
          <p:nvPr/>
        </p:nvSpPr>
        <p:spPr bwMode="auto">
          <a:xfrm>
            <a:off x="5368941" y="446485"/>
            <a:ext cx="1441420" cy="43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altLang="pt-BR" sz="2000" b="1" i="1" dirty="0">
                <a:solidFill>
                  <a:schemeClr val="tx2">
                    <a:lumMod val="75000"/>
                  </a:schemeClr>
                </a:solidFill>
                <a:latin typeface="Anton" charset="0"/>
              </a:rPr>
              <a:t>38g de </a:t>
            </a:r>
            <a:r>
              <a:rPr lang="pt-BR" altLang="pt-BR" sz="2000" b="1" i="1" dirty="0" err="1">
                <a:solidFill>
                  <a:schemeClr val="tx2">
                    <a:lumMod val="75000"/>
                  </a:schemeClr>
                </a:solidFill>
                <a:latin typeface="Anton" charset="0"/>
              </a:rPr>
              <a:t>NaCl</a:t>
            </a:r>
            <a:r>
              <a:rPr lang="pt-BR" altLang="pt-BR" sz="2000" b="1" i="1" dirty="0">
                <a:solidFill>
                  <a:schemeClr val="tx2">
                    <a:lumMod val="75000"/>
                  </a:schemeClr>
                </a:solidFill>
                <a:latin typeface="Anton" charset="0"/>
              </a:rPr>
              <a:t> </a:t>
            </a:r>
          </a:p>
        </p:txBody>
      </p:sp>
      <p:sp>
        <p:nvSpPr>
          <p:cNvPr id="662548" name="Text Box 22"/>
          <p:cNvSpPr txBox="1">
            <a:spLocks noChangeArrowheads="1"/>
          </p:cNvSpPr>
          <p:nvPr/>
        </p:nvSpPr>
        <p:spPr bwMode="auto">
          <a:xfrm>
            <a:off x="5345980" y="844153"/>
            <a:ext cx="1593705" cy="43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altLang="pt-BR" sz="2000" b="1" i="1" dirty="0">
                <a:solidFill>
                  <a:schemeClr val="tx2">
                    <a:lumMod val="75000"/>
                  </a:schemeClr>
                </a:solidFill>
                <a:latin typeface="Anton" charset="0"/>
              </a:rPr>
              <a:t>100g de água </a:t>
            </a:r>
          </a:p>
        </p:txBody>
      </p:sp>
      <p:sp>
        <p:nvSpPr>
          <p:cNvPr id="662549" name="Text Box 23"/>
          <p:cNvSpPr txBox="1">
            <a:spLocks noChangeArrowheads="1"/>
          </p:cNvSpPr>
          <p:nvPr/>
        </p:nvSpPr>
        <p:spPr bwMode="auto">
          <a:xfrm>
            <a:off x="7303122" y="573882"/>
            <a:ext cx="987771" cy="43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altLang="pt-BR" sz="2000" b="1" i="1">
                <a:solidFill>
                  <a:schemeClr val="tx2">
                    <a:lumMod val="75000"/>
                  </a:schemeClr>
                </a:solidFill>
                <a:latin typeface="Anton" charset="0"/>
              </a:rPr>
              <a:t>, a 15°C </a:t>
            </a:r>
          </a:p>
        </p:txBody>
      </p:sp>
      <p:sp>
        <p:nvSpPr>
          <p:cNvPr id="662550" name="Line 24"/>
          <p:cNvSpPr>
            <a:spLocks noChangeShapeType="1"/>
          </p:cNvSpPr>
          <p:nvPr/>
        </p:nvSpPr>
        <p:spPr bwMode="auto">
          <a:xfrm>
            <a:off x="5189539" y="835819"/>
            <a:ext cx="1944687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64599" name="Text Box 25"/>
          <p:cNvSpPr txBox="1">
            <a:spLocks noChangeArrowheads="1"/>
          </p:cNvSpPr>
          <p:nvPr/>
        </p:nvSpPr>
        <p:spPr bwMode="auto">
          <a:xfrm>
            <a:off x="4304481" y="1922860"/>
            <a:ext cx="465191" cy="43659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 err="1">
                <a:solidFill>
                  <a:schemeClr val="accent6">
                    <a:lumMod val="75000"/>
                  </a:schemeClr>
                </a:solidFill>
                <a:latin typeface="Anton" charset="0"/>
              </a:rPr>
              <a:t>C</a:t>
            </a:r>
            <a:r>
              <a:rPr lang="pt-BR" altLang="pt-BR" sz="1600" b="1" i="1" dirty="0" err="1">
                <a:solidFill>
                  <a:schemeClr val="accent6">
                    <a:lumMod val="75000"/>
                  </a:schemeClr>
                </a:solidFill>
                <a:latin typeface="Anton" charset="0"/>
              </a:rPr>
              <a:t>s</a:t>
            </a:r>
            <a:r>
              <a:rPr lang="pt-BR" altLang="pt-BR" sz="2000" b="1" i="1" dirty="0">
                <a:solidFill>
                  <a:schemeClr val="accent6">
                    <a:lumMod val="75000"/>
                  </a:schemeClr>
                </a:solidFill>
                <a:latin typeface="Anton" charset="0"/>
              </a:rPr>
              <a:t> </a:t>
            </a:r>
          </a:p>
        </p:txBody>
      </p:sp>
      <p:sp>
        <p:nvSpPr>
          <p:cNvPr id="664600" name="Text Box 26"/>
          <p:cNvSpPr txBox="1">
            <a:spLocks noChangeArrowheads="1"/>
          </p:cNvSpPr>
          <p:nvPr/>
        </p:nvSpPr>
        <p:spPr bwMode="auto">
          <a:xfrm>
            <a:off x="4723080" y="1922860"/>
            <a:ext cx="404277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>
                <a:solidFill>
                  <a:srgbClr val="002060"/>
                </a:solidFill>
              </a:rPr>
              <a:t>= </a:t>
            </a:r>
          </a:p>
        </p:txBody>
      </p:sp>
      <p:sp>
        <p:nvSpPr>
          <p:cNvPr id="664601" name="Text Box 27"/>
          <p:cNvSpPr txBox="1">
            <a:spLocks noChangeArrowheads="1"/>
          </p:cNvSpPr>
          <p:nvPr/>
        </p:nvSpPr>
        <p:spPr bwMode="auto">
          <a:xfrm>
            <a:off x="5368941" y="1741885"/>
            <a:ext cx="1441420" cy="43659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>
                <a:solidFill>
                  <a:schemeClr val="accent6">
                    <a:lumMod val="75000"/>
                  </a:schemeClr>
                </a:solidFill>
                <a:latin typeface="Anton" charset="0"/>
              </a:rPr>
              <a:t>40g de </a:t>
            </a:r>
            <a:r>
              <a:rPr lang="pt-BR" altLang="pt-BR" sz="2000" b="1" i="1" dirty="0" err="1">
                <a:solidFill>
                  <a:schemeClr val="accent6">
                    <a:lumMod val="75000"/>
                  </a:schemeClr>
                </a:solidFill>
                <a:latin typeface="Anton" charset="0"/>
              </a:rPr>
              <a:t>NaCl</a:t>
            </a:r>
            <a:r>
              <a:rPr lang="pt-BR" altLang="pt-BR" sz="2000" b="1" i="1" dirty="0">
                <a:solidFill>
                  <a:schemeClr val="accent6">
                    <a:lumMod val="75000"/>
                  </a:schemeClr>
                </a:solidFill>
                <a:latin typeface="Anton" charset="0"/>
              </a:rPr>
              <a:t> </a:t>
            </a:r>
          </a:p>
        </p:txBody>
      </p:sp>
      <p:sp>
        <p:nvSpPr>
          <p:cNvPr id="664602" name="Text Box 28"/>
          <p:cNvSpPr txBox="1">
            <a:spLocks noChangeArrowheads="1"/>
          </p:cNvSpPr>
          <p:nvPr/>
        </p:nvSpPr>
        <p:spPr bwMode="auto">
          <a:xfrm>
            <a:off x="5345980" y="2139553"/>
            <a:ext cx="1593705" cy="43659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>
                <a:solidFill>
                  <a:schemeClr val="accent6">
                    <a:lumMod val="75000"/>
                  </a:schemeClr>
                </a:solidFill>
                <a:latin typeface="Anton" charset="0"/>
              </a:rPr>
              <a:t>100g de água </a:t>
            </a:r>
          </a:p>
        </p:txBody>
      </p:sp>
      <p:sp>
        <p:nvSpPr>
          <p:cNvPr id="662555" name="Text Box 29"/>
          <p:cNvSpPr txBox="1">
            <a:spLocks noChangeArrowheads="1"/>
          </p:cNvSpPr>
          <p:nvPr/>
        </p:nvSpPr>
        <p:spPr bwMode="auto">
          <a:xfrm>
            <a:off x="7228690" y="1869282"/>
            <a:ext cx="1114408" cy="43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altLang="pt-BR" sz="2000" b="1" i="1">
                <a:solidFill>
                  <a:schemeClr val="tx2">
                    <a:lumMod val="75000"/>
                  </a:schemeClr>
                </a:solidFill>
                <a:latin typeface="Anton" charset="0"/>
              </a:rPr>
              <a:t>, a 100°C </a:t>
            </a:r>
          </a:p>
        </p:txBody>
      </p:sp>
      <p:sp>
        <p:nvSpPr>
          <p:cNvPr id="662556" name="Line 30"/>
          <p:cNvSpPr>
            <a:spLocks noChangeShapeType="1"/>
          </p:cNvSpPr>
          <p:nvPr/>
        </p:nvSpPr>
        <p:spPr bwMode="auto">
          <a:xfrm>
            <a:off x="5189539" y="2131219"/>
            <a:ext cx="1944687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877510" y="2794397"/>
            <a:ext cx="201529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altLang="pt-BR" b="1" i="1">
                <a:solidFill>
                  <a:srgbClr val="002060"/>
                </a:solidFill>
                <a:latin typeface="Arial" pitchFamily="34" charset="0"/>
              </a:rPr>
              <a:t>100g de água a 100°C</a:t>
            </a:r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>
            <a:off x="3492501" y="2984897"/>
            <a:ext cx="1008063" cy="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4500564" y="2846785"/>
            <a:ext cx="2924198" cy="3077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i="1">
                <a:solidFill>
                  <a:schemeClr val="tx2">
                    <a:lumMod val="75000"/>
                  </a:schemeClr>
                </a:solidFill>
                <a:latin typeface="Anton" charset="0"/>
              </a:rPr>
              <a:t>solução saturada sem corpo de fundo</a:t>
            </a: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323850" y="3292079"/>
            <a:ext cx="2026517" cy="3077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i="1">
                <a:solidFill>
                  <a:schemeClr val="tx2">
                    <a:lumMod val="75000"/>
                  </a:schemeClr>
                </a:solidFill>
                <a:latin typeface="Anton" charset="0"/>
              </a:rPr>
              <a:t>retirando a fonte de calor</a:t>
            </a:r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1084297" y="2794397"/>
            <a:ext cx="1601721" cy="38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altLang="pt-BR" i="1">
                <a:solidFill>
                  <a:schemeClr val="tx2">
                    <a:lumMod val="75000"/>
                  </a:schemeClr>
                </a:solidFill>
                <a:latin typeface="Anton" charset="0"/>
              </a:rPr>
              <a:t>100g de água a 15°C</a:t>
            </a:r>
          </a:p>
        </p:txBody>
      </p:sp>
      <p:sp>
        <p:nvSpPr>
          <p:cNvPr id="17445" name="Line 37"/>
          <p:cNvSpPr>
            <a:spLocks noChangeShapeType="1"/>
          </p:cNvSpPr>
          <p:nvPr/>
        </p:nvSpPr>
        <p:spPr bwMode="auto">
          <a:xfrm>
            <a:off x="3492501" y="2984897"/>
            <a:ext cx="1008063" cy="0"/>
          </a:xfrm>
          <a:prstGeom prst="line">
            <a:avLst/>
          </a:prstGeom>
          <a:noFill/>
          <a:ln w="76200" cmpd="tri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4500563" y="2846785"/>
            <a:ext cx="1856598" cy="3077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i="1" dirty="0">
                <a:solidFill>
                  <a:schemeClr val="tx2">
                    <a:lumMod val="75000"/>
                  </a:schemeClr>
                </a:solidFill>
                <a:latin typeface="Anton" charset="0"/>
              </a:rPr>
              <a:t>solução supersaturada</a:t>
            </a:r>
          </a:p>
        </p:txBody>
      </p:sp>
      <p:sp>
        <p:nvSpPr>
          <p:cNvPr id="662564" name="AutoShape 39"/>
          <p:cNvSpPr>
            <a:spLocks noChangeArrowheads="1"/>
          </p:cNvSpPr>
          <p:nvPr/>
        </p:nvSpPr>
        <p:spPr bwMode="auto">
          <a:xfrm>
            <a:off x="4056064" y="322660"/>
            <a:ext cx="4537075" cy="971550"/>
          </a:xfrm>
          <a:prstGeom prst="roundRect">
            <a:avLst>
              <a:gd name="adj" fmla="val 16667"/>
            </a:avLst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662565" name="AutoShape 40"/>
          <p:cNvSpPr>
            <a:spLocks noChangeArrowheads="1"/>
          </p:cNvSpPr>
          <p:nvPr/>
        </p:nvSpPr>
        <p:spPr bwMode="auto">
          <a:xfrm>
            <a:off x="4056064" y="1619250"/>
            <a:ext cx="4537075" cy="971550"/>
          </a:xfrm>
          <a:prstGeom prst="roundRect">
            <a:avLst>
              <a:gd name="adj" fmla="val 16667"/>
            </a:avLst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5003801" y="3238500"/>
            <a:ext cx="1321196" cy="3077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i="1">
                <a:solidFill>
                  <a:schemeClr val="tx2">
                    <a:lumMod val="75000"/>
                  </a:schemeClr>
                </a:solidFill>
                <a:latin typeface="Anton" charset="0"/>
              </a:rPr>
              <a:t>(muito instável)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7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5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17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5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0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5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3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3" presetClass="entr" presetSubtype="5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8" dur="5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animBg="1"/>
      <p:bldP spid="17412" grpId="0" animBg="1"/>
      <p:bldP spid="17413" grpId="0"/>
      <p:bldP spid="17413" grpId="1"/>
      <p:bldP spid="17414" grpId="0" animBg="1"/>
      <p:bldP spid="17414" grpId="1" animBg="1"/>
      <p:bldP spid="17415" grpId="0" animBg="1"/>
      <p:bldP spid="17415" grpId="1" animBg="1"/>
      <p:bldP spid="17416" grpId="0"/>
      <p:bldP spid="17416" grpId="1"/>
      <p:bldP spid="17417" grpId="0"/>
      <p:bldP spid="17420" grpId="0" animBg="1"/>
      <p:bldP spid="17421" grpId="0" animBg="1"/>
      <p:bldP spid="17422" grpId="0" animBg="1"/>
      <p:bldP spid="17422" grpId="1" animBg="1"/>
      <p:bldP spid="17423" grpId="0" animBg="1"/>
      <p:bldP spid="17423" grpId="1" animBg="1"/>
      <p:bldP spid="17424" grpId="0" animBg="1"/>
      <p:bldP spid="17424" grpId="1" animBg="1"/>
      <p:bldP spid="17425" grpId="0" animBg="1"/>
      <p:bldP spid="17425" grpId="1" animBg="1"/>
      <p:bldP spid="17426" grpId="0" animBg="1"/>
      <p:bldP spid="17426" grpId="1" animBg="1"/>
      <p:bldP spid="17439" grpId="0"/>
      <p:bldP spid="17439" grpId="1"/>
      <p:bldP spid="17440" grpId="0" animBg="1"/>
      <p:bldP spid="17440" grpId="1" animBg="1"/>
      <p:bldP spid="17441" grpId="0" animBg="1"/>
      <p:bldP spid="17441" grpId="1" animBg="1"/>
      <p:bldP spid="17443" grpId="0" animBg="1"/>
      <p:bldP spid="17444" grpId="0"/>
      <p:bldP spid="17445" grpId="0" animBg="1"/>
      <p:bldP spid="17446" grpId="0" animBg="1"/>
      <p:bldP spid="174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4"/>
          <p:cNvSpPr>
            <a:spLocks noChangeArrowheads="1"/>
          </p:cNvSpPr>
          <p:nvPr/>
        </p:nvSpPr>
        <p:spPr bwMode="auto">
          <a:xfrm>
            <a:off x="325820" y="427987"/>
            <a:ext cx="8481849" cy="7049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 dirty="0">
                <a:solidFill>
                  <a:srgbClr val="002060"/>
                </a:solidFill>
                <a:latin typeface="Anton" charset="0"/>
              </a:rPr>
              <a:t>01) Um determinado sal tem coeficiente  de  solubilidade igual a  34g / 100g  de  água, a  20ºC.  Tendo-se  450 g  de água a 20ºC, a  quantidade, em  gramas,  desse  sal,  que  permite preparar  uma solução saturada, é de: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9751" y="1396797"/>
            <a:ext cx="1584325" cy="170816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pt-BR">
                <a:solidFill>
                  <a:srgbClr val="002060"/>
                </a:solidFill>
                <a:latin typeface="Anton" charset="0"/>
              </a:rPr>
              <a:t>a)  484 g.  </a:t>
            </a:r>
            <a:endParaRPr lang="pt-BR" altLang="pt-BR">
              <a:solidFill>
                <a:srgbClr val="002060"/>
              </a:solidFill>
              <a:latin typeface="Anton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pt-BR">
                <a:solidFill>
                  <a:srgbClr val="002060"/>
                </a:solidFill>
                <a:latin typeface="Anton" charset="0"/>
              </a:rPr>
              <a:t>b)  450 g.</a:t>
            </a:r>
            <a:endParaRPr lang="pt-BR" altLang="pt-BR">
              <a:solidFill>
                <a:srgbClr val="002060"/>
              </a:solidFill>
              <a:latin typeface="Anton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pt-BR">
                <a:solidFill>
                  <a:srgbClr val="002060"/>
                </a:solidFill>
                <a:latin typeface="Anton" charset="0"/>
              </a:rPr>
              <a:t>c)  340 g.</a:t>
            </a:r>
            <a:endParaRPr lang="pt-BR" altLang="pt-BR">
              <a:solidFill>
                <a:srgbClr val="002060"/>
              </a:solidFill>
              <a:latin typeface="Anton" charset="0"/>
            </a:endParaRPr>
          </a:p>
          <a:p>
            <a:pPr algn="just">
              <a:lnSpc>
                <a:spcPct val="150000"/>
              </a:lnSpc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d)  216 g. </a:t>
            </a:r>
          </a:p>
          <a:p>
            <a:pPr algn="just">
              <a:lnSpc>
                <a:spcPct val="150000"/>
              </a:lnSpc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e)  153 g.</a:t>
            </a:r>
          </a:p>
        </p:txBody>
      </p:sp>
      <p:grpSp>
        <p:nvGrpSpPr>
          <p:cNvPr id="2" name="Grupo 2"/>
          <p:cNvGrpSpPr>
            <a:grpSpLocks/>
          </p:cNvGrpSpPr>
          <p:nvPr/>
        </p:nvGrpSpPr>
        <p:grpSpPr bwMode="auto">
          <a:xfrm>
            <a:off x="2771775" y="2363394"/>
            <a:ext cx="2463653" cy="369333"/>
            <a:chOff x="2771775" y="3151187"/>
            <a:chExt cx="2463004" cy="491705"/>
          </a:xfrm>
          <a:noFill/>
        </p:grpSpPr>
        <p:sp>
          <p:nvSpPr>
            <p:cNvPr id="679979" name="Text Box 15"/>
            <p:cNvSpPr txBox="1">
              <a:spLocks noChangeArrowheads="1"/>
            </p:cNvSpPr>
            <p:nvPr/>
          </p:nvSpPr>
          <p:spPr bwMode="auto">
            <a:xfrm>
              <a:off x="4678363" y="3151188"/>
              <a:ext cx="556416" cy="49170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800">
                  <a:solidFill>
                    <a:srgbClr val="002060"/>
                  </a:solidFill>
                  <a:latin typeface="Arial Black" pitchFamily="34" charset="0"/>
                </a:rPr>
                <a:t>sal</a:t>
              </a:r>
            </a:p>
          </p:txBody>
        </p:sp>
        <p:sp>
          <p:nvSpPr>
            <p:cNvPr id="679980" name="Text Box 16"/>
            <p:cNvSpPr txBox="1">
              <a:spLocks noChangeArrowheads="1"/>
            </p:cNvSpPr>
            <p:nvPr/>
          </p:nvSpPr>
          <p:spPr bwMode="auto">
            <a:xfrm>
              <a:off x="2771775" y="3151187"/>
              <a:ext cx="800008" cy="49170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800" dirty="0">
                  <a:solidFill>
                    <a:srgbClr val="002060"/>
                  </a:solidFill>
                  <a:latin typeface="Arial Black" pitchFamily="34" charset="0"/>
                </a:rPr>
                <a:t>água</a:t>
              </a:r>
            </a:p>
          </p:txBody>
        </p:sp>
      </p:grpSp>
      <p:grpSp>
        <p:nvGrpSpPr>
          <p:cNvPr id="3" name="Grupo 1"/>
          <p:cNvGrpSpPr>
            <a:grpSpLocks/>
          </p:cNvGrpSpPr>
          <p:nvPr/>
        </p:nvGrpSpPr>
        <p:grpSpPr bwMode="auto">
          <a:xfrm>
            <a:off x="2916239" y="1660921"/>
            <a:ext cx="3095625" cy="662439"/>
            <a:chOff x="2916238" y="2214563"/>
            <a:chExt cx="3095253" cy="882608"/>
          </a:xfrm>
          <a:noFill/>
        </p:grpSpPr>
        <p:sp>
          <p:nvSpPr>
            <p:cNvPr id="679974" name="Text Box 6"/>
            <p:cNvSpPr txBox="1">
              <a:spLocks noChangeArrowheads="1"/>
            </p:cNvSpPr>
            <p:nvPr/>
          </p:nvSpPr>
          <p:spPr bwMode="auto">
            <a:xfrm>
              <a:off x="4211638" y="2214563"/>
              <a:ext cx="1479714" cy="4920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800">
                  <a:solidFill>
                    <a:srgbClr val="002060"/>
                  </a:solidFill>
                  <a:latin typeface="Arial Black" pitchFamily="34" charset="0"/>
                </a:rPr>
                <a:t>34g de sal</a:t>
              </a:r>
            </a:p>
          </p:txBody>
        </p:sp>
        <p:sp>
          <p:nvSpPr>
            <p:cNvPr id="679975" name="Text Box 7"/>
            <p:cNvSpPr txBox="1">
              <a:spLocks noChangeArrowheads="1"/>
            </p:cNvSpPr>
            <p:nvPr/>
          </p:nvSpPr>
          <p:spPr bwMode="auto">
            <a:xfrm>
              <a:off x="3924300" y="2605088"/>
              <a:ext cx="1877211" cy="4920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800" dirty="0">
                  <a:solidFill>
                    <a:srgbClr val="002060"/>
                  </a:solidFill>
                  <a:latin typeface="Arial Black" pitchFamily="34" charset="0"/>
                </a:rPr>
                <a:t>100g de água</a:t>
              </a:r>
            </a:p>
          </p:txBody>
        </p:sp>
        <p:sp>
          <p:nvSpPr>
            <p:cNvPr id="679976" name="Line 10"/>
            <p:cNvSpPr>
              <a:spLocks noChangeShapeType="1"/>
            </p:cNvSpPr>
            <p:nvPr/>
          </p:nvSpPr>
          <p:spPr bwMode="auto">
            <a:xfrm flipV="1">
              <a:off x="3923928" y="2603500"/>
              <a:ext cx="2087563" cy="6350"/>
            </a:xfrm>
            <a:prstGeom prst="line">
              <a:avLst/>
            </a:prstGeom>
            <a:grp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679977" name="Text Box 11"/>
            <p:cNvSpPr txBox="1">
              <a:spLocks noChangeArrowheads="1"/>
            </p:cNvSpPr>
            <p:nvPr/>
          </p:nvSpPr>
          <p:spPr bwMode="auto">
            <a:xfrm>
              <a:off x="3492500" y="2382839"/>
              <a:ext cx="336912" cy="4920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800">
                  <a:solidFill>
                    <a:srgbClr val="002060"/>
                  </a:solidFill>
                  <a:latin typeface="Arial Black" pitchFamily="34" charset="0"/>
                </a:rPr>
                <a:t>=</a:t>
              </a:r>
            </a:p>
          </p:txBody>
        </p:sp>
        <p:sp>
          <p:nvSpPr>
            <p:cNvPr id="679978" name="Text Box 17"/>
            <p:cNvSpPr txBox="1">
              <a:spLocks noChangeArrowheads="1"/>
            </p:cNvSpPr>
            <p:nvPr/>
          </p:nvSpPr>
          <p:spPr bwMode="auto">
            <a:xfrm>
              <a:off x="2916238" y="2389189"/>
              <a:ext cx="505206" cy="4920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800">
                  <a:solidFill>
                    <a:srgbClr val="002060"/>
                  </a:solidFill>
                  <a:latin typeface="Arial Black" pitchFamily="34" charset="0"/>
                </a:rPr>
                <a:t>Cs</a:t>
              </a:r>
            </a:p>
          </p:txBody>
        </p:sp>
      </p:grp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2763839" y="2720581"/>
            <a:ext cx="2549580" cy="369333"/>
            <a:chOff x="2763838" y="3627437"/>
            <a:chExt cx="2549798" cy="491705"/>
          </a:xfrm>
          <a:noFill/>
        </p:grpSpPr>
        <p:sp>
          <p:nvSpPr>
            <p:cNvPr id="679971" name="Text Box 18"/>
            <p:cNvSpPr txBox="1">
              <a:spLocks noChangeArrowheads="1"/>
            </p:cNvSpPr>
            <p:nvPr/>
          </p:nvSpPr>
          <p:spPr bwMode="auto">
            <a:xfrm>
              <a:off x="4667250" y="3627438"/>
              <a:ext cx="646386" cy="49170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800">
                  <a:solidFill>
                    <a:srgbClr val="002060"/>
                  </a:solidFill>
                  <a:latin typeface="Arial Black" pitchFamily="34" charset="0"/>
                </a:rPr>
                <a:t>34g</a:t>
              </a:r>
            </a:p>
          </p:txBody>
        </p:sp>
        <p:sp>
          <p:nvSpPr>
            <p:cNvPr id="679972" name="Text Box 19"/>
            <p:cNvSpPr txBox="1">
              <a:spLocks noChangeArrowheads="1"/>
            </p:cNvSpPr>
            <p:nvPr/>
          </p:nvSpPr>
          <p:spPr bwMode="auto">
            <a:xfrm>
              <a:off x="2763838" y="3627437"/>
              <a:ext cx="800287" cy="49170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800">
                  <a:solidFill>
                    <a:srgbClr val="002060"/>
                  </a:solidFill>
                  <a:latin typeface="Arial Black" pitchFamily="34" charset="0"/>
                </a:rPr>
                <a:t>100g</a:t>
              </a:r>
            </a:p>
          </p:txBody>
        </p:sp>
        <p:sp>
          <p:nvSpPr>
            <p:cNvPr id="679973" name="Line 20"/>
            <p:cNvSpPr>
              <a:spLocks noChangeShapeType="1"/>
            </p:cNvSpPr>
            <p:nvPr/>
          </p:nvSpPr>
          <p:spPr bwMode="auto">
            <a:xfrm>
              <a:off x="3779838" y="3868738"/>
              <a:ext cx="792162" cy="0"/>
            </a:xfrm>
            <a:prstGeom prst="line">
              <a:avLst/>
            </a:prstGeom>
            <a:grp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2060"/>
                </a:solidFill>
              </a:endParaRPr>
            </a:p>
          </p:txBody>
        </p:sp>
      </p:grp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2746376" y="3099200"/>
            <a:ext cx="2436740" cy="369333"/>
            <a:chOff x="2746375" y="4132262"/>
            <a:chExt cx="2436313" cy="491705"/>
          </a:xfrm>
          <a:noFill/>
        </p:grpSpPr>
        <p:sp>
          <p:nvSpPr>
            <p:cNvPr id="679968" name="Text Box 12"/>
            <p:cNvSpPr txBox="1">
              <a:spLocks noChangeArrowheads="1"/>
            </p:cNvSpPr>
            <p:nvPr/>
          </p:nvSpPr>
          <p:spPr bwMode="auto">
            <a:xfrm>
              <a:off x="4767263" y="4132263"/>
              <a:ext cx="415425" cy="49170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800">
                  <a:solidFill>
                    <a:srgbClr val="002060"/>
                  </a:solidFill>
                  <a:latin typeface="Arial Black" pitchFamily="34" charset="0"/>
                </a:rPr>
                <a:t>m</a:t>
              </a:r>
            </a:p>
          </p:txBody>
        </p:sp>
        <p:sp>
          <p:nvSpPr>
            <p:cNvPr id="679969" name="Text Box 13"/>
            <p:cNvSpPr txBox="1">
              <a:spLocks noChangeArrowheads="1"/>
            </p:cNvSpPr>
            <p:nvPr/>
          </p:nvSpPr>
          <p:spPr bwMode="auto">
            <a:xfrm>
              <a:off x="2746375" y="4132262"/>
              <a:ext cx="800079" cy="49170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800">
                  <a:solidFill>
                    <a:srgbClr val="002060"/>
                  </a:solidFill>
                  <a:latin typeface="Arial Black" pitchFamily="34" charset="0"/>
                </a:rPr>
                <a:t>450g</a:t>
              </a:r>
            </a:p>
          </p:txBody>
        </p:sp>
        <p:sp>
          <p:nvSpPr>
            <p:cNvPr id="679970" name="Line 21"/>
            <p:cNvSpPr>
              <a:spLocks noChangeShapeType="1"/>
            </p:cNvSpPr>
            <p:nvPr/>
          </p:nvSpPr>
          <p:spPr bwMode="auto">
            <a:xfrm>
              <a:off x="3779838" y="4293096"/>
              <a:ext cx="792162" cy="0"/>
            </a:xfrm>
            <a:prstGeom prst="line">
              <a:avLst/>
            </a:prstGeom>
            <a:grp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2060"/>
                </a:solidFill>
              </a:endParaRPr>
            </a:p>
          </p:txBody>
        </p:sp>
      </p:grpSp>
      <p:grpSp>
        <p:nvGrpSpPr>
          <p:cNvPr id="6" name="Grupo 5"/>
          <p:cNvGrpSpPr>
            <a:grpSpLocks/>
          </p:cNvGrpSpPr>
          <p:nvPr/>
        </p:nvGrpSpPr>
        <p:grpSpPr bwMode="auto">
          <a:xfrm>
            <a:off x="5508625" y="2895601"/>
            <a:ext cx="2171700" cy="754107"/>
            <a:chOff x="5907088" y="3645023"/>
            <a:chExt cx="2172738" cy="1004701"/>
          </a:xfrm>
          <a:noFill/>
        </p:grpSpPr>
        <p:sp>
          <p:nvSpPr>
            <p:cNvPr id="679960" name="Line 14"/>
            <p:cNvSpPr>
              <a:spLocks noChangeShapeType="1"/>
            </p:cNvSpPr>
            <p:nvPr/>
          </p:nvSpPr>
          <p:spPr bwMode="auto">
            <a:xfrm>
              <a:off x="7576589" y="4079231"/>
              <a:ext cx="503237" cy="0"/>
            </a:xfrm>
            <a:prstGeom prst="line">
              <a:avLst/>
            </a:prstGeom>
            <a:grp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679961" name="Text Box 22"/>
            <p:cNvSpPr txBox="1">
              <a:spLocks noChangeArrowheads="1"/>
            </p:cNvSpPr>
            <p:nvPr/>
          </p:nvSpPr>
          <p:spPr bwMode="auto">
            <a:xfrm>
              <a:off x="7620458" y="4132263"/>
              <a:ext cx="415697" cy="49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800">
                  <a:solidFill>
                    <a:srgbClr val="002060"/>
                  </a:solidFill>
                  <a:latin typeface="Arial Black" pitchFamily="34" charset="0"/>
                </a:rPr>
                <a:t>m</a:t>
              </a:r>
            </a:p>
          </p:txBody>
        </p:sp>
        <p:sp>
          <p:nvSpPr>
            <p:cNvPr id="679962" name="Text Box 23"/>
            <p:cNvSpPr txBox="1">
              <a:spLocks noChangeArrowheads="1"/>
            </p:cNvSpPr>
            <p:nvPr/>
          </p:nvSpPr>
          <p:spPr bwMode="auto">
            <a:xfrm>
              <a:off x="6517957" y="4157661"/>
              <a:ext cx="646640" cy="49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800">
                  <a:solidFill>
                    <a:srgbClr val="002060"/>
                  </a:solidFill>
                  <a:latin typeface="Arial Black" pitchFamily="34" charset="0"/>
                </a:rPr>
                <a:t>450</a:t>
              </a:r>
            </a:p>
          </p:txBody>
        </p:sp>
        <p:sp>
          <p:nvSpPr>
            <p:cNvPr id="679963" name="Text Box 24"/>
            <p:cNvSpPr txBox="1">
              <a:spLocks noChangeArrowheads="1"/>
            </p:cNvSpPr>
            <p:nvPr/>
          </p:nvSpPr>
          <p:spPr bwMode="auto">
            <a:xfrm>
              <a:off x="7576589" y="3700461"/>
              <a:ext cx="492678" cy="49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800">
                  <a:solidFill>
                    <a:srgbClr val="002060"/>
                  </a:solidFill>
                  <a:latin typeface="Arial Black" pitchFamily="34" charset="0"/>
                </a:rPr>
                <a:t>34</a:t>
              </a:r>
            </a:p>
          </p:txBody>
        </p:sp>
        <p:sp>
          <p:nvSpPr>
            <p:cNvPr id="679964" name="Text Box 25"/>
            <p:cNvSpPr txBox="1">
              <a:spLocks noChangeArrowheads="1"/>
            </p:cNvSpPr>
            <p:nvPr/>
          </p:nvSpPr>
          <p:spPr bwMode="auto">
            <a:xfrm>
              <a:off x="6517957" y="3645023"/>
              <a:ext cx="646640" cy="49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800">
                  <a:solidFill>
                    <a:srgbClr val="002060"/>
                  </a:solidFill>
                  <a:latin typeface="Arial Black" pitchFamily="34" charset="0"/>
                </a:rPr>
                <a:t>100</a:t>
              </a:r>
            </a:p>
          </p:txBody>
        </p:sp>
        <p:sp>
          <p:nvSpPr>
            <p:cNvPr id="679965" name="Text Box 28"/>
            <p:cNvSpPr txBox="1">
              <a:spLocks noChangeArrowheads="1"/>
            </p:cNvSpPr>
            <p:nvPr/>
          </p:nvSpPr>
          <p:spPr bwMode="auto">
            <a:xfrm>
              <a:off x="7164388" y="3851272"/>
              <a:ext cx="337113" cy="49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800">
                  <a:solidFill>
                    <a:srgbClr val="002060"/>
                  </a:solidFill>
                  <a:latin typeface="Arial Black" pitchFamily="34" charset="0"/>
                </a:rPr>
                <a:t>=</a:t>
              </a:r>
            </a:p>
          </p:txBody>
        </p:sp>
        <p:sp>
          <p:nvSpPr>
            <p:cNvPr id="679966" name="Line 29"/>
            <p:cNvSpPr>
              <a:spLocks noChangeShapeType="1"/>
            </p:cNvSpPr>
            <p:nvPr/>
          </p:nvSpPr>
          <p:spPr bwMode="auto">
            <a:xfrm>
              <a:off x="6588224" y="4077072"/>
              <a:ext cx="503237" cy="0"/>
            </a:xfrm>
            <a:prstGeom prst="line">
              <a:avLst/>
            </a:prstGeom>
            <a:grp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679967" name="AutoShape 30"/>
            <p:cNvSpPr>
              <a:spLocks noChangeArrowheads="1"/>
            </p:cNvSpPr>
            <p:nvPr/>
          </p:nvSpPr>
          <p:spPr bwMode="auto">
            <a:xfrm>
              <a:off x="5907088" y="3961845"/>
              <a:ext cx="431800" cy="215900"/>
            </a:xfrm>
            <a:prstGeom prst="rightArrow">
              <a:avLst>
                <a:gd name="adj1" fmla="val 50000"/>
                <a:gd name="adj2" fmla="val 50000"/>
              </a:avLst>
            </a:prstGeom>
            <a:grp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pt-BR" altLang="pt-BR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</p:grpSp>
      <p:sp>
        <p:nvSpPr>
          <p:cNvPr id="62" name="Text Box 34"/>
          <p:cNvSpPr txBox="1">
            <a:spLocks noChangeArrowheads="1"/>
          </p:cNvSpPr>
          <p:nvPr/>
        </p:nvSpPr>
        <p:spPr bwMode="auto">
          <a:xfrm>
            <a:off x="2843214" y="3598069"/>
            <a:ext cx="20056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002060"/>
                </a:solidFill>
                <a:latin typeface="Arial Black" pitchFamily="34" charset="0"/>
              </a:rPr>
              <a:t>100 </a:t>
            </a:r>
            <a:r>
              <a:rPr lang="pt-BR" altLang="pt-BR" sz="1200">
                <a:solidFill>
                  <a:srgbClr val="002060"/>
                </a:solidFill>
                <a:latin typeface="Arial Black" pitchFamily="34" charset="0"/>
              </a:rPr>
              <a:t>x</a:t>
            </a:r>
            <a:r>
              <a:rPr lang="pt-BR" altLang="pt-BR">
                <a:solidFill>
                  <a:srgbClr val="002060"/>
                </a:solidFill>
                <a:latin typeface="Arial Black" pitchFamily="34" charset="0"/>
              </a:rPr>
              <a:t> m = 34 </a:t>
            </a:r>
            <a:r>
              <a:rPr lang="pt-BR" altLang="pt-BR" sz="1200">
                <a:solidFill>
                  <a:srgbClr val="002060"/>
                </a:solidFill>
                <a:latin typeface="Arial Black" pitchFamily="34" charset="0"/>
              </a:rPr>
              <a:t>x</a:t>
            </a:r>
            <a:r>
              <a:rPr lang="pt-BR" altLang="pt-BR">
                <a:solidFill>
                  <a:srgbClr val="002060"/>
                </a:solidFill>
                <a:latin typeface="Arial Black" pitchFamily="34" charset="0"/>
              </a:rPr>
              <a:t> 450</a:t>
            </a:r>
          </a:p>
        </p:txBody>
      </p:sp>
      <p:grpSp>
        <p:nvGrpSpPr>
          <p:cNvPr id="7" name="Grupo 6"/>
          <p:cNvGrpSpPr>
            <a:grpSpLocks/>
          </p:cNvGrpSpPr>
          <p:nvPr/>
        </p:nvGrpSpPr>
        <p:grpSpPr bwMode="auto">
          <a:xfrm>
            <a:off x="3132139" y="3929061"/>
            <a:ext cx="1855787" cy="693409"/>
            <a:chOff x="3132138" y="5238747"/>
            <a:chExt cx="1856133" cy="923904"/>
          </a:xfrm>
          <a:noFill/>
        </p:grpSpPr>
        <p:sp>
          <p:nvSpPr>
            <p:cNvPr id="679955" name="Text Box 48"/>
            <p:cNvSpPr txBox="1">
              <a:spLocks noChangeArrowheads="1"/>
            </p:cNvSpPr>
            <p:nvPr/>
          </p:nvSpPr>
          <p:spPr bwMode="auto">
            <a:xfrm>
              <a:off x="4148138" y="5670550"/>
              <a:ext cx="646452" cy="4921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800">
                  <a:solidFill>
                    <a:srgbClr val="002060"/>
                  </a:solidFill>
                  <a:latin typeface="Arial Black" pitchFamily="34" charset="0"/>
                </a:rPr>
                <a:t>100</a:t>
              </a:r>
            </a:p>
          </p:txBody>
        </p:sp>
        <p:sp>
          <p:nvSpPr>
            <p:cNvPr id="679956" name="Text Box 49"/>
            <p:cNvSpPr txBox="1">
              <a:spLocks noChangeArrowheads="1"/>
            </p:cNvSpPr>
            <p:nvPr/>
          </p:nvSpPr>
          <p:spPr bwMode="auto">
            <a:xfrm>
              <a:off x="3132138" y="5454131"/>
              <a:ext cx="415575" cy="4921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800">
                  <a:solidFill>
                    <a:srgbClr val="002060"/>
                  </a:solidFill>
                  <a:latin typeface="Arial Black" pitchFamily="34" charset="0"/>
                </a:rPr>
                <a:t>m</a:t>
              </a:r>
            </a:p>
          </p:txBody>
        </p:sp>
        <p:sp>
          <p:nvSpPr>
            <p:cNvPr id="679957" name="Text Box 50"/>
            <p:cNvSpPr txBox="1">
              <a:spLocks noChangeArrowheads="1"/>
            </p:cNvSpPr>
            <p:nvPr/>
          </p:nvSpPr>
          <p:spPr bwMode="auto">
            <a:xfrm>
              <a:off x="3562350" y="5438772"/>
              <a:ext cx="337015" cy="4921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800">
                  <a:solidFill>
                    <a:srgbClr val="002060"/>
                  </a:solidFill>
                  <a:latin typeface="Arial Black" pitchFamily="34" charset="0"/>
                </a:rPr>
                <a:t>=</a:t>
              </a:r>
            </a:p>
          </p:txBody>
        </p:sp>
        <p:sp>
          <p:nvSpPr>
            <p:cNvPr id="679958" name="Text Box 51"/>
            <p:cNvSpPr txBox="1">
              <a:spLocks noChangeArrowheads="1"/>
            </p:cNvSpPr>
            <p:nvPr/>
          </p:nvSpPr>
          <p:spPr bwMode="auto">
            <a:xfrm>
              <a:off x="3963988" y="5238747"/>
              <a:ext cx="954285" cy="4921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800">
                  <a:solidFill>
                    <a:srgbClr val="002060"/>
                  </a:solidFill>
                  <a:latin typeface="Arial Black" pitchFamily="34" charset="0"/>
                </a:rPr>
                <a:t>15300</a:t>
              </a:r>
            </a:p>
          </p:txBody>
        </p:sp>
        <p:sp>
          <p:nvSpPr>
            <p:cNvPr id="679959" name="Line 52"/>
            <p:cNvSpPr>
              <a:spLocks noChangeShapeType="1"/>
            </p:cNvSpPr>
            <p:nvPr/>
          </p:nvSpPr>
          <p:spPr bwMode="auto">
            <a:xfrm>
              <a:off x="3934171" y="5667375"/>
              <a:ext cx="1054100" cy="3175"/>
            </a:xfrm>
            <a:prstGeom prst="line">
              <a:avLst/>
            </a:prstGeom>
            <a:grp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2060"/>
                </a:solidFill>
              </a:endParaRPr>
            </a:p>
          </p:txBody>
        </p:sp>
      </p:grpSp>
      <p:grpSp>
        <p:nvGrpSpPr>
          <p:cNvPr id="8" name="Grupo 7"/>
          <p:cNvGrpSpPr>
            <a:grpSpLocks/>
          </p:cNvGrpSpPr>
          <p:nvPr/>
        </p:nvGrpSpPr>
        <p:grpSpPr bwMode="auto">
          <a:xfrm>
            <a:off x="5356226" y="4092179"/>
            <a:ext cx="2066925" cy="307777"/>
            <a:chOff x="5356225" y="5456907"/>
            <a:chExt cx="2067600" cy="409754"/>
          </a:xfrm>
          <a:noFill/>
        </p:grpSpPr>
        <p:sp>
          <p:nvSpPr>
            <p:cNvPr id="679951" name="AutoShape 53"/>
            <p:cNvSpPr>
              <a:spLocks noChangeArrowheads="1"/>
            </p:cNvSpPr>
            <p:nvPr/>
          </p:nvSpPr>
          <p:spPr bwMode="auto">
            <a:xfrm>
              <a:off x="5356225" y="5530850"/>
              <a:ext cx="431800" cy="215900"/>
            </a:xfrm>
            <a:prstGeom prst="rightArrow">
              <a:avLst>
                <a:gd name="adj1" fmla="val 50000"/>
                <a:gd name="adj2" fmla="val 50000"/>
              </a:avLst>
            </a:prstGeom>
            <a:grp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pt-BR" altLang="pt-BR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69" name="Text Box 54"/>
            <p:cNvSpPr txBox="1">
              <a:spLocks noChangeArrowheads="1"/>
            </p:cNvSpPr>
            <p:nvPr/>
          </p:nvSpPr>
          <p:spPr bwMode="auto">
            <a:xfrm>
              <a:off x="5913900" y="5456907"/>
              <a:ext cx="1509925" cy="409754"/>
            </a:xfrm>
            <a:prstGeom prst="rect">
              <a:avLst/>
            </a:prstGeom>
            <a:grpFill/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>
                  <a:solidFill>
                    <a:srgbClr val="002060"/>
                  </a:solidFill>
                  <a:latin typeface="Arial Black" pitchFamily="34" charset="0"/>
                </a:rPr>
                <a:t>m = 153g</a:t>
              </a:r>
            </a:p>
          </p:txBody>
        </p:sp>
      </p:grp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autoRev="1" fill="hold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autoRev="1" fill="hold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autoRev="1" fill="hold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4"/>
          <p:cNvSpPr>
            <a:spLocks noChangeArrowheads="1"/>
          </p:cNvSpPr>
          <p:nvPr/>
        </p:nvSpPr>
        <p:spPr bwMode="auto">
          <a:xfrm>
            <a:off x="346840" y="375081"/>
            <a:ext cx="8376745" cy="70359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  <a:tabLst>
                <a:tab pos="180975" algn="l"/>
              </a:tabLst>
            </a:pPr>
            <a:r>
              <a:rPr lang="pt-BR" altLang="pt-BR" dirty="0">
                <a:solidFill>
                  <a:srgbClr val="002060"/>
                </a:solidFill>
                <a:latin typeface="Anton" charset="0"/>
              </a:rPr>
              <a:t>02) A solubilidade do ácido bórico (H3BO3), a 20°C, é de 5 g em 100 g e água.  Adicionando-se  200 g  de  H3BO3 em 1,00 kg de  água,  a 20°C, quantos gramas de ácido restam na fase sólida?   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992830" y="1429050"/>
            <a:ext cx="819455" cy="136742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pt-BR">
                <a:solidFill>
                  <a:srgbClr val="002060"/>
                </a:solidFill>
                <a:latin typeface="Anton" charset="0"/>
              </a:rPr>
              <a:t>a)  50 g.</a:t>
            </a:r>
            <a:endParaRPr lang="pt-BR" altLang="pt-BR">
              <a:solidFill>
                <a:srgbClr val="002060"/>
              </a:solidFill>
              <a:latin typeface="Anton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pt-BR">
                <a:solidFill>
                  <a:srgbClr val="002060"/>
                </a:solidFill>
                <a:latin typeface="Anton" charset="0"/>
              </a:rPr>
              <a:t>b)  75 g.</a:t>
            </a:r>
            <a:endParaRPr lang="pt-BR" altLang="pt-BR">
              <a:solidFill>
                <a:srgbClr val="002060"/>
              </a:solidFill>
              <a:latin typeface="Anton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pt-BR">
                <a:solidFill>
                  <a:srgbClr val="002060"/>
                </a:solidFill>
                <a:latin typeface="Anton" charset="0"/>
              </a:rPr>
              <a:t>c)  100 g.</a:t>
            </a:r>
            <a:endParaRPr lang="pt-BR" altLang="pt-BR">
              <a:solidFill>
                <a:srgbClr val="002060"/>
              </a:solidFill>
              <a:latin typeface="Anton" charset="0"/>
            </a:endParaRPr>
          </a:p>
          <a:p>
            <a:pPr algn="just">
              <a:lnSpc>
                <a:spcPct val="120000"/>
              </a:lnSpc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d)  150 g.</a:t>
            </a:r>
          </a:p>
          <a:p>
            <a:pPr algn="just">
              <a:lnSpc>
                <a:spcPct val="120000"/>
              </a:lnSpc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e)  175 g.</a:t>
            </a: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2482412" y="1170385"/>
            <a:ext cx="2465317" cy="659244"/>
            <a:chOff x="2482983" y="1560513"/>
            <a:chExt cx="2465255" cy="878409"/>
          </a:xfrm>
        </p:grpSpPr>
        <p:sp>
          <p:nvSpPr>
            <p:cNvPr id="664615" name="Text Box 6"/>
            <p:cNvSpPr txBox="1">
              <a:spLocks noChangeArrowheads="1"/>
            </p:cNvSpPr>
            <p:nvPr/>
          </p:nvSpPr>
          <p:spPr bwMode="auto">
            <a:xfrm>
              <a:off x="3413723" y="1560513"/>
              <a:ext cx="1324367" cy="410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002060"/>
                  </a:solidFill>
                  <a:latin typeface="Arial Black" pitchFamily="34" charset="0"/>
                </a:rPr>
                <a:t>5g de ácido</a:t>
              </a:r>
            </a:p>
          </p:txBody>
        </p:sp>
        <p:sp>
          <p:nvSpPr>
            <p:cNvPr id="664616" name="Text Box 7"/>
            <p:cNvSpPr txBox="1">
              <a:spLocks noChangeArrowheads="1"/>
            </p:cNvSpPr>
            <p:nvPr/>
          </p:nvSpPr>
          <p:spPr bwMode="auto">
            <a:xfrm>
              <a:off x="3363636" y="2028825"/>
              <a:ext cx="1505502" cy="410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002060"/>
                  </a:solidFill>
                  <a:latin typeface="Arial Black" pitchFamily="34" charset="0"/>
                </a:rPr>
                <a:t>100g de água</a:t>
              </a:r>
            </a:p>
          </p:txBody>
        </p:sp>
        <p:sp>
          <p:nvSpPr>
            <p:cNvPr id="664617" name="Line 8"/>
            <p:cNvSpPr>
              <a:spLocks noChangeShapeType="1"/>
            </p:cNvSpPr>
            <p:nvPr/>
          </p:nvSpPr>
          <p:spPr bwMode="auto">
            <a:xfrm flipV="1">
              <a:off x="3294063" y="2006600"/>
              <a:ext cx="1654175" cy="4763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4618" name="Text Box 9"/>
            <p:cNvSpPr txBox="1">
              <a:spLocks noChangeArrowheads="1"/>
            </p:cNvSpPr>
            <p:nvPr/>
          </p:nvSpPr>
          <p:spPr bwMode="auto">
            <a:xfrm>
              <a:off x="2883732" y="1806575"/>
              <a:ext cx="303280" cy="410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002060"/>
                  </a:solidFill>
                  <a:latin typeface="Arial Black" pitchFamily="34" charset="0"/>
                </a:rPr>
                <a:t>=</a:t>
              </a:r>
            </a:p>
          </p:txBody>
        </p:sp>
        <p:sp>
          <p:nvSpPr>
            <p:cNvPr id="664619" name="Text Box 10"/>
            <p:cNvSpPr txBox="1">
              <a:spLocks noChangeArrowheads="1"/>
            </p:cNvSpPr>
            <p:nvPr/>
          </p:nvSpPr>
          <p:spPr bwMode="auto">
            <a:xfrm>
              <a:off x="2482983" y="1812925"/>
              <a:ext cx="433121" cy="410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002060"/>
                  </a:solidFill>
                  <a:latin typeface="Arial Black" pitchFamily="34" charset="0"/>
                </a:rPr>
                <a:t>Cs</a:t>
              </a:r>
            </a:p>
          </p:txBody>
        </p:sp>
      </p:grpSp>
      <p:sp>
        <p:nvSpPr>
          <p:cNvPr id="62" name="Text Box 12"/>
          <p:cNvSpPr txBox="1">
            <a:spLocks noChangeArrowheads="1"/>
          </p:cNvSpPr>
          <p:nvPr/>
        </p:nvSpPr>
        <p:spPr bwMode="auto">
          <a:xfrm>
            <a:off x="2580434" y="2393156"/>
            <a:ext cx="6335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1 Kg</a:t>
            </a:r>
          </a:p>
        </p:txBody>
      </p: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2532882" y="1876428"/>
            <a:ext cx="2480318" cy="307778"/>
            <a:chOff x="700818" y="3738562"/>
            <a:chExt cx="2479282" cy="411520"/>
          </a:xfrm>
        </p:grpSpPr>
        <p:sp>
          <p:nvSpPr>
            <p:cNvPr id="664613" name="Text Box 13"/>
            <p:cNvSpPr txBox="1">
              <a:spLocks noChangeArrowheads="1"/>
            </p:cNvSpPr>
            <p:nvPr/>
          </p:nvSpPr>
          <p:spPr bwMode="auto">
            <a:xfrm>
              <a:off x="2455525" y="3738563"/>
              <a:ext cx="724575" cy="411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002060"/>
                  </a:solidFill>
                  <a:latin typeface="Arial Black" pitchFamily="34" charset="0"/>
                </a:rPr>
                <a:t>ácido</a:t>
              </a:r>
            </a:p>
          </p:txBody>
        </p:sp>
        <p:sp>
          <p:nvSpPr>
            <p:cNvPr id="664614" name="Text Box 14"/>
            <p:cNvSpPr txBox="1">
              <a:spLocks noChangeArrowheads="1"/>
            </p:cNvSpPr>
            <p:nvPr/>
          </p:nvSpPr>
          <p:spPr bwMode="auto">
            <a:xfrm>
              <a:off x="700818" y="3738562"/>
              <a:ext cx="665289" cy="411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002060"/>
                  </a:solidFill>
                  <a:latin typeface="Arial Black" pitchFamily="34" charset="0"/>
                </a:rPr>
                <a:t>água</a:t>
              </a:r>
            </a:p>
          </p:txBody>
        </p:sp>
      </p:grp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2551727" y="2155033"/>
            <a:ext cx="2285082" cy="307778"/>
            <a:chOff x="2551063" y="2872817"/>
            <a:chExt cx="2285293" cy="411520"/>
          </a:xfrm>
        </p:grpSpPr>
        <p:sp>
          <p:nvSpPr>
            <p:cNvPr id="664610" name="Text Box 15"/>
            <p:cNvSpPr txBox="1">
              <a:spLocks noChangeArrowheads="1"/>
            </p:cNvSpPr>
            <p:nvPr/>
          </p:nvSpPr>
          <p:spPr bwMode="auto">
            <a:xfrm>
              <a:off x="4411201" y="2872818"/>
              <a:ext cx="425155" cy="411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002060"/>
                  </a:solidFill>
                  <a:latin typeface="Arial Black" pitchFamily="34" charset="0"/>
                </a:rPr>
                <a:t>5g</a:t>
              </a:r>
            </a:p>
          </p:txBody>
        </p:sp>
        <p:sp>
          <p:nvSpPr>
            <p:cNvPr id="664611" name="Text Box 16"/>
            <p:cNvSpPr txBox="1">
              <a:spLocks noChangeArrowheads="1"/>
            </p:cNvSpPr>
            <p:nvPr/>
          </p:nvSpPr>
          <p:spPr bwMode="auto">
            <a:xfrm>
              <a:off x="2551063" y="2872817"/>
              <a:ext cx="665628" cy="411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002060"/>
                  </a:solidFill>
                  <a:latin typeface="Arial Black" pitchFamily="34" charset="0"/>
                </a:rPr>
                <a:t>100g</a:t>
              </a:r>
            </a:p>
          </p:txBody>
        </p:sp>
        <p:sp>
          <p:nvSpPr>
            <p:cNvPr id="664612" name="Line 17"/>
            <p:cNvSpPr>
              <a:spLocks noChangeShapeType="1"/>
            </p:cNvSpPr>
            <p:nvPr/>
          </p:nvSpPr>
          <p:spPr bwMode="auto">
            <a:xfrm>
              <a:off x="3469666" y="3090305"/>
              <a:ext cx="79216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" name="Grupo 5"/>
          <p:cNvGrpSpPr>
            <a:grpSpLocks/>
          </p:cNvGrpSpPr>
          <p:nvPr/>
        </p:nvGrpSpPr>
        <p:grpSpPr bwMode="auto">
          <a:xfrm>
            <a:off x="3514727" y="2393157"/>
            <a:ext cx="1285594" cy="307777"/>
            <a:chOff x="3515337" y="3190534"/>
            <a:chExt cx="1285384" cy="411519"/>
          </a:xfrm>
        </p:grpSpPr>
        <p:sp>
          <p:nvSpPr>
            <p:cNvPr id="664608" name="Text Box 11"/>
            <p:cNvSpPr txBox="1">
              <a:spLocks noChangeArrowheads="1"/>
            </p:cNvSpPr>
            <p:nvPr/>
          </p:nvSpPr>
          <p:spPr bwMode="auto">
            <a:xfrm>
              <a:off x="4436578" y="3190534"/>
              <a:ext cx="364143" cy="411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002060"/>
                  </a:solidFill>
                  <a:latin typeface="Arial Black" pitchFamily="34" charset="0"/>
                </a:rPr>
                <a:t>m</a:t>
              </a:r>
            </a:p>
          </p:txBody>
        </p:sp>
        <p:sp>
          <p:nvSpPr>
            <p:cNvPr id="664609" name="Line 18"/>
            <p:cNvSpPr>
              <a:spLocks noChangeShapeType="1"/>
            </p:cNvSpPr>
            <p:nvPr/>
          </p:nvSpPr>
          <p:spPr bwMode="auto">
            <a:xfrm>
              <a:off x="3515337" y="3408022"/>
              <a:ext cx="79216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2478098" y="2399110"/>
            <a:ext cx="785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002060"/>
                </a:solidFill>
                <a:latin typeface="Arial Black" pitchFamily="34" charset="0"/>
              </a:rPr>
              <a:t>1000g</a:t>
            </a:r>
          </a:p>
        </p:txBody>
      </p:sp>
      <p:grpSp>
        <p:nvGrpSpPr>
          <p:cNvPr id="6" name="Grupo 9"/>
          <p:cNvGrpSpPr>
            <a:grpSpLocks/>
          </p:cNvGrpSpPr>
          <p:nvPr/>
        </p:nvGrpSpPr>
        <p:grpSpPr bwMode="auto">
          <a:xfrm>
            <a:off x="4408489" y="2890842"/>
            <a:ext cx="3123099" cy="307777"/>
            <a:chOff x="5580360" y="4314825"/>
            <a:chExt cx="3122586" cy="409752"/>
          </a:xfrm>
        </p:grpSpPr>
        <p:sp>
          <p:nvSpPr>
            <p:cNvPr id="664606" name="AutoShape 29"/>
            <p:cNvSpPr>
              <a:spLocks noChangeArrowheads="1"/>
            </p:cNvSpPr>
            <p:nvPr/>
          </p:nvSpPr>
          <p:spPr bwMode="auto">
            <a:xfrm>
              <a:off x="5580360" y="4391025"/>
              <a:ext cx="431800" cy="215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altLang="pt-BR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664607" name="Text Box 30"/>
            <p:cNvSpPr txBox="1">
              <a:spLocks noChangeArrowheads="1"/>
            </p:cNvSpPr>
            <p:nvPr/>
          </p:nvSpPr>
          <p:spPr bwMode="auto">
            <a:xfrm>
              <a:off x="6341790" y="4314825"/>
              <a:ext cx="2361156" cy="409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002060"/>
                  </a:solidFill>
                  <a:latin typeface="Arial Black" pitchFamily="34" charset="0"/>
                </a:rPr>
                <a:t>100  </a:t>
              </a:r>
              <a:r>
                <a:rPr lang="pt-BR" altLang="pt-BR" sz="1200">
                  <a:solidFill>
                    <a:srgbClr val="002060"/>
                  </a:solidFill>
                  <a:latin typeface="Arial Black" pitchFamily="34" charset="0"/>
                </a:rPr>
                <a:t>x</a:t>
              </a:r>
              <a:r>
                <a:rPr lang="pt-BR" altLang="pt-BR">
                  <a:solidFill>
                    <a:srgbClr val="002060"/>
                  </a:solidFill>
                  <a:latin typeface="Arial Black" pitchFamily="34" charset="0"/>
                </a:rPr>
                <a:t>  m  =  5  </a:t>
              </a:r>
              <a:r>
                <a:rPr lang="pt-BR" altLang="pt-BR" sz="1200">
                  <a:solidFill>
                    <a:srgbClr val="002060"/>
                  </a:solidFill>
                  <a:latin typeface="Arial Black" pitchFamily="34" charset="0"/>
                </a:rPr>
                <a:t>x</a:t>
              </a:r>
              <a:r>
                <a:rPr lang="pt-BR" altLang="pt-BR">
                  <a:solidFill>
                    <a:srgbClr val="002060"/>
                  </a:solidFill>
                  <a:latin typeface="Arial Black" pitchFamily="34" charset="0"/>
                </a:rPr>
                <a:t>  1000</a:t>
              </a:r>
            </a:p>
          </p:txBody>
        </p:sp>
      </p:grpSp>
      <p:sp>
        <p:nvSpPr>
          <p:cNvPr id="87" name="Text Box 37"/>
          <p:cNvSpPr txBox="1">
            <a:spLocks noChangeArrowheads="1"/>
          </p:cNvSpPr>
          <p:nvPr/>
        </p:nvSpPr>
        <p:spPr bwMode="auto">
          <a:xfrm>
            <a:off x="1715245" y="3339704"/>
            <a:ext cx="17828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002060"/>
                </a:solidFill>
                <a:latin typeface="Arial Black" pitchFamily="34" charset="0"/>
              </a:rPr>
              <a:t>100 </a:t>
            </a:r>
            <a:r>
              <a:rPr lang="pt-BR" altLang="pt-BR" sz="1200">
                <a:solidFill>
                  <a:srgbClr val="002060"/>
                </a:solidFill>
                <a:latin typeface="Arial Black" pitchFamily="34" charset="0"/>
              </a:rPr>
              <a:t>x</a:t>
            </a:r>
            <a:r>
              <a:rPr lang="pt-BR" altLang="pt-BR">
                <a:solidFill>
                  <a:srgbClr val="002060"/>
                </a:solidFill>
                <a:latin typeface="Arial Black" pitchFamily="34" charset="0"/>
              </a:rPr>
              <a:t> m  =  5000</a:t>
            </a:r>
          </a:p>
        </p:txBody>
      </p:sp>
      <p:grpSp>
        <p:nvGrpSpPr>
          <p:cNvPr id="7" name="Grupo 10"/>
          <p:cNvGrpSpPr>
            <a:grpSpLocks/>
          </p:cNvGrpSpPr>
          <p:nvPr/>
        </p:nvGrpSpPr>
        <p:grpSpPr bwMode="auto">
          <a:xfrm>
            <a:off x="1598889" y="3677844"/>
            <a:ext cx="1533249" cy="631852"/>
            <a:chOff x="1599098" y="5387974"/>
            <a:chExt cx="1533040" cy="841886"/>
          </a:xfrm>
        </p:grpSpPr>
        <p:sp>
          <p:nvSpPr>
            <p:cNvPr id="664601" name="Text Box 41"/>
            <p:cNvSpPr txBox="1">
              <a:spLocks noChangeArrowheads="1"/>
            </p:cNvSpPr>
            <p:nvPr/>
          </p:nvSpPr>
          <p:spPr bwMode="auto">
            <a:xfrm>
              <a:off x="2416591" y="5819775"/>
              <a:ext cx="545266" cy="410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002060"/>
                  </a:solidFill>
                  <a:latin typeface="Arial Black" pitchFamily="34" charset="0"/>
                </a:rPr>
                <a:t>100</a:t>
              </a:r>
            </a:p>
          </p:txBody>
        </p:sp>
        <p:sp>
          <p:nvSpPr>
            <p:cNvPr id="664602" name="Text Box 42"/>
            <p:cNvSpPr txBox="1">
              <a:spLocks noChangeArrowheads="1"/>
            </p:cNvSpPr>
            <p:nvPr/>
          </p:nvSpPr>
          <p:spPr bwMode="auto">
            <a:xfrm>
              <a:off x="1599098" y="5518149"/>
              <a:ext cx="364152" cy="410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002060"/>
                  </a:solidFill>
                  <a:latin typeface="Arial Black" pitchFamily="34" charset="0"/>
                </a:rPr>
                <a:t>m</a:t>
              </a:r>
            </a:p>
          </p:txBody>
        </p:sp>
        <p:sp>
          <p:nvSpPr>
            <p:cNvPr id="664603" name="Text Box 43"/>
            <p:cNvSpPr txBox="1">
              <a:spLocks noChangeArrowheads="1"/>
            </p:cNvSpPr>
            <p:nvPr/>
          </p:nvSpPr>
          <p:spPr bwMode="auto">
            <a:xfrm>
              <a:off x="1906571" y="5518149"/>
              <a:ext cx="303247" cy="410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002060"/>
                  </a:solidFill>
                  <a:latin typeface="Arial Black" pitchFamily="34" charset="0"/>
                </a:rPr>
                <a:t>=</a:t>
              </a:r>
            </a:p>
          </p:txBody>
        </p:sp>
        <p:sp>
          <p:nvSpPr>
            <p:cNvPr id="664604" name="Text Box 44"/>
            <p:cNvSpPr txBox="1">
              <a:spLocks noChangeArrowheads="1"/>
            </p:cNvSpPr>
            <p:nvPr/>
          </p:nvSpPr>
          <p:spPr bwMode="auto">
            <a:xfrm>
              <a:off x="2371569" y="5387974"/>
              <a:ext cx="665476" cy="410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002060"/>
                  </a:solidFill>
                  <a:latin typeface="Arial Black" pitchFamily="34" charset="0"/>
                </a:rPr>
                <a:t>5000</a:t>
              </a:r>
            </a:p>
          </p:txBody>
        </p:sp>
        <p:sp>
          <p:nvSpPr>
            <p:cNvPr id="664605" name="Line 45"/>
            <p:cNvSpPr>
              <a:spLocks noChangeShapeType="1"/>
            </p:cNvSpPr>
            <p:nvPr/>
          </p:nvSpPr>
          <p:spPr bwMode="auto">
            <a:xfrm>
              <a:off x="2268538" y="5746750"/>
              <a:ext cx="86360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" name="Grupo 11"/>
          <p:cNvGrpSpPr>
            <a:grpSpLocks/>
          </p:cNvGrpSpPr>
          <p:nvPr/>
        </p:nvGrpSpPr>
        <p:grpSpPr bwMode="auto">
          <a:xfrm>
            <a:off x="3348039" y="3783811"/>
            <a:ext cx="3101610" cy="307777"/>
            <a:chOff x="3348038" y="5529263"/>
            <a:chExt cx="3102021" cy="409752"/>
          </a:xfrm>
        </p:grpSpPr>
        <p:sp>
          <p:nvSpPr>
            <p:cNvPr id="664599" name="AutoShape 46"/>
            <p:cNvSpPr>
              <a:spLocks noChangeArrowheads="1"/>
            </p:cNvSpPr>
            <p:nvPr/>
          </p:nvSpPr>
          <p:spPr bwMode="auto">
            <a:xfrm>
              <a:off x="3348038" y="5610225"/>
              <a:ext cx="431800" cy="215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altLang="pt-BR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664600" name="Text Box 47"/>
            <p:cNvSpPr txBox="1">
              <a:spLocks noChangeArrowheads="1"/>
            </p:cNvSpPr>
            <p:nvPr/>
          </p:nvSpPr>
          <p:spPr bwMode="auto">
            <a:xfrm>
              <a:off x="4155537" y="5529263"/>
              <a:ext cx="2294522" cy="409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002060"/>
                  </a:solidFill>
                  <a:latin typeface="Arial Black" pitchFamily="34" charset="0"/>
                </a:rPr>
                <a:t>m  =  50 g dissolvidos</a:t>
              </a:r>
            </a:p>
          </p:txBody>
        </p:sp>
      </p:grpSp>
      <p:sp>
        <p:nvSpPr>
          <p:cNvPr id="101" name="Text Box 51"/>
          <p:cNvSpPr txBox="1">
            <a:spLocks noChangeArrowheads="1"/>
          </p:cNvSpPr>
          <p:nvPr/>
        </p:nvSpPr>
        <p:spPr bwMode="auto">
          <a:xfrm>
            <a:off x="2130892" y="4346973"/>
            <a:ext cx="43027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002060"/>
                </a:solidFill>
                <a:latin typeface="Arial Black" pitchFamily="34" charset="0"/>
              </a:rPr>
              <a:t>Restam na fase sólida  = 200 – 50  =  150g</a:t>
            </a:r>
          </a:p>
        </p:txBody>
      </p:sp>
      <p:grpSp>
        <p:nvGrpSpPr>
          <p:cNvPr id="9" name="Grupo 8"/>
          <p:cNvGrpSpPr>
            <a:grpSpLocks/>
          </p:cNvGrpSpPr>
          <p:nvPr/>
        </p:nvGrpSpPr>
        <p:grpSpPr bwMode="auto">
          <a:xfrm>
            <a:off x="2569008" y="2764631"/>
            <a:ext cx="1509279" cy="578255"/>
            <a:chOff x="2568856" y="3742448"/>
            <a:chExt cx="1510096" cy="770420"/>
          </a:xfrm>
        </p:grpSpPr>
        <p:sp>
          <p:nvSpPr>
            <p:cNvPr id="664592" name="Line 20"/>
            <p:cNvSpPr>
              <a:spLocks noChangeShapeType="1"/>
            </p:cNvSpPr>
            <p:nvPr/>
          </p:nvSpPr>
          <p:spPr bwMode="auto">
            <a:xfrm>
              <a:off x="3575714" y="4102811"/>
              <a:ext cx="50323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4593" name="Text Box 21"/>
            <p:cNvSpPr txBox="1">
              <a:spLocks noChangeArrowheads="1"/>
            </p:cNvSpPr>
            <p:nvPr/>
          </p:nvSpPr>
          <p:spPr bwMode="auto">
            <a:xfrm>
              <a:off x="3612589" y="4102811"/>
              <a:ext cx="364399" cy="410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002060"/>
                  </a:solidFill>
                  <a:latin typeface="Arial Black" pitchFamily="34" charset="0"/>
                </a:rPr>
                <a:t>m</a:t>
              </a:r>
            </a:p>
          </p:txBody>
        </p:sp>
        <p:sp>
          <p:nvSpPr>
            <p:cNvPr id="664594" name="Text Box 22"/>
            <p:cNvSpPr txBox="1">
              <a:spLocks noChangeArrowheads="1"/>
            </p:cNvSpPr>
            <p:nvPr/>
          </p:nvSpPr>
          <p:spPr bwMode="auto">
            <a:xfrm>
              <a:off x="2568856" y="4075823"/>
              <a:ext cx="665927" cy="410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002060"/>
                  </a:solidFill>
                  <a:latin typeface="Arial Black" pitchFamily="34" charset="0"/>
                </a:rPr>
                <a:t>1000</a:t>
              </a:r>
            </a:p>
          </p:txBody>
        </p:sp>
        <p:sp>
          <p:nvSpPr>
            <p:cNvPr id="664595" name="Text Box 23"/>
            <p:cNvSpPr txBox="1">
              <a:spLocks noChangeArrowheads="1"/>
            </p:cNvSpPr>
            <p:nvPr/>
          </p:nvSpPr>
          <p:spPr bwMode="auto">
            <a:xfrm>
              <a:off x="3675600" y="3742448"/>
              <a:ext cx="305056" cy="410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002060"/>
                  </a:solidFill>
                  <a:latin typeface="Arial Black" pitchFamily="34" charset="0"/>
                </a:rPr>
                <a:t>5</a:t>
              </a:r>
            </a:p>
          </p:txBody>
        </p:sp>
        <p:sp>
          <p:nvSpPr>
            <p:cNvPr id="664596" name="Text Box 24"/>
            <p:cNvSpPr txBox="1">
              <a:spLocks noChangeArrowheads="1"/>
            </p:cNvSpPr>
            <p:nvPr/>
          </p:nvSpPr>
          <p:spPr bwMode="auto">
            <a:xfrm>
              <a:off x="2644084" y="3750386"/>
              <a:ext cx="545636" cy="410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002060"/>
                  </a:solidFill>
                  <a:latin typeface="Arial Black" pitchFamily="34" charset="0"/>
                </a:rPr>
                <a:t>100</a:t>
              </a:r>
            </a:p>
          </p:txBody>
        </p:sp>
        <p:sp>
          <p:nvSpPr>
            <p:cNvPr id="664597" name="Text Box 25"/>
            <p:cNvSpPr txBox="1">
              <a:spLocks noChangeArrowheads="1"/>
            </p:cNvSpPr>
            <p:nvPr/>
          </p:nvSpPr>
          <p:spPr bwMode="auto">
            <a:xfrm>
              <a:off x="3239045" y="3893261"/>
              <a:ext cx="303452" cy="410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002060"/>
                  </a:solidFill>
                  <a:latin typeface="Arial Black" pitchFamily="34" charset="0"/>
                </a:rPr>
                <a:t>=</a:t>
              </a:r>
            </a:p>
          </p:txBody>
        </p:sp>
        <p:cxnSp>
          <p:nvCxnSpPr>
            <p:cNvPr id="664598" name="Conector reto 7"/>
            <p:cNvCxnSpPr>
              <a:cxnSpLocks noChangeShapeType="1"/>
            </p:cNvCxnSpPr>
            <p:nvPr/>
          </p:nvCxnSpPr>
          <p:spPr bwMode="auto">
            <a:xfrm>
              <a:off x="2593736" y="4077072"/>
              <a:ext cx="646331" cy="0"/>
            </a:xfrm>
            <a:prstGeom prst="lin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autoRev="1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autoRev="1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autoRev="1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2" grpId="1"/>
      <p:bldP spid="69" grpId="0"/>
      <p:bldP spid="87" grpId="0"/>
      <p:bldP spid="10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4"/>
          <p:cNvSpPr>
            <a:spLocks noChangeArrowheads="1"/>
          </p:cNvSpPr>
          <p:nvPr/>
        </p:nvSpPr>
        <p:spPr bwMode="auto">
          <a:xfrm>
            <a:off x="179389" y="326588"/>
            <a:ext cx="8785225" cy="73866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just"/>
            <a:r>
              <a:rPr lang="pt-BR" altLang="pt-BR" dirty="0">
                <a:solidFill>
                  <a:srgbClr val="002060"/>
                </a:solidFill>
                <a:latin typeface="Anton" charset="0"/>
              </a:rPr>
              <a:t>03) Após  a  evaporação  de  toda  a  água  de  25 g  de  uma  solução saturada  (sem corpo  de  fundo)  da  substância  X,  pesou-se  o resíduo  sólido,  obtendo-se  5 g.  Se, na  mesma  temperatura do experimento  anterior,  adicionarmos  80 g  da  substância  X em 300 g de água, teremos uma solução: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71501" y="1167854"/>
            <a:ext cx="5286375" cy="138499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20000"/>
              </a:lnSpc>
              <a:tabLst>
                <a:tab pos="465138" algn="l"/>
              </a:tabLst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a)  insaturada.</a:t>
            </a:r>
          </a:p>
          <a:p>
            <a:pPr algn="just">
              <a:lnSpc>
                <a:spcPct val="120000"/>
              </a:lnSpc>
              <a:tabLst>
                <a:tab pos="465138" algn="l"/>
              </a:tabLst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b)  saturada sem corpo de fundo.</a:t>
            </a:r>
          </a:p>
          <a:p>
            <a:pPr algn="just">
              <a:lnSpc>
                <a:spcPct val="120000"/>
              </a:lnSpc>
              <a:tabLst>
                <a:tab pos="465138" algn="l"/>
              </a:tabLst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c)  saturada com 5g de corpo de fundo.</a:t>
            </a:r>
          </a:p>
          <a:p>
            <a:pPr algn="just">
              <a:lnSpc>
                <a:spcPct val="120000"/>
              </a:lnSpc>
              <a:tabLst>
                <a:tab pos="465138" algn="l"/>
              </a:tabLst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d)  saturada com 20g de corpo de fundo.</a:t>
            </a:r>
          </a:p>
          <a:p>
            <a:pPr algn="just">
              <a:lnSpc>
                <a:spcPct val="120000"/>
              </a:lnSpc>
              <a:tabLst>
                <a:tab pos="465138" algn="l"/>
              </a:tabLst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e)  supersaturada.</a:t>
            </a: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527497" y="2546734"/>
            <a:ext cx="3846652" cy="307786"/>
            <a:chOff x="527497" y="3395663"/>
            <a:chExt cx="3846652" cy="410384"/>
          </a:xfrm>
        </p:grpSpPr>
        <p:sp>
          <p:nvSpPr>
            <p:cNvPr id="665654" name="Text Box 6"/>
            <p:cNvSpPr txBox="1">
              <a:spLocks noChangeArrowheads="1"/>
            </p:cNvSpPr>
            <p:nvPr/>
          </p:nvSpPr>
          <p:spPr bwMode="auto">
            <a:xfrm>
              <a:off x="1950572" y="3395663"/>
              <a:ext cx="720069" cy="410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soluto</a:t>
              </a:r>
            </a:p>
          </p:txBody>
        </p:sp>
        <p:sp>
          <p:nvSpPr>
            <p:cNvPr id="665655" name="Text Box 7"/>
            <p:cNvSpPr txBox="1">
              <a:spLocks noChangeArrowheads="1"/>
            </p:cNvSpPr>
            <p:nvPr/>
          </p:nvSpPr>
          <p:spPr bwMode="auto">
            <a:xfrm>
              <a:off x="527497" y="3395666"/>
              <a:ext cx="859531" cy="410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solução</a:t>
              </a:r>
            </a:p>
          </p:txBody>
        </p:sp>
        <p:sp>
          <p:nvSpPr>
            <p:cNvPr id="665656" name="Text Box 8"/>
            <p:cNvSpPr txBox="1">
              <a:spLocks noChangeArrowheads="1"/>
            </p:cNvSpPr>
            <p:nvPr/>
          </p:nvSpPr>
          <p:spPr bwMode="auto">
            <a:xfrm>
              <a:off x="3464926" y="3395668"/>
              <a:ext cx="909223" cy="410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solvente</a:t>
              </a:r>
            </a:p>
          </p:txBody>
        </p:sp>
        <p:sp>
          <p:nvSpPr>
            <p:cNvPr id="665657" name="Text Box 9"/>
            <p:cNvSpPr txBox="1">
              <a:spLocks noChangeArrowheads="1"/>
            </p:cNvSpPr>
            <p:nvPr/>
          </p:nvSpPr>
          <p:spPr bwMode="auto">
            <a:xfrm>
              <a:off x="2958338" y="3395674"/>
              <a:ext cx="288862" cy="410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+</a:t>
              </a:r>
            </a:p>
          </p:txBody>
        </p:sp>
        <p:sp>
          <p:nvSpPr>
            <p:cNvPr id="665658" name="Text Box 10"/>
            <p:cNvSpPr txBox="1">
              <a:spLocks noChangeArrowheads="1"/>
            </p:cNvSpPr>
            <p:nvPr/>
          </p:nvSpPr>
          <p:spPr bwMode="auto">
            <a:xfrm>
              <a:off x="1548638" y="3395676"/>
              <a:ext cx="288862" cy="410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=</a:t>
              </a:r>
            </a:p>
          </p:txBody>
        </p:sp>
      </p:grp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608648" y="2817019"/>
            <a:ext cx="4924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002060"/>
                </a:solidFill>
                <a:latin typeface="Arial" pitchFamily="34" charset="0"/>
              </a:rPr>
              <a:t>25g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3674111" y="2817019"/>
            <a:ext cx="4924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002060"/>
                </a:solidFill>
                <a:latin typeface="Arial" pitchFamily="34" charset="0"/>
              </a:rPr>
              <a:t>20g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2064073" y="2817019"/>
            <a:ext cx="3930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002060"/>
                </a:solidFill>
                <a:latin typeface="Arial" pitchFamily="34" charset="0"/>
              </a:rPr>
              <a:t>5g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3614098" y="3136106"/>
            <a:ext cx="5918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002060"/>
                </a:solidFill>
                <a:latin typeface="Arial" pitchFamily="34" charset="0"/>
              </a:rPr>
              <a:t>300g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2056368" y="3136106"/>
            <a:ext cx="3449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002060"/>
                </a:solidFill>
                <a:latin typeface="Arial" pitchFamily="34" charset="0"/>
              </a:rPr>
              <a:t>m</a:t>
            </a:r>
          </a:p>
        </p:txBody>
      </p: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931864" y="3458768"/>
            <a:ext cx="1362075" cy="578050"/>
            <a:chOff x="931863" y="4611687"/>
            <a:chExt cx="1362075" cy="770732"/>
          </a:xfrm>
        </p:grpSpPr>
        <p:sp>
          <p:nvSpPr>
            <p:cNvPr id="665647" name="Line 16"/>
            <p:cNvSpPr>
              <a:spLocks noChangeShapeType="1"/>
            </p:cNvSpPr>
            <p:nvPr/>
          </p:nvSpPr>
          <p:spPr bwMode="auto">
            <a:xfrm>
              <a:off x="1790700" y="4972050"/>
              <a:ext cx="50323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5648" name="Text Box 17"/>
            <p:cNvSpPr txBox="1">
              <a:spLocks noChangeArrowheads="1"/>
            </p:cNvSpPr>
            <p:nvPr/>
          </p:nvSpPr>
          <p:spPr bwMode="auto">
            <a:xfrm>
              <a:off x="1726294" y="4972050"/>
              <a:ext cx="482824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300</a:t>
              </a:r>
            </a:p>
          </p:txBody>
        </p:sp>
        <p:sp>
          <p:nvSpPr>
            <p:cNvPr id="665649" name="Text Box 18"/>
            <p:cNvSpPr txBox="1">
              <a:spLocks noChangeArrowheads="1"/>
            </p:cNvSpPr>
            <p:nvPr/>
          </p:nvSpPr>
          <p:spPr bwMode="auto">
            <a:xfrm>
              <a:off x="981629" y="4954586"/>
              <a:ext cx="344966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m</a:t>
              </a:r>
            </a:p>
          </p:txBody>
        </p:sp>
        <p:sp>
          <p:nvSpPr>
            <p:cNvPr id="665650" name="Text Box 19"/>
            <p:cNvSpPr txBox="1">
              <a:spLocks noChangeArrowheads="1"/>
            </p:cNvSpPr>
            <p:nvPr/>
          </p:nvSpPr>
          <p:spPr bwMode="auto">
            <a:xfrm>
              <a:off x="1819643" y="4611687"/>
              <a:ext cx="383438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20</a:t>
              </a:r>
            </a:p>
          </p:txBody>
        </p:sp>
        <p:sp>
          <p:nvSpPr>
            <p:cNvPr id="665651" name="Text Box 20"/>
            <p:cNvSpPr txBox="1">
              <a:spLocks noChangeArrowheads="1"/>
            </p:cNvSpPr>
            <p:nvPr/>
          </p:nvSpPr>
          <p:spPr bwMode="auto">
            <a:xfrm>
              <a:off x="1033518" y="4619622"/>
              <a:ext cx="284052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5</a:t>
              </a:r>
            </a:p>
          </p:txBody>
        </p:sp>
        <p:sp>
          <p:nvSpPr>
            <p:cNvPr id="665652" name="Text Box 21"/>
            <p:cNvSpPr txBox="1">
              <a:spLocks noChangeArrowheads="1"/>
            </p:cNvSpPr>
            <p:nvPr/>
          </p:nvSpPr>
          <p:spPr bwMode="auto">
            <a:xfrm>
              <a:off x="1443863" y="4762496"/>
              <a:ext cx="288862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=</a:t>
              </a:r>
            </a:p>
          </p:txBody>
        </p:sp>
        <p:sp>
          <p:nvSpPr>
            <p:cNvPr id="665653" name="Line 22"/>
            <p:cNvSpPr>
              <a:spLocks noChangeShapeType="1"/>
            </p:cNvSpPr>
            <p:nvPr/>
          </p:nvSpPr>
          <p:spPr bwMode="auto">
            <a:xfrm>
              <a:off x="931863" y="4979988"/>
              <a:ext cx="503237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2581276" y="3562350"/>
            <a:ext cx="3058431" cy="335343"/>
            <a:chOff x="2581275" y="4749797"/>
            <a:chExt cx="3058431" cy="447123"/>
          </a:xfrm>
        </p:grpSpPr>
        <p:sp>
          <p:nvSpPr>
            <p:cNvPr id="665639" name="Text Box 24"/>
            <p:cNvSpPr txBox="1">
              <a:spLocks noChangeArrowheads="1"/>
            </p:cNvSpPr>
            <p:nvPr/>
          </p:nvSpPr>
          <p:spPr bwMode="auto">
            <a:xfrm>
              <a:off x="3518024" y="4826000"/>
              <a:ext cx="269626" cy="369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200" b="1">
                  <a:solidFill>
                    <a:srgbClr val="002060"/>
                  </a:solidFill>
                  <a:latin typeface="Arial" pitchFamily="34" charset="0"/>
                </a:rPr>
                <a:t>x</a:t>
              </a:r>
            </a:p>
          </p:txBody>
        </p:sp>
        <p:sp>
          <p:nvSpPr>
            <p:cNvPr id="665640" name="AutoShape 25"/>
            <p:cNvSpPr>
              <a:spLocks noChangeArrowheads="1"/>
            </p:cNvSpPr>
            <p:nvPr/>
          </p:nvSpPr>
          <p:spPr bwMode="auto">
            <a:xfrm>
              <a:off x="2581275" y="4827588"/>
              <a:ext cx="431800" cy="215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altLang="pt-BR" b="1">
                <a:solidFill>
                  <a:srgbClr val="002060"/>
                </a:solidFill>
                <a:latin typeface="Arial" pitchFamily="34" charset="0"/>
              </a:endParaRPr>
            </a:p>
          </p:txBody>
        </p:sp>
        <p:sp>
          <p:nvSpPr>
            <p:cNvPr id="665641" name="Text Box 26"/>
            <p:cNvSpPr txBox="1">
              <a:spLocks noChangeArrowheads="1"/>
            </p:cNvSpPr>
            <p:nvPr/>
          </p:nvSpPr>
          <p:spPr bwMode="auto">
            <a:xfrm>
              <a:off x="3127743" y="4756148"/>
              <a:ext cx="383438" cy="410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20</a:t>
              </a:r>
            </a:p>
          </p:txBody>
        </p:sp>
        <p:sp>
          <p:nvSpPr>
            <p:cNvPr id="665642" name="Text Box 27"/>
            <p:cNvSpPr txBox="1">
              <a:spLocks noChangeArrowheads="1"/>
            </p:cNvSpPr>
            <p:nvPr/>
          </p:nvSpPr>
          <p:spPr bwMode="auto">
            <a:xfrm>
              <a:off x="3747054" y="4749797"/>
              <a:ext cx="344966" cy="410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m</a:t>
              </a:r>
            </a:p>
          </p:txBody>
        </p:sp>
        <p:sp>
          <p:nvSpPr>
            <p:cNvPr id="665643" name="Text Box 28"/>
            <p:cNvSpPr txBox="1">
              <a:spLocks noChangeArrowheads="1"/>
            </p:cNvSpPr>
            <p:nvPr/>
          </p:nvSpPr>
          <p:spPr bwMode="auto">
            <a:xfrm>
              <a:off x="4144200" y="4749801"/>
              <a:ext cx="288862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=</a:t>
              </a:r>
            </a:p>
          </p:txBody>
        </p:sp>
        <p:sp>
          <p:nvSpPr>
            <p:cNvPr id="665644" name="Text Box 29"/>
            <p:cNvSpPr txBox="1">
              <a:spLocks noChangeArrowheads="1"/>
            </p:cNvSpPr>
            <p:nvPr/>
          </p:nvSpPr>
          <p:spPr bwMode="auto">
            <a:xfrm>
              <a:off x="4538718" y="4756152"/>
              <a:ext cx="284052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5</a:t>
              </a:r>
            </a:p>
          </p:txBody>
        </p:sp>
        <p:sp>
          <p:nvSpPr>
            <p:cNvPr id="665645" name="Text Box 30"/>
            <p:cNvSpPr txBox="1">
              <a:spLocks noChangeArrowheads="1"/>
            </p:cNvSpPr>
            <p:nvPr/>
          </p:nvSpPr>
          <p:spPr bwMode="auto">
            <a:xfrm>
              <a:off x="4824537" y="4827589"/>
              <a:ext cx="269626" cy="369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200" b="1">
                  <a:solidFill>
                    <a:srgbClr val="002060"/>
                  </a:solidFill>
                  <a:latin typeface="Arial" pitchFamily="34" charset="0"/>
                </a:rPr>
                <a:t>x</a:t>
              </a:r>
            </a:p>
          </p:txBody>
        </p:sp>
        <p:sp>
          <p:nvSpPr>
            <p:cNvPr id="665646" name="Text Box 31"/>
            <p:cNvSpPr txBox="1">
              <a:spLocks noChangeArrowheads="1"/>
            </p:cNvSpPr>
            <p:nvPr/>
          </p:nvSpPr>
          <p:spPr bwMode="auto">
            <a:xfrm>
              <a:off x="5156882" y="4756148"/>
              <a:ext cx="482824" cy="410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300</a:t>
              </a:r>
            </a:p>
          </p:txBody>
        </p:sp>
      </p:grp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856031" y="4107653"/>
            <a:ext cx="2047306" cy="334151"/>
            <a:chOff x="892543" y="5476872"/>
            <a:chExt cx="2047306" cy="445534"/>
          </a:xfrm>
        </p:grpSpPr>
        <p:sp>
          <p:nvSpPr>
            <p:cNvPr id="665634" name="Text Box 32"/>
            <p:cNvSpPr txBox="1">
              <a:spLocks noChangeArrowheads="1"/>
            </p:cNvSpPr>
            <p:nvPr/>
          </p:nvSpPr>
          <p:spPr bwMode="auto">
            <a:xfrm>
              <a:off x="1376487" y="5553075"/>
              <a:ext cx="269626" cy="369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200" b="1">
                  <a:solidFill>
                    <a:srgbClr val="002060"/>
                  </a:solidFill>
                  <a:latin typeface="Arial" pitchFamily="34" charset="0"/>
                </a:rPr>
                <a:t>x</a:t>
              </a:r>
            </a:p>
          </p:txBody>
        </p:sp>
        <p:sp>
          <p:nvSpPr>
            <p:cNvPr id="665635" name="Text Box 33"/>
            <p:cNvSpPr txBox="1">
              <a:spLocks noChangeArrowheads="1"/>
            </p:cNvSpPr>
            <p:nvPr/>
          </p:nvSpPr>
          <p:spPr bwMode="auto">
            <a:xfrm>
              <a:off x="892543" y="5483223"/>
              <a:ext cx="383438" cy="410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20</a:t>
              </a:r>
            </a:p>
          </p:txBody>
        </p:sp>
        <p:sp>
          <p:nvSpPr>
            <p:cNvPr id="665636" name="Text Box 34"/>
            <p:cNvSpPr txBox="1">
              <a:spLocks noChangeArrowheads="1"/>
            </p:cNvSpPr>
            <p:nvPr/>
          </p:nvSpPr>
          <p:spPr bwMode="auto">
            <a:xfrm>
              <a:off x="1605517" y="5476872"/>
              <a:ext cx="344966" cy="410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m</a:t>
              </a:r>
            </a:p>
          </p:txBody>
        </p:sp>
        <p:sp>
          <p:nvSpPr>
            <p:cNvPr id="665637" name="Text Box 35"/>
            <p:cNvSpPr txBox="1">
              <a:spLocks noChangeArrowheads="1"/>
            </p:cNvSpPr>
            <p:nvPr/>
          </p:nvSpPr>
          <p:spPr bwMode="auto">
            <a:xfrm>
              <a:off x="2002663" y="5476876"/>
              <a:ext cx="288862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=</a:t>
              </a:r>
            </a:p>
          </p:txBody>
        </p:sp>
        <p:sp>
          <p:nvSpPr>
            <p:cNvPr id="665638" name="Text Box 36"/>
            <p:cNvSpPr txBox="1">
              <a:spLocks noChangeArrowheads="1"/>
            </p:cNvSpPr>
            <p:nvPr/>
          </p:nvSpPr>
          <p:spPr bwMode="auto">
            <a:xfrm>
              <a:off x="2357638" y="5483227"/>
              <a:ext cx="582211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1500</a:t>
              </a:r>
            </a:p>
          </p:txBody>
        </p:sp>
      </p:grpSp>
      <p:grpSp>
        <p:nvGrpSpPr>
          <p:cNvPr id="6" name="Grupo 5"/>
          <p:cNvGrpSpPr>
            <a:grpSpLocks/>
          </p:cNvGrpSpPr>
          <p:nvPr/>
        </p:nvGrpSpPr>
        <p:grpSpPr bwMode="auto">
          <a:xfrm>
            <a:off x="3163888" y="3999312"/>
            <a:ext cx="2182812" cy="631625"/>
            <a:chOff x="3163888" y="5332416"/>
            <a:chExt cx="2182812" cy="842167"/>
          </a:xfrm>
        </p:grpSpPr>
        <p:sp>
          <p:nvSpPr>
            <p:cNvPr id="665628" name="Text Box 37"/>
            <p:cNvSpPr txBox="1">
              <a:spLocks noChangeArrowheads="1"/>
            </p:cNvSpPr>
            <p:nvPr/>
          </p:nvSpPr>
          <p:spPr bwMode="auto">
            <a:xfrm>
              <a:off x="4658093" y="5764213"/>
              <a:ext cx="383438" cy="410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20</a:t>
              </a:r>
            </a:p>
          </p:txBody>
        </p:sp>
        <p:sp>
          <p:nvSpPr>
            <p:cNvPr id="665629" name="Text Box 38"/>
            <p:cNvSpPr txBox="1">
              <a:spLocks noChangeArrowheads="1"/>
            </p:cNvSpPr>
            <p:nvPr/>
          </p:nvSpPr>
          <p:spPr bwMode="auto">
            <a:xfrm>
              <a:off x="3797854" y="5462590"/>
              <a:ext cx="344966" cy="410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m</a:t>
              </a:r>
            </a:p>
          </p:txBody>
        </p:sp>
        <p:sp>
          <p:nvSpPr>
            <p:cNvPr id="665630" name="Text Box 39"/>
            <p:cNvSpPr txBox="1">
              <a:spLocks noChangeArrowheads="1"/>
            </p:cNvSpPr>
            <p:nvPr/>
          </p:nvSpPr>
          <p:spPr bwMode="auto">
            <a:xfrm>
              <a:off x="4110863" y="5462590"/>
              <a:ext cx="288862" cy="410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=</a:t>
              </a:r>
            </a:p>
          </p:txBody>
        </p:sp>
        <p:sp>
          <p:nvSpPr>
            <p:cNvPr id="665631" name="Text Box 40"/>
            <p:cNvSpPr txBox="1">
              <a:spLocks noChangeArrowheads="1"/>
            </p:cNvSpPr>
            <p:nvPr/>
          </p:nvSpPr>
          <p:spPr bwMode="auto">
            <a:xfrm>
              <a:off x="4540451" y="5332416"/>
              <a:ext cx="582211" cy="410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1500</a:t>
              </a:r>
            </a:p>
          </p:txBody>
        </p:sp>
        <p:sp>
          <p:nvSpPr>
            <p:cNvPr id="665632" name="Line 41"/>
            <p:cNvSpPr>
              <a:spLocks noChangeShapeType="1"/>
            </p:cNvSpPr>
            <p:nvPr/>
          </p:nvSpPr>
          <p:spPr bwMode="auto">
            <a:xfrm>
              <a:off x="4483100" y="5691188"/>
              <a:ext cx="86360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5633" name="AutoShape 46"/>
            <p:cNvSpPr>
              <a:spLocks noChangeArrowheads="1"/>
            </p:cNvSpPr>
            <p:nvPr/>
          </p:nvSpPr>
          <p:spPr bwMode="auto">
            <a:xfrm>
              <a:off x="3163888" y="5556250"/>
              <a:ext cx="431800" cy="215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altLang="pt-BR" b="1">
                <a:solidFill>
                  <a:srgbClr val="002060"/>
                </a:solidFill>
                <a:latin typeface="Arial" pitchFamily="34" charset="0"/>
              </a:endParaRPr>
            </a:p>
          </p:txBody>
        </p:sp>
      </p:grpSp>
      <p:grpSp>
        <p:nvGrpSpPr>
          <p:cNvPr id="7" name="Grupo 6"/>
          <p:cNvGrpSpPr>
            <a:grpSpLocks/>
          </p:cNvGrpSpPr>
          <p:nvPr/>
        </p:nvGrpSpPr>
        <p:grpSpPr bwMode="auto">
          <a:xfrm>
            <a:off x="5562600" y="4107656"/>
            <a:ext cx="3166516" cy="312547"/>
            <a:chOff x="5562600" y="5476867"/>
            <a:chExt cx="3166516" cy="416728"/>
          </a:xfrm>
        </p:grpSpPr>
        <p:sp>
          <p:nvSpPr>
            <p:cNvPr id="665623" name="AutoShape 42"/>
            <p:cNvSpPr>
              <a:spLocks noChangeArrowheads="1"/>
            </p:cNvSpPr>
            <p:nvPr/>
          </p:nvSpPr>
          <p:spPr bwMode="auto">
            <a:xfrm>
              <a:off x="5562600" y="5554663"/>
              <a:ext cx="431800" cy="215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altLang="pt-BR" b="1">
                <a:solidFill>
                  <a:srgbClr val="002060"/>
                </a:solidFill>
                <a:latin typeface="Arial" pitchFamily="34" charset="0"/>
              </a:endParaRPr>
            </a:p>
          </p:txBody>
        </p:sp>
        <p:sp>
          <p:nvSpPr>
            <p:cNvPr id="665624" name="Text Box 43"/>
            <p:cNvSpPr txBox="1">
              <a:spLocks noChangeArrowheads="1"/>
            </p:cNvSpPr>
            <p:nvPr/>
          </p:nvSpPr>
          <p:spPr bwMode="auto">
            <a:xfrm>
              <a:off x="6174342" y="5483226"/>
              <a:ext cx="344966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m</a:t>
              </a:r>
            </a:p>
          </p:txBody>
        </p:sp>
        <p:sp>
          <p:nvSpPr>
            <p:cNvPr id="665625" name="Text Box 44"/>
            <p:cNvSpPr txBox="1">
              <a:spLocks noChangeArrowheads="1"/>
            </p:cNvSpPr>
            <p:nvPr/>
          </p:nvSpPr>
          <p:spPr bwMode="auto">
            <a:xfrm>
              <a:off x="6498463" y="5483218"/>
              <a:ext cx="288862" cy="410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=</a:t>
              </a:r>
            </a:p>
          </p:txBody>
        </p:sp>
        <p:sp>
          <p:nvSpPr>
            <p:cNvPr id="665626" name="Text Box 45"/>
            <p:cNvSpPr txBox="1">
              <a:spLocks noChangeArrowheads="1"/>
            </p:cNvSpPr>
            <p:nvPr/>
          </p:nvSpPr>
          <p:spPr bwMode="auto">
            <a:xfrm>
              <a:off x="6906260" y="5483218"/>
              <a:ext cx="492443" cy="410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75g</a:t>
              </a:r>
            </a:p>
          </p:txBody>
        </p:sp>
        <p:sp>
          <p:nvSpPr>
            <p:cNvPr id="665627" name="Text Box 47"/>
            <p:cNvSpPr txBox="1">
              <a:spLocks noChangeArrowheads="1"/>
            </p:cNvSpPr>
            <p:nvPr/>
          </p:nvSpPr>
          <p:spPr bwMode="auto">
            <a:xfrm>
              <a:off x="7561810" y="5476867"/>
              <a:ext cx="1167306" cy="410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dissolvidos</a:t>
              </a:r>
            </a:p>
          </p:txBody>
        </p:sp>
      </p:grpSp>
      <p:grpSp>
        <p:nvGrpSpPr>
          <p:cNvPr id="8" name="Grupo 7"/>
          <p:cNvGrpSpPr>
            <a:grpSpLocks/>
          </p:cNvGrpSpPr>
          <p:nvPr/>
        </p:nvGrpSpPr>
        <p:grpSpPr bwMode="auto">
          <a:xfrm>
            <a:off x="833244" y="4593427"/>
            <a:ext cx="3825747" cy="312544"/>
            <a:chOff x="833243" y="6124575"/>
            <a:chExt cx="3825747" cy="416725"/>
          </a:xfrm>
        </p:grpSpPr>
        <p:sp>
          <p:nvSpPr>
            <p:cNvPr id="665616" name="Text Box 48"/>
            <p:cNvSpPr txBox="1">
              <a:spLocks noChangeArrowheads="1"/>
            </p:cNvSpPr>
            <p:nvPr/>
          </p:nvSpPr>
          <p:spPr bwMode="auto">
            <a:xfrm>
              <a:off x="833243" y="6124575"/>
              <a:ext cx="1484702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corpo de fundo</a:t>
              </a:r>
            </a:p>
          </p:txBody>
        </p:sp>
        <p:sp>
          <p:nvSpPr>
            <p:cNvPr id="665617" name="Text Box 49"/>
            <p:cNvSpPr txBox="1">
              <a:spLocks noChangeArrowheads="1"/>
            </p:cNvSpPr>
            <p:nvPr/>
          </p:nvSpPr>
          <p:spPr bwMode="auto">
            <a:xfrm>
              <a:off x="2477325" y="6130931"/>
              <a:ext cx="288862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=</a:t>
              </a:r>
            </a:p>
          </p:txBody>
        </p:sp>
        <p:sp>
          <p:nvSpPr>
            <p:cNvPr id="665618" name="Text Box 50"/>
            <p:cNvSpPr txBox="1">
              <a:spLocks noChangeArrowheads="1"/>
            </p:cNvSpPr>
            <p:nvPr/>
          </p:nvSpPr>
          <p:spPr bwMode="auto">
            <a:xfrm>
              <a:off x="2811831" y="6130931"/>
              <a:ext cx="383438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80</a:t>
              </a:r>
            </a:p>
          </p:txBody>
        </p:sp>
        <p:sp>
          <p:nvSpPr>
            <p:cNvPr id="665619" name="Text Box 51"/>
            <p:cNvSpPr txBox="1">
              <a:spLocks noChangeArrowheads="1"/>
            </p:cNvSpPr>
            <p:nvPr/>
          </p:nvSpPr>
          <p:spPr bwMode="auto">
            <a:xfrm>
              <a:off x="3271893" y="6124580"/>
              <a:ext cx="284052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–</a:t>
              </a:r>
            </a:p>
          </p:txBody>
        </p:sp>
        <p:sp>
          <p:nvSpPr>
            <p:cNvPr id="665620" name="Text Box 52"/>
            <p:cNvSpPr txBox="1">
              <a:spLocks noChangeArrowheads="1"/>
            </p:cNvSpPr>
            <p:nvPr/>
          </p:nvSpPr>
          <p:spPr bwMode="auto">
            <a:xfrm>
              <a:off x="3532556" y="6124580"/>
              <a:ext cx="383438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75</a:t>
              </a:r>
            </a:p>
          </p:txBody>
        </p:sp>
        <p:sp>
          <p:nvSpPr>
            <p:cNvPr id="665621" name="Text Box 53"/>
            <p:cNvSpPr txBox="1">
              <a:spLocks noChangeArrowheads="1"/>
            </p:cNvSpPr>
            <p:nvPr/>
          </p:nvSpPr>
          <p:spPr bwMode="auto">
            <a:xfrm>
              <a:off x="3917188" y="6124580"/>
              <a:ext cx="288862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=</a:t>
              </a:r>
            </a:p>
          </p:txBody>
        </p:sp>
        <p:sp>
          <p:nvSpPr>
            <p:cNvPr id="665622" name="Text Box 54"/>
            <p:cNvSpPr txBox="1">
              <a:spLocks noChangeArrowheads="1"/>
            </p:cNvSpPr>
            <p:nvPr/>
          </p:nvSpPr>
          <p:spPr bwMode="auto">
            <a:xfrm>
              <a:off x="4265934" y="6124580"/>
              <a:ext cx="393056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5g</a:t>
              </a:r>
            </a:p>
          </p:txBody>
        </p:sp>
      </p:grp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9" dur="500" autoRev="1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autoRev="1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" autoRev="1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/>
      <p:bldP spid="18444" grpId="0"/>
      <p:bldP spid="18445" grpId="0"/>
      <p:bldP spid="18446" grpId="0"/>
      <p:bldP spid="184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Text Box 2"/>
          <p:cNvSpPr txBox="1">
            <a:spLocks noChangeArrowheads="1"/>
          </p:cNvSpPr>
          <p:nvPr/>
        </p:nvSpPr>
        <p:spPr bwMode="auto">
          <a:xfrm>
            <a:off x="3384016" y="33338"/>
            <a:ext cx="2375971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pt-BR" altLang="pt-BR" sz="1800" u="sng" dirty="0">
                <a:solidFill>
                  <a:schemeClr val="tx2">
                    <a:lumMod val="75000"/>
                  </a:schemeClr>
                </a:solidFill>
                <a:latin typeface="Anton" charset="0"/>
              </a:rPr>
              <a:t>CURVAS DE SOLUBILIDADE </a:t>
            </a:r>
          </a:p>
        </p:txBody>
      </p:sp>
      <p:sp>
        <p:nvSpPr>
          <p:cNvPr id="666627" name="Line 3"/>
          <p:cNvSpPr>
            <a:spLocks noChangeShapeType="1"/>
          </p:cNvSpPr>
          <p:nvPr/>
        </p:nvSpPr>
        <p:spPr bwMode="auto">
          <a:xfrm flipH="1" flipV="1">
            <a:off x="900114" y="573881"/>
            <a:ext cx="33337" cy="4187429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666628" name="Line 4"/>
          <p:cNvSpPr>
            <a:spLocks noChangeShapeType="1"/>
          </p:cNvSpPr>
          <p:nvPr/>
        </p:nvSpPr>
        <p:spPr bwMode="auto">
          <a:xfrm flipV="1">
            <a:off x="933450" y="4761310"/>
            <a:ext cx="74168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666629" name="Oval 5"/>
          <p:cNvSpPr>
            <a:spLocks noChangeArrowheads="1"/>
          </p:cNvSpPr>
          <p:nvPr/>
        </p:nvSpPr>
        <p:spPr bwMode="auto">
          <a:xfrm>
            <a:off x="860425" y="4708923"/>
            <a:ext cx="146050" cy="10715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30" name="Text Box 6"/>
          <p:cNvSpPr txBox="1">
            <a:spLocks noChangeArrowheads="1"/>
          </p:cNvSpPr>
          <p:nvPr/>
        </p:nvSpPr>
        <p:spPr bwMode="auto">
          <a:xfrm>
            <a:off x="6611938" y="4779169"/>
            <a:ext cx="15584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600" b="1" dirty="0">
                <a:solidFill>
                  <a:schemeClr val="accent4">
                    <a:lumMod val="50000"/>
                  </a:schemeClr>
                </a:solidFill>
                <a:latin typeface="Anton" charset="0"/>
              </a:rPr>
              <a:t>temperatura (°C)</a:t>
            </a:r>
          </a:p>
        </p:txBody>
      </p:sp>
      <p:sp>
        <p:nvSpPr>
          <p:cNvPr id="666631" name="Rectangle 8"/>
          <p:cNvSpPr>
            <a:spLocks noChangeArrowheads="1"/>
          </p:cNvSpPr>
          <p:nvPr/>
        </p:nvSpPr>
        <p:spPr bwMode="auto">
          <a:xfrm>
            <a:off x="933450" y="4437460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32" name="Rectangle 9"/>
          <p:cNvSpPr>
            <a:spLocks noChangeArrowheads="1"/>
          </p:cNvSpPr>
          <p:nvPr/>
        </p:nvSpPr>
        <p:spPr bwMode="auto">
          <a:xfrm>
            <a:off x="1363664" y="4437460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33" name="Rectangle 10"/>
          <p:cNvSpPr>
            <a:spLocks noChangeArrowheads="1"/>
          </p:cNvSpPr>
          <p:nvPr/>
        </p:nvSpPr>
        <p:spPr bwMode="auto">
          <a:xfrm>
            <a:off x="1795464" y="4437460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34" name="Rectangle 11"/>
          <p:cNvSpPr>
            <a:spLocks noChangeArrowheads="1"/>
          </p:cNvSpPr>
          <p:nvPr/>
        </p:nvSpPr>
        <p:spPr bwMode="auto">
          <a:xfrm>
            <a:off x="2225675" y="4437460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35" name="Rectangle 12"/>
          <p:cNvSpPr>
            <a:spLocks noChangeArrowheads="1"/>
          </p:cNvSpPr>
          <p:nvPr/>
        </p:nvSpPr>
        <p:spPr bwMode="auto">
          <a:xfrm>
            <a:off x="2660650" y="4437460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36" name="Rectangle 13"/>
          <p:cNvSpPr>
            <a:spLocks noChangeArrowheads="1"/>
          </p:cNvSpPr>
          <p:nvPr/>
        </p:nvSpPr>
        <p:spPr bwMode="auto">
          <a:xfrm>
            <a:off x="3090864" y="4437460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37" name="Rectangle 14"/>
          <p:cNvSpPr>
            <a:spLocks noChangeArrowheads="1"/>
          </p:cNvSpPr>
          <p:nvPr/>
        </p:nvSpPr>
        <p:spPr bwMode="auto">
          <a:xfrm>
            <a:off x="3522664" y="4437460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38" name="Rectangle 15"/>
          <p:cNvSpPr>
            <a:spLocks noChangeArrowheads="1"/>
          </p:cNvSpPr>
          <p:nvPr/>
        </p:nvSpPr>
        <p:spPr bwMode="auto">
          <a:xfrm>
            <a:off x="3952875" y="4437460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39" name="Rectangle 16"/>
          <p:cNvSpPr>
            <a:spLocks noChangeArrowheads="1"/>
          </p:cNvSpPr>
          <p:nvPr/>
        </p:nvSpPr>
        <p:spPr bwMode="auto">
          <a:xfrm>
            <a:off x="933450" y="4113610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40" name="Rectangle 17"/>
          <p:cNvSpPr>
            <a:spLocks noChangeArrowheads="1"/>
          </p:cNvSpPr>
          <p:nvPr/>
        </p:nvSpPr>
        <p:spPr bwMode="auto">
          <a:xfrm>
            <a:off x="1363664" y="4113610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41" name="Rectangle 18"/>
          <p:cNvSpPr>
            <a:spLocks noChangeArrowheads="1"/>
          </p:cNvSpPr>
          <p:nvPr/>
        </p:nvSpPr>
        <p:spPr bwMode="auto">
          <a:xfrm>
            <a:off x="1795464" y="4113610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42" name="Rectangle 19"/>
          <p:cNvSpPr>
            <a:spLocks noChangeArrowheads="1"/>
          </p:cNvSpPr>
          <p:nvPr/>
        </p:nvSpPr>
        <p:spPr bwMode="auto">
          <a:xfrm>
            <a:off x="2225675" y="4113610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43" name="Rectangle 20"/>
          <p:cNvSpPr>
            <a:spLocks noChangeArrowheads="1"/>
          </p:cNvSpPr>
          <p:nvPr/>
        </p:nvSpPr>
        <p:spPr bwMode="auto">
          <a:xfrm>
            <a:off x="2660650" y="4113610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44" name="Rectangle 21"/>
          <p:cNvSpPr>
            <a:spLocks noChangeArrowheads="1"/>
          </p:cNvSpPr>
          <p:nvPr/>
        </p:nvSpPr>
        <p:spPr bwMode="auto">
          <a:xfrm>
            <a:off x="3090864" y="4113610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45" name="Rectangle 22"/>
          <p:cNvSpPr>
            <a:spLocks noChangeArrowheads="1"/>
          </p:cNvSpPr>
          <p:nvPr/>
        </p:nvSpPr>
        <p:spPr bwMode="auto">
          <a:xfrm>
            <a:off x="3522664" y="4113610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46" name="Rectangle 23"/>
          <p:cNvSpPr>
            <a:spLocks noChangeArrowheads="1"/>
          </p:cNvSpPr>
          <p:nvPr/>
        </p:nvSpPr>
        <p:spPr bwMode="auto">
          <a:xfrm>
            <a:off x="3952875" y="4113610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47" name="Rectangle 25"/>
          <p:cNvSpPr>
            <a:spLocks noChangeArrowheads="1"/>
          </p:cNvSpPr>
          <p:nvPr/>
        </p:nvSpPr>
        <p:spPr bwMode="auto">
          <a:xfrm>
            <a:off x="933450" y="3789760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48" name="Rectangle 26"/>
          <p:cNvSpPr>
            <a:spLocks noChangeArrowheads="1"/>
          </p:cNvSpPr>
          <p:nvPr/>
        </p:nvSpPr>
        <p:spPr bwMode="auto">
          <a:xfrm>
            <a:off x="1363664" y="3789760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49" name="Rectangle 27"/>
          <p:cNvSpPr>
            <a:spLocks noChangeArrowheads="1"/>
          </p:cNvSpPr>
          <p:nvPr/>
        </p:nvSpPr>
        <p:spPr bwMode="auto">
          <a:xfrm>
            <a:off x="1795464" y="3789760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50" name="Rectangle 28"/>
          <p:cNvSpPr>
            <a:spLocks noChangeArrowheads="1"/>
          </p:cNvSpPr>
          <p:nvPr/>
        </p:nvSpPr>
        <p:spPr bwMode="auto">
          <a:xfrm>
            <a:off x="2225675" y="3789760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51" name="Rectangle 29"/>
          <p:cNvSpPr>
            <a:spLocks noChangeArrowheads="1"/>
          </p:cNvSpPr>
          <p:nvPr/>
        </p:nvSpPr>
        <p:spPr bwMode="auto">
          <a:xfrm>
            <a:off x="2660650" y="3789760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52" name="Rectangle 30"/>
          <p:cNvSpPr>
            <a:spLocks noChangeArrowheads="1"/>
          </p:cNvSpPr>
          <p:nvPr/>
        </p:nvSpPr>
        <p:spPr bwMode="auto">
          <a:xfrm>
            <a:off x="3090864" y="3789760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53" name="Rectangle 31"/>
          <p:cNvSpPr>
            <a:spLocks noChangeArrowheads="1"/>
          </p:cNvSpPr>
          <p:nvPr/>
        </p:nvSpPr>
        <p:spPr bwMode="auto">
          <a:xfrm>
            <a:off x="3522664" y="3789760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54" name="Rectangle 32"/>
          <p:cNvSpPr>
            <a:spLocks noChangeArrowheads="1"/>
          </p:cNvSpPr>
          <p:nvPr/>
        </p:nvSpPr>
        <p:spPr bwMode="auto">
          <a:xfrm>
            <a:off x="3952875" y="3789760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55" name="Rectangle 33"/>
          <p:cNvSpPr>
            <a:spLocks noChangeArrowheads="1"/>
          </p:cNvSpPr>
          <p:nvPr/>
        </p:nvSpPr>
        <p:spPr bwMode="auto">
          <a:xfrm>
            <a:off x="933450" y="3465910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56" name="Rectangle 34"/>
          <p:cNvSpPr>
            <a:spLocks noChangeArrowheads="1"/>
          </p:cNvSpPr>
          <p:nvPr/>
        </p:nvSpPr>
        <p:spPr bwMode="auto">
          <a:xfrm>
            <a:off x="1363664" y="3465910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57" name="Rectangle 35"/>
          <p:cNvSpPr>
            <a:spLocks noChangeArrowheads="1"/>
          </p:cNvSpPr>
          <p:nvPr/>
        </p:nvSpPr>
        <p:spPr bwMode="auto">
          <a:xfrm>
            <a:off x="1795464" y="3465910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58" name="Rectangle 36"/>
          <p:cNvSpPr>
            <a:spLocks noChangeArrowheads="1"/>
          </p:cNvSpPr>
          <p:nvPr/>
        </p:nvSpPr>
        <p:spPr bwMode="auto">
          <a:xfrm>
            <a:off x="2225675" y="3465910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59" name="Rectangle 37"/>
          <p:cNvSpPr>
            <a:spLocks noChangeArrowheads="1"/>
          </p:cNvSpPr>
          <p:nvPr/>
        </p:nvSpPr>
        <p:spPr bwMode="auto">
          <a:xfrm>
            <a:off x="2660650" y="3465910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60" name="Rectangle 38"/>
          <p:cNvSpPr>
            <a:spLocks noChangeArrowheads="1"/>
          </p:cNvSpPr>
          <p:nvPr/>
        </p:nvSpPr>
        <p:spPr bwMode="auto">
          <a:xfrm>
            <a:off x="3090864" y="3465910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61" name="Rectangle 39"/>
          <p:cNvSpPr>
            <a:spLocks noChangeArrowheads="1"/>
          </p:cNvSpPr>
          <p:nvPr/>
        </p:nvSpPr>
        <p:spPr bwMode="auto">
          <a:xfrm>
            <a:off x="3522664" y="3465910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62" name="Rectangle 40"/>
          <p:cNvSpPr>
            <a:spLocks noChangeArrowheads="1"/>
          </p:cNvSpPr>
          <p:nvPr/>
        </p:nvSpPr>
        <p:spPr bwMode="auto">
          <a:xfrm>
            <a:off x="3952875" y="3465910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63" name="Rectangle 42"/>
          <p:cNvSpPr>
            <a:spLocks noChangeArrowheads="1"/>
          </p:cNvSpPr>
          <p:nvPr/>
        </p:nvSpPr>
        <p:spPr bwMode="auto">
          <a:xfrm>
            <a:off x="933450" y="314086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64" name="Rectangle 43"/>
          <p:cNvSpPr>
            <a:spLocks noChangeArrowheads="1"/>
          </p:cNvSpPr>
          <p:nvPr/>
        </p:nvSpPr>
        <p:spPr bwMode="auto">
          <a:xfrm>
            <a:off x="1363664" y="314086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65" name="Rectangle 44"/>
          <p:cNvSpPr>
            <a:spLocks noChangeArrowheads="1"/>
          </p:cNvSpPr>
          <p:nvPr/>
        </p:nvSpPr>
        <p:spPr bwMode="auto">
          <a:xfrm>
            <a:off x="1795464" y="314086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66" name="Rectangle 45"/>
          <p:cNvSpPr>
            <a:spLocks noChangeArrowheads="1"/>
          </p:cNvSpPr>
          <p:nvPr/>
        </p:nvSpPr>
        <p:spPr bwMode="auto">
          <a:xfrm>
            <a:off x="2225675" y="314086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67" name="Rectangle 46"/>
          <p:cNvSpPr>
            <a:spLocks noChangeArrowheads="1"/>
          </p:cNvSpPr>
          <p:nvPr/>
        </p:nvSpPr>
        <p:spPr bwMode="auto">
          <a:xfrm>
            <a:off x="2660650" y="314086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68" name="Rectangle 47"/>
          <p:cNvSpPr>
            <a:spLocks noChangeArrowheads="1"/>
          </p:cNvSpPr>
          <p:nvPr/>
        </p:nvSpPr>
        <p:spPr bwMode="auto">
          <a:xfrm>
            <a:off x="3090864" y="314086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69" name="Rectangle 48"/>
          <p:cNvSpPr>
            <a:spLocks noChangeArrowheads="1"/>
          </p:cNvSpPr>
          <p:nvPr/>
        </p:nvSpPr>
        <p:spPr bwMode="auto">
          <a:xfrm>
            <a:off x="3522664" y="314086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70" name="Rectangle 49"/>
          <p:cNvSpPr>
            <a:spLocks noChangeArrowheads="1"/>
          </p:cNvSpPr>
          <p:nvPr/>
        </p:nvSpPr>
        <p:spPr bwMode="auto">
          <a:xfrm>
            <a:off x="3952875" y="314086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71" name="Rectangle 50"/>
          <p:cNvSpPr>
            <a:spLocks noChangeArrowheads="1"/>
          </p:cNvSpPr>
          <p:nvPr/>
        </p:nvSpPr>
        <p:spPr bwMode="auto">
          <a:xfrm>
            <a:off x="933450" y="281701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72" name="Rectangle 51"/>
          <p:cNvSpPr>
            <a:spLocks noChangeArrowheads="1"/>
          </p:cNvSpPr>
          <p:nvPr/>
        </p:nvSpPr>
        <p:spPr bwMode="auto">
          <a:xfrm>
            <a:off x="1363664" y="281701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73" name="Rectangle 52"/>
          <p:cNvSpPr>
            <a:spLocks noChangeArrowheads="1"/>
          </p:cNvSpPr>
          <p:nvPr/>
        </p:nvSpPr>
        <p:spPr bwMode="auto">
          <a:xfrm>
            <a:off x="1795464" y="281701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74" name="Rectangle 53"/>
          <p:cNvSpPr>
            <a:spLocks noChangeArrowheads="1"/>
          </p:cNvSpPr>
          <p:nvPr/>
        </p:nvSpPr>
        <p:spPr bwMode="auto">
          <a:xfrm>
            <a:off x="2225675" y="281701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75" name="Rectangle 54"/>
          <p:cNvSpPr>
            <a:spLocks noChangeArrowheads="1"/>
          </p:cNvSpPr>
          <p:nvPr/>
        </p:nvSpPr>
        <p:spPr bwMode="auto">
          <a:xfrm>
            <a:off x="2660650" y="281701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76" name="Rectangle 55"/>
          <p:cNvSpPr>
            <a:spLocks noChangeArrowheads="1"/>
          </p:cNvSpPr>
          <p:nvPr/>
        </p:nvSpPr>
        <p:spPr bwMode="auto">
          <a:xfrm>
            <a:off x="3090864" y="281701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77" name="Rectangle 56"/>
          <p:cNvSpPr>
            <a:spLocks noChangeArrowheads="1"/>
          </p:cNvSpPr>
          <p:nvPr/>
        </p:nvSpPr>
        <p:spPr bwMode="auto">
          <a:xfrm>
            <a:off x="3522664" y="281701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78" name="Rectangle 57"/>
          <p:cNvSpPr>
            <a:spLocks noChangeArrowheads="1"/>
          </p:cNvSpPr>
          <p:nvPr/>
        </p:nvSpPr>
        <p:spPr bwMode="auto">
          <a:xfrm>
            <a:off x="3952875" y="281701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79" name="Rectangle 58"/>
          <p:cNvSpPr>
            <a:spLocks noChangeArrowheads="1"/>
          </p:cNvSpPr>
          <p:nvPr/>
        </p:nvSpPr>
        <p:spPr bwMode="auto">
          <a:xfrm>
            <a:off x="933450" y="249316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80" name="Rectangle 59"/>
          <p:cNvSpPr>
            <a:spLocks noChangeArrowheads="1"/>
          </p:cNvSpPr>
          <p:nvPr/>
        </p:nvSpPr>
        <p:spPr bwMode="auto">
          <a:xfrm>
            <a:off x="1363664" y="249316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81" name="Rectangle 60"/>
          <p:cNvSpPr>
            <a:spLocks noChangeArrowheads="1"/>
          </p:cNvSpPr>
          <p:nvPr/>
        </p:nvSpPr>
        <p:spPr bwMode="auto">
          <a:xfrm>
            <a:off x="1795464" y="249316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82" name="Rectangle 61"/>
          <p:cNvSpPr>
            <a:spLocks noChangeArrowheads="1"/>
          </p:cNvSpPr>
          <p:nvPr/>
        </p:nvSpPr>
        <p:spPr bwMode="auto">
          <a:xfrm>
            <a:off x="2225675" y="249316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83" name="Rectangle 62"/>
          <p:cNvSpPr>
            <a:spLocks noChangeArrowheads="1"/>
          </p:cNvSpPr>
          <p:nvPr/>
        </p:nvSpPr>
        <p:spPr bwMode="auto">
          <a:xfrm>
            <a:off x="2660650" y="249316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84" name="Rectangle 63"/>
          <p:cNvSpPr>
            <a:spLocks noChangeArrowheads="1"/>
          </p:cNvSpPr>
          <p:nvPr/>
        </p:nvSpPr>
        <p:spPr bwMode="auto">
          <a:xfrm>
            <a:off x="3090864" y="249316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85" name="Rectangle 64"/>
          <p:cNvSpPr>
            <a:spLocks noChangeArrowheads="1"/>
          </p:cNvSpPr>
          <p:nvPr/>
        </p:nvSpPr>
        <p:spPr bwMode="auto">
          <a:xfrm>
            <a:off x="3522664" y="249316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86" name="Rectangle 65"/>
          <p:cNvSpPr>
            <a:spLocks noChangeArrowheads="1"/>
          </p:cNvSpPr>
          <p:nvPr/>
        </p:nvSpPr>
        <p:spPr bwMode="auto">
          <a:xfrm>
            <a:off x="3952875" y="249316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87" name="Rectangle 66"/>
          <p:cNvSpPr>
            <a:spLocks noChangeArrowheads="1"/>
          </p:cNvSpPr>
          <p:nvPr/>
        </p:nvSpPr>
        <p:spPr bwMode="auto">
          <a:xfrm>
            <a:off x="933450" y="216931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88" name="Rectangle 67"/>
          <p:cNvSpPr>
            <a:spLocks noChangeArrowheads="1"/>
          </p:cNvSpPr>
          <p:nvPr/>
        </p:nvSpPr>
        <p:spPr bwMode="auto">
          <a:xfrm>
            <a:off x="1363664" y="216931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89" name="Rectangle 68"/>
          <p:cNvSpPr>
            <a:spLocks noChangeArrowheads="1"/>
          </p:cNvSpPr>
          <p:nvPr/>
        </p:nvSpPr>
        <p:spPr bwMode="auto">
          <a:xfrm>
            <a:off x="1795464" y="216931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90" name="Rectangle 69"/>
          <p:cNvSpPr>
            <a:spLocks noChangeArrowheads="1"/>
          </p:cNvSpPr>
          <p:nvPr/>
        </p:nvSpPr>
        <p:spPr bwMode="auto">
          <a:xfrm>
            <a:off x="2225675" y="216931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91" name="Rectangle 70"/>
          <p:cNvSpPr>
            <a:spLocks noChangeArrowheads="1"/>
          </p:cNvSpPr>
          <p:nvPr/>
        </p:nvSpPr>
        <p:spPr bwMode="auto">
          <a:xfrm>
            <a:off x="2660650" y="216931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92" name="Rectangle 71"/>
          <p:cNvSpPr>
            <a:spLocks noChangeArrowheads="1"/>
          </p:cNvSpPr>
          <p:nvPr/>
        </p:nvSpPr>
        <p:spPr bwMode="auto">
          <a:xfrm>
            <a:off x="3090864" y="216931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93" name="Rectangle 72"/>
          <p:cNvSpPr>
            <a:spLocks noChangeArrowheads="1"/>
          </p:cNvSpPr>
          <p:nvPr/>
        </p:nvSpPr>
        <p:spPr bwMode="auto">
          <a:xfrm>
            <a:off x="3522664" y="216931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94" name="Rectangle 73"/>
          <p:cNvSpPr>
            <a:spLocks noChangeArrowheads="1"/>
          </p:cNvSpPr>
          <p:nvPr/>
        </p:nvSpPr>
        <p:spPr bwMode="auto">
          <a:xfrm>
            <a:off x="3952875" y="216931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95" name="Rectangle 75"/>
          <p:cNvSpPr>
            <a:spLocks noChangeArrowheads="1"/>
          </p:cNvSpPr>
          <p:nvPr/>
        </p:nvSpPr>
        <p:spPr bwMode="auto">
          <a:xfrm>
            <a:off x="4391025" y="4437460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96" name="Rectangle 76"/>
          <p:cNvSpPr>
            <a:spLocks noChangeArrowheads="1"/>
          </p:cNvSpPr>
          <p:nvPr/>
        </p:nvSpPr>
        <p:spPr bwMode="auto">
          <a:xfrm>
            <a:off x="4821239" y="4437460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97" name="Rectangle 77"/>
          <p:cNvSpPr>
            <a:spLocks noChangeArrowheads="1"/>
          </p:cNvSpPr>
          <p:nvPr/>
        </p:nvSpPr>
        <p:spPr bwMode="auto">
          <a:xfrm>
            <a:off x="5253039" y="4437460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98" name="Rectangle 78"/>
          <p:cNvSpPr>
            <a:spLocks noChangeArrowheads="1"/>
          </p:cNvSpPr>
          <p:nvPr/>
        </p:nvSpPr>
        <p:spPr bwMode="auto">
          <a:xfrm>
            <a:off x="5683250" y="4437460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699" name="Rectangle 79"/>
          <p:cNvSpPr>
            <a:spLocks noChangeArrowheads="1"/>
          </p:cNvSpPr>
          <p:nvPr/>
        </p:nvSpPr>
        <p:spPr bwMode="auto">
          <a:xfrm>
            <a:off x="6118225" y="4437460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00" name="Rectangle 80"/>
          <p:cNvSpPr>
            <a:spLocks noChangeArrowheads="1"/>
          </p:cNvSpPr>
          <p:nvPr/>
        </p:nvSpPr>
        <p:spPr bwMode="auto">
          <a:xfrm>
            <a:off x="6548439" y="4437460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01" name="Rectangle 81"/>
          <p:cNvSpPr>
            <a:spLocks noChangeArrowheads="1"/>
          </p:cNvSpPr>
          <p:nvPr/>
        </p:nvSpPr>
        <p:spPr bwMode="auto">
          <a:xfrm>
            <a:off x="6980239" y="4437460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02" name="Rectangle 82"/>
          <p:cNvSpPr>
            <a:spLocks noChangeArrowheads="1"/>
          </p:cNvSpPr>
          <p:nvPr/>
        </p:nvSpPr>
        <p:spPr bwMode="auto">
          <a:xfrm>
            <a:off x="7410450" y="4437460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03" name="Rectangle 83"/>
          <p:cNvSpPr>
            <a:spLocks noChangeArrowheads="1"/>
          </p:cNvSpPr>
          <p:nvPr/>
        </p:nvSpPr>
        <p:spPr bwMode="auto">
          <a:xfrm>
            <a:off x="4391025" y="4113610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04" name="Rectangle 84"/>
          <p:cNvSpPr>
            <a:spLocks noChangeArrowheads="1"/>
          </p:cNvSpPr>
          <p:nvPr/>
        </p:nvSpPr>
        <p:spPr bwMode="auto">
          <a:xfrm>
            <a:off x="4821239" y="4113610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05" name="Rectangle 85"/>
          <p:cNvSpPr>
            <a:spLocks noChangeArrowheads="1"/>
          </p:cNvSpPr>
          <p:nvPr/>
        </p:nvSpPr>
        <p:spPr bwMode="auto">
          <a:xfrm>
            <a:off x="5253039" y="4113610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06" name="Rectangle 86"/>
          <p:cNvSpPr>
            <a:spLocks noChangeArrowheads="1"/>
          </p:cNvSpPr>
          <p:nvPr/>
        </p:nvSpPr>
        <p:spPr bwMode="auto">
          <a:xfrm>
            <a:off x="5683250" y="4113610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07" name="Rectangle 87"/>
          <p:cNvSpPr>
            <a:spLocks noChangeArrowheads="1"/>
          </p:cNvSpPr>
          <p:nvPr/>
        </p:nvSpPr>
        <p:spPr bwMode="auto">
          <a:xfrm>
            <a:off x="6118225" y="4113610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08" name="Rectangle 88"/>
          <p:cNvSpPr>
            <a:spLocks noChangeArrowheads="1"/>
          </p:cNvSpPr>
          <p:nvPr/>
        </p:nvSpPr>
        <p:spPr bwMode="auto">
          <a:xfrm>
            <a:off x="6548439" y="4113610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09" name="Rectangle 89"/>
          <p:cNvSpPr>
            <a:spLocks noChangeArrowheads="1"/>
          </p:cNvSpPr>
          <p:nvPr/>
        </p:nvSpPr>
        <p:spPr bwMode="auto">
          <a:xfrm>
            <a:off x="6980239" y="4113610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10" name="Rectangle 90"/>
          <p:cNvSpPr>
            <a:spLocks noChangeArrowheads="1"/>
          </p:cNvSpPr>
          <p:nvPr/>
        </p:nvSpPr>
        <p:spPr bwMode="auto">
          <a:xfrm>
            <a:off x="7410450" y="4113610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11" name="Rectangle 91"/>
          <p:cNvSpPr>
            <a:spLocks noChangeArrowheads="1"/>
          </p:cNvSpPr>
          <p:nvPr/>
        </p:nvSpPr>
        <p:spPr bwMode="auto">
          <a:xfrm>
            <a:off x="4391025" y="3789760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12" name="Rectangle 92"/>
          <p:cNvSpPr>
            <a:spLocks noChangeArrowheads="1"/>
          </p:cNvSpPr>
          <p:nvPr/>
        </p:nvSpPr>
        <p:spPr bwMode="auto">
          <a:xfrm>
            <a:off x="4821239" y="3789760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13" name="Rectangle 93"/>
          <p:cNvSpPr>
            <a:spLocks noChangeArrowheads="1"/>
          </p:cNvSpPr>
          <p:nvPr/>
        </p:nvSpPr>
        <p:spPr bwMode="auto">
          <a:xfrm>
            <a:off x="5253039" y="3789760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14" name="Rectangle 94"/>
          <p:cNvSpPr>
            <a:spLocks noChangeArrowheads="1"/>
          </p:cNvSpPr>
          <p:nvPr/>
        </p:nvSpPr>
        <p:spPr bwMode="auto">
          <a:xfrm>
            <a:off x="5683250" y="3789760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15" name="Rectangle 95"/>
          <p:cNvSpPr>
            <a:spLocks noChangeArrowheads="1"/>
          </p:cNvSpPr>
          <p:nvPr/>
        </p:nvSpPr>
        <p:spPr bwMode="auto">
          <a:xfrm>
            <a:off x="6118225" y="3789760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16" name="Rectangle 96"/>
          <p:cNvSpPr>
            <a:spLocks noChangeArrowheads="1"/>
          </p:cNvSpPr>
          <p:nvPr/>
        </p:nvSpPr>
        <p:spPr bwMode="auto">
          <a:xfrm>
            <a:off x="6548439" y="3789760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17" name="Rectangle 97"/>
          <p:cNvSpPr>
            <a:spLocks noChangeArrowheads="1"/>
          </p:cNvSpPr>
          <p:nvPr/>
        </p:nvSpPr>
        <p:spPr bwMode="auto">
          <a:xfrm>
            <a:off x="6980239" y="3789760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18" name="Rectangle 98"/>
          <p:cNvSpPr>
            <a:spLocks noChangeArrowheads="1"/>
          </p:cNvSpPr>
          <p:nvPr/>
        </p:nvSpPr>
        <p:spPr bwMode="auto">
          <a:xfrm>
            <a:off x="7410450" y="3789760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19" name="Rectangle 99"/>
          <p:cNvSpPr>
            <a:spLocks noChangeArrowheads="1"/>
          </p:cNvSpPr>
          <p:nvPr/>
        </p:nvSpPr>
        <p:spPr bwMode="auto">
          <a:xfrm>
            <a:off x="4391025" y="3465910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20" name="Rectangle 100"/>
          <p:cNvSpPr>
            <a:spLocks noChangeArrowheads="1"/>
          </p:cNvSpPr>
          <p:nvPr/>
        </p:nvSpPr>
        <p:spPr bwMode="auto">
          <a:xfrm>
            <a:off x="4821239" y="3465910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21" name="Rectangle 101"/>
          <p:cNvSpPr>
            <a:spLocks noChangeArrowheads="1"/>
          </p:cNvSpPr>
          <p:nvPr/>
        </p:nvSpPr>
        <p:spPr bwMode="auto">
          <a:xfrm>
            <a:off x="5253039" y="3465910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22" name="Rectangle 102"/>
          <p:cNvSpPr>
            <a:spLocks noChangeArrowheads="1"/>
          </p:cNvSpPr>
          <p:nvPr/>
        </p:nvSpPr>
        <p:spPr bwMode="auto">
          <a:xfrm>
            <a:off x="5683250" y="3465910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23" name="Rectangle 103"/>
          <p:cNvSpPr>
            <a:spLocks noChangeArrowheads="1"/>
          </p:cNvSpPr>
          <p:nvPr/>
        </p:nvSpPr>
        <p:spPr bwMode="auto">
          <a:xfrm>
            <a:off x="6118225" y="3465910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24" name="Rectangle 104"/>
          <p:cNvSpPr>
            <a:spLocks noChangeArrowheads="1"/>
          </p:cNvSpPr>
          <p:nvPr/>
        </p:nvSpPr>
        <p:spPr bwMode="auto">
          <a:xfrm>
            <a:off x="6548439" y="3465910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25" name="Rectangle 105"/>
          <p:cNvSpPr>
            <a:spLocks noChangeArrowheads="1"/>
          </p:cNvSpPr>
          <p:nvPr/>
        </p:nvSpPr>
        <p:spPr bwMode="auto">
          <a:xfrm>
            <a:off x="6980239" y="3465910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26" name="Rectangle 106"/>
          <p:cNvSpPr>
            <a:spLocks noChangeArrowheads="1"/>
          </p:cNvSpPr>
          <p:nvPr/>
        </p:nvSpPr>
        <p:spPr bwMode="auto">
          <a:xfrm>
            <a:off x="7410450" y="3465910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27" name="Rectangle 107"/>
          <p:cNvSpPr>
            <a:spLocks noChangeArrowheads="1"/>
          </p:cNvSpPr>
          <p:nvPr/>
        </p:nvSpPr>
        <p:spPr bwMode="auto">
          <a:xfrm>
            <a:off x="4391025" y="314086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28" name="Rectangle 108"/>
          <p:cNvSpPr>
            <a:spLocks noChangeArrowheads="1"/>
          </p:cNvSpPr>
          <p:nvPr/>
        </p:nvSpPr>
        <p:spPr bwMode="auto">
          <a:xfrm>
            <a:off x="4821239" y="314086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29" name="Rectangle 109"/>
          <p:cNvSpPr>
            <a:spLocks noChangeArrowheads="1"/>
          </p:cNvSpPr>
          <p:nvPr/>
        </p:nvSpPr>
        <p:spPr bwMode="auto">
          <a:xfrm>
            <a:off x="5253039" y="314086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30" name="Rectangle 110"/>
          <p:cNvSpPr>
            <a:spLocks noChangeArrowheads="1"/>
          </p:cNvSpPr>
          <p:nvPr/>
        </p:nvSpPr>
        <p:spPr bwMode="auto">
          <a:xfrm>
            <a:off x="5683250" y="314086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31" name="Rectangle 111"/>
          <p:cNvSpPr>
            <a:spLocks noChangeArrowheads="1"/>
          </p:cNvSpPr>
          <p:nvPr/>
        </p:nvSpPr>
        <p:spPr bwMode="auto">
          <a:xfrm>
            <a:off x="6118225" y="314086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32" name="Rectangle 112"/>
          <p:cNvSpPr>
            <a:spLocks noChangeArrowheads="1"/>
          </p:cNvSpPr>
          <p:nvPr/>
        </p:nvSpPr>
        <p:spPr bwMode="auto">
          <a:xfrm>
            <a:off x="6548439" y="314086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33" name="Rectangle 113"/>
          <p:cNvSpPr>
            <a:spLocks noChangeArrowheads="1"/>
          </p:cNvSpPr>
          <p:nvPr/>
        </p:nvSpPr>
        <p:spPr bwMode="auto">
          <a:xfrm>
            <a:off x="6980239" y="314086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34" name="Rectangle 114"/>
          <p:cNvSpPr>
            <a:spLocks noChangeArrowheads="1"/>
          </p:cNvSpPr>
          <p:nvPr/>
        </p:nvSpPr>
        <p:spPr bwMode="auto">
          <a:xfrm>
            <a:off x="7410450" y="314086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35" name="Rectangle 115"/>
          <p:cNvSpPr>
            <a:spLocks noChangeArrowheads="1"/>
          </p:cNvSpPr>
          <p:nvPr/>
        </p:nvSpPr>
        <p:spPr bwMode="auto">
          <a:xfrm>
            <a:off x="4391025" y="281701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36" name="Rectangle 116"/>
          <p:cNvSpPr>
            <a:spLocks noChangeArrowheads="1"/>
          </p:cNvSpPr>
          <p:nvPr/>
        </p:nvSpPr>
        <p:spPr bwMode="auto">
          <a:xfrm>
            <a:off x="4821239" y="281701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37" name="Rectangle 117"/>
          <p:cNvSpPr>
            <a:spLocks noChangeArrowheads="1"/>
          </p:cNvSpPr>
          <p:nvPr/>
        </p:nvSpPr>
        <p:spPr bwMode="auto">
          <a:xfrm>
            <a:off x="5253039" y="281701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38" name="Rectangle 118"/>
          <p:cNvSpPr>
            <a:spLocks noChangeArrowheads="1"/>
          </p:cNvSpPr>
          <p:nvPr/>
        </p:nvSpPr>
        <p:spPr bwMode="auto">
          <a:xfrm>
            <a:off x="5683250" y="281701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39" name="Rectangle 119"/>
          <p:cNvSpPr>
            <a:spLocks noChangeArrowheads="1"/>
          </p:cNvSpPr>
          <p:nvPr/>
        </p:nvSpPr>
        <p:spPr bwMode="auto">
          <a:xfrm>
            <a:off x="6118225" y="281701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40" name="Rectangle 120"/>
          <p:cNvSpPr>
            <a:spLocks noChangeArrowheads="1"/>
          </p:cNvSpPr>
          <p:nvPr/>
        </p:nvSpPr>
        <p:spPr bwMode="auto">
          <a:xfrm>
            <a:off x="6548439" y="281701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41" name="Rectangle 121"/>
          <p:cNvSpPr>
            <a:spLocks noChangeArrowheads="1"/>
          </p:cNvSpPr>
          <p:nvPr/>
        </p:nvSpPr>
        <p:spPr bwMode="auto">
          <a:xfrm>
            <a:off x="6980239" y="281701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42" name="Rectangle 122"/>
          <p:cNvSpPr>
            <a:spLocks noChangeArrowheads="1"/>
          </p:cNvSpPr>
          <p:nvPr/>
        </p:nvSpPr>
        <p:spPr bwMode="auto">
          <a:xfrm>
            <a:off x="7410450" y="281701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43" name="Rectangle 123"/>
          <p:cNvSpPr>
            <a:spLocks noChangeArrowheads="1"/>
          </p:cNvSpPr>
          <p:nvPr/>
        </p:nvSpPr>
        <p:spPr bwMode="auto">
          <a:xfrm>
            <a:off x="4391025" y="249316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44" name="Rectangle 124"/>
          <p:cNvSpPr>
            <a:spLocks noChangeArrowheads="1"/>
          </p:cNvSpPr>
          <p:nvPr/>
        </p:nvSpPr>
        <p:spPr bwMode="auto">
          <a:xfrm>
            <a:off x="4821239" y="249316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45" name="Rectangle 125"/>
          <p:cNvSpPr>
            <a:spLocks noChangeArrowheads="1"/>
          </p:cNvSpPr>
          <p:nvPr/>
        </p:nvSpPr>
        <p:spPr bwMode="auto">
          <a:xfrm>
            <a:off x="5253039" y="249316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46" name="Rectangle 126"/>
          <p:cNvSpPr>
            <a:spLocks noChangeArrowheads="1"/>
          </p:cNvSpPr>
          <p:nvPr/>
        </p:nvSpPr>
        <p:spPr bwMode="auto">
          <a:xfrm>
            <a:off x="5683250" y="249316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47" name="Rectangle 127"/>
          <p:cNvSpPr>
            <a:spLocks noChangeArrowheads="1"/>
          </p:cNvSpPr>
          <p:nvPr/>
        </p:nvSpPr>
        <p:spPr bwMode="auto">
          <a:xfrm>
            <a:off x="6118225" y="249316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48" name="Rectangle 128"/>
          <p:cNvSpPr>
            <a:spLocks noChangeArrowheads="1"/>
          </p:cNvSpPr>
          <p:nvPr/>
        </p:nvSpPr>
        <p:spPr bwMode="auto">
          <a:xfrm>
            <a:off x="6548439" y="249316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49" name="Rectangle 129"/>
          <p:cNvSpPr>
            <a:spLocks noChangeArrowheads="1"/>
          </p:cNvSpPr>
          <p:nvPr/>
        </p:nvSpPr>
        <p:spPr bwMode="auto">
          <a:xfrm>
            <a:off x="6980239" y="249316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50" name="Rectangle 130"/>
          <p:cNvSpPr>
            <a:spLocks noChangeArrowheads="1"/>
          </p:cNvSpPr>
          <p:nvPr/>
        </p:nvSpPr>
        <p:spPr bwMode="auto">
          <a:xfrm>
            <a:off x="7410450" y="249316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51" name="Rectangle 131"/>
          <p:cNvSpPr>
            <a:spLocks noChangeArrowheads="1"/>
          </p:cNvSpPr>
          <p:nvPr/>
        </p:nvSpPr>
        <p:spPr bwMode="auto">
          <a:xfrm>
            <a:off x="4391025" y="216931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52" name="Rectangle 132"/>
          <p:cNvSpPr>
            <a:spLocks noChangeArrowheads="1"/>
          </p:cNvSpPr>
          <p:nvPr/>
        </p:nvSpPr>
        <p:spPr bwMode="auto">
          <a:xfrm>
            <a:off x="4821239" y="216931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53" name="Rectangle 133"/>
          <p:cNvSpPr>
            <a:spLocks noChangeArrowheads="1"/>
          </p:cNvSpPr>
          <p:nvPr/>
        </p:nvSpPr>
        <p:spPr bwMode="auto">
          <a:xfrm>
            <a:off x="5253039" y="216931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54" name="Rectangle 134"/>
          <p:cNvSpPr>
            <a:spLocks noChangeArrowheads="1"/>
          </p:cNvSpPr>
          <p:nvPr/>
        </p:nvSpPr>
        <p:spPr bwMode="auto">
          <a:xfrm>
            <a:off x="5683250" y="216931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55" name="Rectangle 135"/>
          <p:cNvSpPr>
            <a:spLocks noChangeArrowheads="1"/>
          </p:cNvSpPr>
          <p:nvPr/>
        </p:nvSpPr>
        <p:spPr bwMode="auto">
          <a:xfrm>
            <a:off x="6118225" y="216931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56" name="Rectangle 136"/>
          <p:cNvSpPr>
            <a:spLocks noChangeArrowheads="1"/>
          </p:cNvSpPr>
          <p:nvPr/>
        </p:nvSpPr>
        <p:spPr bwMode="auto">
          <a:xfrm>
            <a:off x="6548439" y="216931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57" name="Rectangle 137"/>
          <p:cNvSpPr>
            <a:spLocks noChangeArrowheads="1"/>
          </p:cNvSpPr>
          <p:nvPr/>
        </p:nvSpPr>
        <p:spPr bwMode="auto">
          <a:xfrm>
            <a:off x="6980239" y="216931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58" name="Rectangle 138"/>
          <p:cNvSpPr>
            <a:spLocks noChangeArrowheads="1"/>
          </p:cNvSpPr>
          <p:nvPr/>
        </p:nvSpPr>
        <p:spPr bwMode="auto">
          <a:xfrm>
            <a:off x="7410450" y="216931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59" name="Rectangle 139"/>
          <p:cNvSpPr>
            <a:spLocks noChangeArrowheads="1"/>
          </p:cNvSpPr>
          <p:nvPr/>
        </p:nvSpPr>
        <p:spPr bwMode="auto">
          <a:xfrm>
            <a:off x="933450" y="184546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60" name="Rectangle 140"/>
          <p:cNvSpPr>
            <a:spLocks noChangeArrowheads="1"/>
          </p:cNvSpPr>
          <p:nvPr/>
        </p:nvSpPr>
        <p:spPr bwMode="auto">
          <a:xfrm>
            <a:off x="1363664" y="184546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61" name="Rectangle 141"/>
          <p:cNvSpPr>
            <a:spLocks noChangeArrowheads="1"/>
          </p:cNvSpPr>
          <p:nvPr/>
        </p:nvSpPr>
        <p:spPr bwMode="auto">
          <a:xfrm>
            <a:off x="1795464" y="184546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62" name="Rectangle 142"/>
          <p:cNvSpPr>
            <a:spLocks noChangeArrowheads="1"/>
          </p:cNvSpPr>
          <p:nvPr/>
        </p:nvSpPr>
        <p:spPr bwMode="auto">
          <a:xfrm>
            <a:off x="2225675" y="184546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63" name="Rectangle 143"/>
          <p:cNvSpPr>
            <a:spLocks noChangeArrowheads="1"/>
          </p:cNvSpPr>
          <p:nvPr/>
        </p:nvSpPr>
        <p:spPr bwMode="auto">
          <a:xfrm>
            <a:off x="2660650" y="184546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64" name="Rectangle 144"/>
          <p:cNvSpPr>
            <a:spLocks noChangeArrowheads="1"/>
          </p:cNvSpPr>
          <p:nvPr/>
        </p:nvSpPr>
        <p:spPr bwMode="auto">
          <a:xfrm>
            <a:off x="3090864" y="184546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65" name="Rectangle 145"/>
          <p:cNvSpPr>
            <a:spLocks noChangeArrowheads="1"/>
          </p:cNvSpPr>
          <p:nvPr/>
        </p:nvSpPr>
        <p:spPr bwMode="auto">
          <a:xfrm>
            <a:off x="3522664" y="184546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66" name="Rectangle 146"/>
          <p:cNvSpPr>
            <a:spLocks noChangeArrowheads="1"/>
          </p:cNvSpPr>
          <p:nvPr/>
        </p:nvSpPr>
        <p:spPr bwMode="auto">
          <a:xfrm>
            <a:off x="3952875" y="184546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67" name="Rectangle 147"/>
          <p:cNvSpPr>
            <a:spLocks noChangeArrowheads="1"/>
          </p:cNvSpPr>
          <p:nvPr/>
        </p:nvSpPr>
        <p:spPr bwMode="auto">
          <a:xfrm>
            <a:off x="933450" y="152161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68" name="Rectangle 148"/>
          <p:cNvSpPr>
            <a:spLocks noChangeArrowheads="1"/>
          </p:cNvSpPr>
          <p:nvPr/>
        </p:nvSpPr>
        <p:spPr bwMode="auto">
          <a:xfrm>
            <a:off x="1363664" y="152161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69" name="Rectangle 149"/>
          <p:cNvSpPr>
            <a:spLocks noChangeArrowheads="1"/>
          </p:cNvSpPr>
          <p:nvPr/>
        </p:nvSpPr>
        <p:spPr bwMode="auto">
          <a:xfrm>
            <a:off x="1795464" y="152161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70" name="Rectangle 150"/>
          <p:cNvSpPr>
            <a:spLocks noChangeArrowheads="1"/>
          </p:cNvSpPr>
          <p:nvPr/>
        </p:nvSpPr>
        <p:spPr bwMode="auto">
          <a:xfrm>
            <a:off x="2225675" y="152161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71" name="Rectangle 151"/>
          <p:cNvSpPr>
            <a:spLocks noChangeArrowheads="1"/>
          </p:cNvSpPr>
          <p:nvPr/>
        </p:nvSpPr>
        <p:spPr bwMode="auto">
          <a:xfrm>
            <a:off x="2660650" y="152161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72" name="Rectangle 152"/>
          <p:cNvSpPr>
            <a:spLocks noChangeArrowheads="1"/>
          </p:cNvSpPr>
          <p:nvPr/>
        </p:nvSpPr>
        <p:spPr bwMode="auto">
          <a:xfrm>
            <a:off x="3090864" y="152161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73" name="Rectangle 153"/>
          <p:cNvSpPr>
            <a:spLocks noChangeArrowheads="1"/>
          </p:cNvSpPr>
          <p:nvPr/>
        </p:nvSpPr>
        <p:spPr bwMode="auto">
          <a:xfrm>
            <a:off x="3522664" y="152161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74" name="Rectangle 154"/>
          <p:cNvSpPr>
            <a:spLocks noChangeArrowheads="1"/>
          </p:cNvSpPr>
          <p:nvPr/>
        </p:nvSpPr>
        <p:spPr bwMode="auto">
          <a:xfrm>
            <a:off x="3952875" y="152161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75" name="Rectangle 155"/>
          <p:cNvSpPr>
            <a:spLocks noChangeArrowheads="1"/>
          </p:cNvSpPr>
          <p:nvPr/>
        </p:nvSpPr>
        <p:spPr bwMode="auto">
          <a:xfrm>
            <a:off x="4391025" y="184546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76" name="Rectangle 156"/>
          <p:cNvSpPr>
            <a:spLocks noChangeArrowheads="1"/>
          </p:cNvSpPr>
          <p:nvPr/>
        </p:nvSpPr>
        <p:spPr bwMode="auto">
          <a:xfrm>
            <a:off x="4821239" y="184546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77" name="Rectangle 157"/>
          <p:cNvSpPr>
            <a:spLocks noChangeArrowheads="1"/>
          </p:cNvSpPr>
          <p:nvPr/>
        </p:nvSpPr>
        <p:spPr bwMode="auto">
          <a:xfrm>
            <a:off x="5253039" y="184546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78" name="Rectangle 158"/>
          <p:cNvSpPr>
            <a:spLocks noChangeArrowheads="1"/>
          </p:cNvSpPr>
          <p:nvPr/>
        </p:nvSpPr>
        <p:spPr bwMode="auto">
          <a:xfrm>
            <a:off x="5683250" y="184546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79" name="Rectangle 159"/>
          <p:cNvSpPr>
            <a:spLocks noChangeArrowheads="1"/>
          </p:cNvSpPr>
          <p:nvPr/>
        </p:nvSpPr>
        <p:spPr bwMode="auto">
          <a:xfrm>
            <a:off x="6118225" y="184546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80" name="Rectangle 160"/>
          <p:cNvSpPr>
            <a:spLocks noChangeArrowheads="1"/>
          </p:cNvSpPr>
          <p:nvPr/>
        </p:nvSpPr>
        <p:spPr bwMode="auto">
          <a:xfrm>
            <a:off x="6548439" y="184546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81" name="Rectangle 161"/>
          <p:cNvSpPr>
            <a:spLocks noChangeArrowheads="1"/>
          </p:cNvSpPr>
          <p:nvPr/>
        </p:nvSpPr>
        <p:spPr bwMode="auto">
          <a:xfrm>
            <a:off x="6980239" y="184546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82" name="Rectangle 162"/>
          <p:cNvSpPr>
            <a:spLocks noChangeArrowheads="1"/>
          </p:cNvSpPr>
          <p:nvPr/>
        </p:nvSpPr>
        <p:spPr bwMode="auto">
          <a:xfrm>
            <a:off x="7410450" y="184546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83" name="Rectangle 163"/>
          <p:cNvSpPr>
            <a:spLocks noChangeArrowheads="1"/>
          </p:cNvSpPr>
          <p:nvPr/>
        </p:nvSpPr>
        <p:spPr bwMode="auto">
          <a:xfrm>
            <a:off x="4391025" y="152161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84" name="Rectangle 164"/>
          <p:cNvSpPr>
            <a:spLocks noChangeArrowheads="1"/>
          </p:cNvSpPr>
          <p:nvPr/>
        </p:nvSpPr>
        <p:spPr bwMode="auto">
          <a:xfrm>
            <a:off x="4787900" y="1545431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85" name="Rectangle 165"/>
          <p:cNvSpPr>
            <a:spLocks noChangeArrowheads="1"/>
          </p:cNvSpPr>
          <p:nvPr/>
        </p:nvSpPr>
        <p:spPr bwMode="auto">
          <a:xfrm>
            <a:off x="5253039" y="152161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86" name="Rectangle 166"/>
          <p:cNvSpPr>
            <a:spLocks noChangeArrowheads="1"/>
          </p:cNvSpPr>
          <p:nvPr/>
        </p:nvSpPr>
        <p:spPr bwMode="auto">
          <a:xfrm>
            <a:off x="5683250" y="152161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87" name="Rectangle 167"/>
          <p:cNvSpPr>
            <a:spLocks noChangeArrowheads="1"/>
          </p:cNvSpPr>
          <p:nvPr/>
        </p:nvSpPr>
        <p:spPr bwMode="auto">
          <a:xfrm>
            <a:off x="6118225" y="152161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88" name="Rectangle 168"/>
          <p:cNvSpPr>
            <a:spLocks noChangeArrowheads="1"/>
          </p:cNvSpPr>
          <p:nvPr/>
        </p:nvSpPr>
        <p:spPr bwMode="auto">
          <a:xfrm>
            <a:off x="6548439" y="152161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89" name="Rectangle 169"/>
          <p:cNvSpPr>
            <a:spLocks noChangeArrowheads="1"/>
          </p:cNvSpPr>
          <p:nvPr/>
        </p:nvSpPr>
        <p:spPr bwMode="auto">
          <a:xfrm>
            <a:off x="6980239" y="1521619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90" name="Rectangle 170"/>
          <p:cNvSpPr>
            <a:spLocks noChangeArrowheads="1"/>
          </p:cNvSpPr>
          <p:nvPr/>
        </p:nvSpPr>
        <p:spPr bwMode="auto">
          <a:xfrm>
            <a:off x="7410450" y="1521619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791" name="Text Box 171"/>
          <p:cNvSpPr txBox="1">
            <a:spLocks noChangeArrowheads="1"/>
          </p:cNvSpPr>
          <p:nvPr/>
        </p:nvSpPr>
        <p:spPr bwMode="auto">
          <a:xfrm>
            <a:off x="212726" y="3993357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400" b="1" i="1">
                <a:solidFill>
                  <a:srgbClr val="FFFFFF"/>
                </a:solidFill>
                <a:latin typeface="Arial" pitchFamily="34" charset="0"/>
              </a:rPr>
              <a:t>20</a:t>
            </a:r>
          </a:p>
        </p:txBody>
      </p:sp>
      <p:sp>
        <p:nvSpPr>
          <p:cNvPr id="666792" name="Text Box 172"/>
          <p:cNvSpPr txBox="1">
            <a:spLocks noChangeArrowheads="1"/>
          </p:cNvSpPr>
          <p:nvPr/>
        </p:nvSpPr>
        <p:spPr bwMode="auto">
          <a:xfrm>
            <a:off x="5902325" y="4816079"/>
            <a:ext cx="4828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400" b="1" i="1">
                <a:solidFill>
                  <a:srgbClr val="FFFFFF"/>
                </a:solidFill>
                <a:latin typeface="Arial" pitchFamily="34" charset="0"/>
              </a:rPr>
              <a:t>120</a:t>
            </a:r>
          </a:p>
        </p:txBody>
      </p:sp>
      <p:sp>
        <p:nvSpPr>
          <p:cNvPr id="666793" name="Text Box 173"/>
          <p:cNvSpPr txBox="1">
            <a:spLocks noChangeArrowheads="1"/>
          </p:cNvSpPr>
          <p:nvPr/>
        </p:nvSpPr>
        <p:spPr bwMode="auto">
          <a:xfrm>
            <a:off x="4965700" y="4827985"/>
            <a:ext cx="4828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400" b="1" i="1">
                <a:solidFill>
                  <a:srgbClr val="FFFFFF"/>
                </a:solidFill>
                <a:latin typeface="Arial" pitchFamily="34" charset="0"/>
              </a:rPr>
              <a:t>100</a:t>
            </a:r>
          </a:p>
        </p:txBody>
      </p:sp>
      <p:sp>
        <p:nvSpPr>
          <p:cNvPr id="666794" name="Text Box 174"/>
          <p:cNvSpPr txBox="1">
            <a:spLocks noChangeArrowheads="1"/>
          </p:cNvSpPr>
          <p:nvPr/>
        </p:nvSpPr>
        <p:spPr bwMode="auto">
          <a:xfrm>
            <a:off x="4173539" y="4816079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400" b="1" i="1">
                <a:solidFill>
                  <a:srgbClr val="FFFFFF"/>
                </a:solidFill>
                <a:latin typeface="Arial" pitchFamily="34" charset="0"/>
              </a:rPr>
              <a:t>80</a:t>
            </a:r>
          </a:p>
        </p:txBody>
      </p:sp>
      <p:sp>
        <p:nvSpPr>
          <p:cNvPr id="666795" name="Text Box 175"/>
          <p:cNvSpPr txBox="1">
            <a:spLocks noChangeArrowheads="1"/>
          </p:cNvSpPr>
          <p:nvPr/>
        </p:nvSpPr>
        <p:spPr bwMode="auto">
          <a:xfrm>
            <a:off x="3322639" y="4816079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400" b="1" i="1">
                <a:solidFill>
                  <a:srgbClr val="FFFFFF"/>
                </a:solidFill>
                <a:latin typeface="Arial" pitchFamily="34" charset="0"/>
              </a:rPr>
              <a:t>60</a:t>
            </a:r>
          </a:p>
        </p:txBody>
      </p:sp>
      <p:sp>
        <p:nvSpPr>
          <p:cNvPr id="666796" name="Text Box 176"/>
          <p:cNvSpPr txBox="1">
            <a:spLocks noChangeArrowheads="1"/>
          </p:cNvSpPr>
          <p:nvPr/>
        </p:nvSpPr>
        <p:spPr bwMode="auto">
          <a:xfrm>
            <a:off x="2459039" y="4816079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400" b="1" i="1">
                <a:solidFill>
                  <a:srgbClr val="FFFFFF"/>
                </a:solidFill>
                <a:latin typeface="Arial" pitchFamily="34" charset="0"/>
              </a:rPr>
              <a:t>40</a:t>
            </a:r>
          </a:p>
        </p:txBody>
      </p:sp>
      <p:sp>
        <p:nvSpPr>
          <p:cNvPr id="666797" name="Text Box 177"/>
          <p:cNvSpPr txBox="1">
            <a:spLocks noChangeArrowheads="1"/>
          </p:cNvSpPr>
          <p:nvPr/>
        </p:nvSpPr>
        <p:spPr bwMode="auto">
          <a:xfrm>
            <a:off x="501650" y="4816079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400" b="1" i="1">
                <a:solidFill>
                  <a:srgbClr val="FFFFFF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666798" name="Text Box 178"/>
          <p:cNvSpPr txBox="1">
            <a:spLocks noChangeArrowheads="1"/>
          </p:cNvSpPr>
          <p:nvPr/>
        </p:nvSpPr>
        <p:spPr bwMode="auto">
          <a:xfrm>
            <a:off x="1593851" y="4816079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400" b="1" i="1">
                <a:solidFill>
                  <a:srgbClr val="FFFFFF"/>
                </a:solidFill>
                <a:latin typeface="Arial" pitchFamily="34" charset="0"/>
              </a:rPr>
              <a:t>20</a:t>
            </a:r>
          </a:p>
        </p:txBody>
      </p:sp>
      <p:sp>
        <p:nvSpPr>
          <p:cNvPr id="666799" name="Text Box 188"/>
          <p:cNvSpPr txBox="1">
            <a:spLocks noChangeArrowheads="1"/>
          </p:cNvSpPr>
          <p:nvPr/>
        </p:nvSpPr>
        <p:spPr bwMode="auto">
          <a:xfrm>
            <a:off x="107950" y="777479"/>
            <a:ext cx="4828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400" b="1" i="1">
                <a:solidFill>
                  <a:srgbClr val="FFFFFF"/>
                </a:solidFill>
                <a:latin typeface="Arial" pitchFamily="34" charset="0"/>
              </a:rPr>
              <a:t>120</a:t>
            </a:r>
          </a:p>
        </p:txBody>
      </p:sp>
      <p:sp>
        <p:nvSpPr>
          <p:cNvPr id="666800" name="Text Box 189"/>
          <p:cNvSpPr txBox="1">
            <a:spLocks noChangeArrowheads="1"/>
          </p:cNvSpPr>
          <p:nvPr/>
        </p:nvSpPr>
        <p:spPr bwMode="auto">
          <a:xfrm>
            <a:off x="107950" y="1413273"/>
            <a:ext cx="4828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400" b="1" i="1">
                <a:solidFill>
                  <a:srgbClr val="FFFFFF"/>
                </a:solidFill>
                <a:latin typeface="Arial" pitchFamily="34" charset="0"/>
              </a:rPr>
              <a:t>100</a:t>
            </a:r>
          </a:p>
        </p:txBody>
      </p:sp>
      <p:sp>
        <p:nvSpPr>
          <p:cNvPr id="666801" name="Text Box 190"/>
          <p:cNvSpPr txBox="1">
            <a:spLocks noChangeArrowheads="1"/>
          </p:cNvSpPr>
          <p:nvPr/>
        </p:nvSpPr>
        <p:spPr bwMode="auto">
          <a:xfrm>
            <a:off x="225426" y="2060973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400" b="1" i="1">
                <a:solidFill>
                  <a:srgbClr val="FFFFFF"/>
                </a:solidFill>
                <a:latin typeface="Arial" pitchFamily="34" charset="0"/>
              </a:rPr>
              <a:t>80</a:t>
            </a:r>
          </a:p>
        </p:txBody>
      </p:sp>
      <p:sp>
        <p:nvSpPr>
          <p:cNvPr id="666802" name="Text Box 191"/>
          <p:cNvSpPr txBox="1">
            <a:spLocks noChangeArrowheads="1"/>
          </p:cNvSpPr>
          <p:nvPr/>
        </p:nvSpPr>
        <p:spPr bwMode="auto">
          <a:xfrm>
            <a:off x="225426" y="2696767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400" b="1" i="1">
                <a:solidFill>
                  <a:srgbClr val="FFFFFF"/>
                </a:solidFill>
                <a:latin typeface="Arial" pitchFamily="34" charset="0"/>
              </a:rPr>
              <a:t>60</a:t>
            </a:r>
          </a:p>
        </p:txBody>
      </p:sp>
      <p:sp>
        <p:nvSpPr>
          <p:cNvPr id="666803" name="Text Box 192"/>
          <p:cNvSpPr txBox="1">
            <a:spLocks noChangeArrowheads="1"/>
          </p:cNvSpPr>
          <p:nvPr/>
        </p:nvSpPr>
        <p:spPr bwMode="auto">
          <a:xfrm>
            <a:off x="225426" y="3357563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400" b="1" i="1">
                <a:solidFill>
                  <a:srgbClr val="FFFFFF"/>
                </a:solidFill>
                <a:latin typeface="Arial" pitchFamily="34" charset="0"/>
              </a:rPr>
              <a:t>40</a:t>
            </a:r>
          </a:p>
        </p:txBody>
      </p:sp>
      <p:sp>
        <p:nvSpPr>
          <p:cNvPr id="666804" name="Text Box 193"/>
          <p:cNvSpPr txBox="1">
            <a:spLocks noChangeArrowheads="1"/>
          </p:cNvSpPr>
          <p:nvPr/>
        </p:nvSpPr>
        <p:spPr bwMode="auto">
          <a:xfrm>
            <a:off x="1023939" y="519113"/>
            <a:ext cx="20890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dirty="0">
                <a:solidFill>
                  <a:schemeClr val="accent4">
                    <a:lumMod val="50000"/>
                  </a:schemeClr>
                </a:solidFill>
                <a:latin typeface="Anton" charset="0"/>
              </a:rPr>
              <a:t>g de soluto / 100g de água</a:t>
            </a:r>
          </a:p>
        </p:txBody>
      </p:sp>
      <p:sp>
        <p:nvSpPr>
          <p:cNvPr id="666805" name="Rectangle 194"/>
          <p:cNvSpPr>
            <a:spLocks noChangeArrowheads="1"/>
          </p:cNvSpPr>
          <p:nvPr/>
        </p:nvSpPr>
        <p:spPr bwMode="auto">
          <a:xfrm>
            <a:off x="908050" y="1221581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806" name="Rectangle 195"/>
          <p:cNvSpPr>
            <a:spLocks noChangeArrowheads="1"/>
          </p:cNvSpPr>
          <p:nvPr/>
        </p:nvSpPr>
        <p:spPr bwMode="auto">
          <a:xfrm>
            <a:off x="1338264" y="1221581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807" name="Rectangle 196"/>
          <p:cNvSpPr>
            <a:spLocks noChangeArrowheads="1"/>
          </p:cNvSpPr>
          <p:nvPr/>
        </p:nvSpPr>
        <p:spPr bwMode="auto">
          <a:xfrm>
            <a:off x="1770064" y="1221581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808" name="Rectangle 197"/>
          <p:cNvSpPr>
            <a:spLocks noChangeArrowheads="1"/>
          </p:cNvSpPr>
          <p:nvPr/>
        </p:nvSpPr>
        <p:spPr bwMode="auto">
          <a:xfrm>
            <a:off x="2200275" y="1221581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809" name="Rectangle 198"/>
          <p:cNvSpPr>
            <a:spLocks noChangeArrowheads="1"/>
          </p:cNvSpPr>
          <p:nvPr/>
        </p:nvSpPr>
        <p:spPr bwMode="auto">
          <a:xfrm>
            <a:off x="2635250" y="1221581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810" name="Rectangle 199"/>
          <p:cNvSpPr>
            <a:spLocks noChangeArrowheads="1"/>
          </p:cNvSpPr>
          <p:nvPr/>
        </p:nvSpPr>
        <p:spPr bwMode="auto">
          <a:xfrm>
            <a:off x="3065464" y="1221581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811" name="Rectangle 200"/>
          <p:cNvSpPr>
            <a:spLocks noChangeArrowheads="1"/>
          </p:cNvSpPr>
          <p:nvPr/>
        </p:nvSpPr>
        <p:spPr bwMode="auto">
          <a:xfrm>
            <a:off x="3497264" y="1221581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812" name="Rectangle 201"/>
          <p:cNvSpPr>
            <a:spLocks noChangeArrowheads="1"/>
          </p:cNvSpPr>
          <p:nvPr/>
        </p:nvSpPr>
        <p:spPr bwMode="auto">
          <a:xfrm>
            <a:off x="3927475" y="1221581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813" name="Rectangle 202"/>
          <p:cNvSpPr>
            <a:spLocks noChangeArrowheads="1"/>
          </p:cNvSpPr>
          <p:nvPr/>
        </p:nvSpPr>
        <p:spPr bwMode="auto">
          <a:xfrm>
            <a:off x="908050" y="897731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814" name="Rectangle 203"/>
          <p:cNvSpPr>
            <a:spLocks noChangeArrowheads="1"/>
          </p:cNvSpPr>
          <p:nvPr/>
        </p:nvSpPr>
        <p:spPr bwMode="auto">
          <a:xfrm>
            <a:off x="1338264" y="897731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815" name="Rectangle 204"/>
          <p:cNvSpPr>
            <a:spLocks noChangeArrowheads="1"/>
          </p:cNvSpPr>
          <p:nvPr/>
        </p:nvSpPr>
        <p:spPr bwMode="auto">
          <a:xfrm>
            <a:off x="1770064" y="897731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816" name="Rectangle 205"/>
          <p:cNvSpPr>
            <a:spLocks noChangeArrowheads="1"/>
          </p:cNvSpPr>
          <p:nvPr/>
        </p:nvSpPr>
        <p:spPr bwMode="auto">
          <a:xfrm>
            <a:off x="2200275" y="897731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817" name="Rectangle 206"/>
          <p:cNvSpPr>
            <a:spLocks noChangeArrowheads="1"/>
          </p:cNvSpPr>
          <p:nvPr/>
        </p:nvSpPr>
        <p:spPr bwMode="auto">
          <a:xfrm>
            <a:off x="2635250" y="897731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818" name="Rectangle 207"/>
          <p:cNvSpPr>
            <a:spLocks noChangeArrowheads="1"/>
          </p:cNvSpPr>
          <p:nvPr/>
        </p:nvSpPr>
        <p:spPr bwMode="auto">
          <a:xfrm>
            <a:off x="3065464" y="897731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819" name="Rectangle 208"/>
          <p:cNvSpPr>
            <a:spLocks noChangeArrowheads="1"/>
          </p:cNvSpPr>
          <p:nvPr/>
        </p:nvSpPr>
        <p:spPr bwMode="auto">
          <a:xfrm>
            <a:off x="3497264" y="897731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820" name="Rectangle 209"/>
          <p:cNvSpPr>
            <a:spLocks noChangeArrowheads="1"/>
          </p:cNvSpPr>
          <p:nvPr/>
        </p:nvSpPr>
        <p:spPr bwMode="auto">
          <a:xfrm>
            <a:off x="3927475" y="897731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821" name="Rectangle 210"/>
          <p:cNvSpPr>
            <a:spLocks noChangeArrowheads="1"/>
          </p:cNvSpPr>
          <p:nvPr/>
        </p:nvSpPr>
        <p:spPr bwMode="auto">
          <a:xfrm>
            <a:off x="4365625" y="1221581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822" name="Rectangle 211"/>
          <p:cNvSpPr>
            <a:spLocks noChangeArrowheads="1"/>
          </p:cNvSpPr>
          <p:nvPr/>
        </p:nvSpPr>
        <p:spPr bwMode="auto">
          <a:xfrm>
            <a:off x="4795839" y="1221581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823" name="Rectangle 212"/>
          <p:cNvSpPr>
            <a:spLocks noChangeArrowheads="1"/>
          </p:cNvSpPr>
          <p:nvPr/>
        </p:nvSpPr>
        <p:spPr bwMode="auto">
          <a:xfrm>
            <a:off x="5227639" y="1221581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824" name="Rectangle 213"/>
          <p:cNvSpPr>
            <a:spLocks noChangeArrowheads="1"/>
          </p:cNvSpPr>
          <p:nvPr/>
        </p:nvSpPr>
        <p:spPr bwMode="auto">
          <a:xfrm>
            <a:off x="5657850" y="1221581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825" name="Rectangle 214"/>
          <p:cNvSpPr>
            <a:spLocks noChangeArrowheads="1"/>
          </p:cNvSpPr>
          <p:nvPr/>
        </p:nvSpPr>
        <p:spPr bwMode="auto">
          <a:xfrm>
            <a:off x="6092825" y="1221581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826" name="Rectangle 215"/>
          <p:cNvSpPr>
            <a:spLocks noChangeArrowheads="1"/>
          </p:cNvSpPr>
          <p:nvPr/>
        </p:nvSpPr>
        <p:spPr bwMode="auto">
          <a:xfrm>
            <a:off x="6523039" y="1221581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827" name="Rectangle 216"/>
          <p:cNvSpPr>
            <a:spLocks noChangeArrowheads="1"/>
          </p:cNvSpPr>
          <p:nvPr/>
        </p:nvSpPr>
        <p:spPr bwMode="auto">
          <a:xfrm>
            <a:off x="6954839" y="1221581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828" name="Rectangle 217"/>
          <p:cNvSpPr>
            <a:spLocks noChangeArrowheads="1"/>
          </p:cNvSpPr>
          <p:nvPr/>
        </p:nvSpPr>
        <p:spPr bwMode="auto">
          <a:xfrm>
            <a:off x="7385050" y="1221581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829" name="Rectangle 218"/>
          <p:cNvSpPr>
            <a:spLocks noChangeArrowheads="1"/>
          </p:cNvSpPr>
          <p:nvPr/>
        </p:nvSpPr>
        <p:spPr bwMode="auto">
          <a:xfrm>
            <a:off x="4365625" y="897731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830" name="Rectangle 219"/>
          <p:cNvSpPr>
            <a:spLocks noChangeArrowheads="1"/>
          </p:cNvSpPr>
          <p:nvPr/>
        </p:nvSpPr>
        <p:spPr bwMode="auto">
          <a:xfrm>
            <a:off x="4795839" y="897731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831" name="Rectangle 220"/>
          <p:cNvSpPr>
            <a:spLocks noChangeArrowheads="1"/>
          </p:cNvSpPr>
          <p:nvPr/>
        </p:nvSpPr>
        <p:spPr bwMode="auto">
          <a:xfrm>
            <a:off x="5227639" y="897731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832" name="Rectangle 221"/>
          <p:cNvSpPr>
            <a:spLocks noChangeArrowheads="1"/>
          </p:cNvSpPr>
          <p:nvPr/>
        </p:nvSpPr>
        <p:spPr bwMode="auto">
          <a:xfrm>
            <a:off x="5657850" y="897731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833" name="Rectangle 222"/>
          <p:cNvSpPr>
            <a:spLocks noChangeArrowheads="1"/>
          </p:cNvSpPr>
          <p:nvPr/>
        </p:nvSpPr>
        <p:spPr bwMode="auto">
          <a:xfrm>
            <a:off x="6092825" y="897731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834" name="Rectangle 223"/>
          <p:cNvSpPr>
            <a:spLocks noChangeArrowheads="1"/>
          </p:cNvSpPr>
          <p:nvPr/>
        </p:nvSpPr>
        <p:spPr bwMode="auto">
          <a:xfrm>
            <a:off x="6523039" y="897731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835" name="Rectangle 224"/>
          <p:cNvSpPr>
            <a:spLocks noChangeArrowheads="1"/>
          </p:cNvSpPr>
          <p:nvPr/>
        </p:nvSpPr>
        <p:spPr bwMode="auto">
          <a:xfrm>
            <a:off x="6954839" y="897731"/>
            <a:ext cx="427037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836" name="Rectangle 225"/>
          <p:cNvSpPr>
            <a:spLocks noChangeArrowheads="1"/>
          </p:cNvSpPr>
          <p:nvPr/>
        </p:nvSpPr>
        <p:spPr bwMode="auto">
          <a:xfrm>
            <a:off x="7385050" y="897731"/>
            <a:ext cx="427038" cy="32385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6837" name="Arc 242"/>
          <p:cNvSpPr>
            <a:spLocks/>
          </p:cNvSpPr>
          <p:nvPr/>
        </p:nvSpPr>
        <p:spPr bwMode="auto">
          <a:xfrm rot="-518338" flipH="1" flipV="1">
            <a:off x="1476376" y="1491854"/>
            <a:ext cx="4098925" cy="2808684"/>
          </a:xfrm>
          <a:custGeom>
            <a:avLst/>
            <a:gdLst>
              <a:gd name="T0" fmla="*/ 2147483647 w 21596"/>
              <a:gd name="T1" fmla="*/ 0 h 21185"/>
              <a:gd name="T2" fmla="*/ 2147483647 w 21596"/>
              <a:gd name="T3" fmla="*/ 2147483647 h 21185"/>
              <a:gd name="T4" fmla="*/ 0 w 21596"/>
              <a:gd name="T5" fmla="*/ 2147483647 h 21185"/>
              <a:gd name="T6" fmla="*/ 0 60000 65536"/>
              <a:gd name="T7" fmla="*/ 0 60000 65536"/>
              <a:gd name="T8" fmla="*/ 0 60000 65536"/>
              <a:gd name="T9" fmla="*/ 0 w 21596"/>
              <a:gd name="T10" fmla="*/ 0 h 21185"/>
              <a:gd name="T11" fmla="*/ 21596 w 21596"/>
              <a:gd name="T12" fmla="*/ 21185 h 211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6" h="21185" fill="none" extrusionOk="0">
                <a:moveTo>
                  <a:pt x="4215" y="0"/>
                </a:moveTo>
                <a:cubicBezTo>
                  <a:pt x="14167" y="1980"/>
                  <a:pt x="21399" y="10621"/>
                  <a:pt x="21595" y="20767"/>
                </a:cubicBezTo>
              </a:path>
              <a:path w="21596" h="21185" stroke="0" extrusionOk="0">
                <a:moveTo>
                  <a:pt x="4215" y="0"/>
                </a:moveTo>
                <a:cubicBezTo>
                  <a:pt x="14167" y="1980"/>
                  <a:pt x="21399" y="10621"/>
                  <a:pt x="21595" y="20767"/>
                </a:cubicBezTo>
                <a:lnTo>
                  <a:pt x="0" y="21185"/>
                </a:lnTo>
                <a:lnTo>
                  <a:pt x="4215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66838" name="Freeform 245"/>
          <p:cNvSpPr>
            <a:spLocks/>
          </p:cNvSpPr>
          <p:nvPr/>
        </p:nvSpPr>
        <p:spPr bwMode="auto">
          <a:xfrm>
            <a:off x="1763714" y="1275160"/>
            <a:ext cx="4103687" cy="3187303"/>
          </a:xfrm>
          <a:custGeom>
            <a:avLst/>
            <a:gdLst>
              <a:gd name="T0" fmla="*/ 0 w 2585"/>
              <a:gd name="T1" fmla="*/ 2147483647 h 2677"/>
              <a:gd name="T2" fmla="*/ 2147483647 w 2585"/>
              <a:gd name="T3" fmla="*/ 2147483647 h 2677"/>
              <a:gd name="T4" fmla="*/ 2147483647 w 2585"/>
              <a:gd name="T5" fmla="*/ 2147483647 h 2677"/>
              <a:gd name="T6" fmla="*/ 2147483647 w 2585"/>
              <a:gd name="T7" fmla="*/ 2147483647 h 2677"/>
              <a:gd name="T8" fmla="*/ 2147483647 w 2585"/>
              <a:gd name="T9" fmla="*/ 2147483647 h 2677"/>
              <a:gd name="T10" fmla="*/ 2147483647 w 2585"/>
              <a:gd name="T11" fmla="*/ 2147483647 h 2677"/>
              <a:gd name="T12" fmla="*/ 2147483647 w 2585"/>
              <a:gd name="T13" fmla="*/ 2147483647 h 2677"/>
              <a:gd name="T14" fmla="*/ 2147483647 w 2585"/>
              <a:gd name="T15" fmla="*/ 0 h 26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85"/>
              <a:gd name="T25" fmla="*/ 0 h 2677"/>
              <a:gd name="T26" fmla="*/ 2585 w 2585"/>
              <a:gd name="T27" fmla="*/ 2677 h 267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85" h="2677">
                <a:moveTo>
                  <a:pt x="0" y="2677"/>
                </a:moveTo>
                <a:cubicBezTo>
                  <a:pt x="110" y="2654"/>
                  <a:pt x="220" y="2631"/>
                  <a:pt x="318" y="2586"/>
                </a:cubicBezTo>
                <a:cubicBezTo>
                  <a:pt x="416" y="2541"/>
                  <a:pt x="492" y="2480"/>
                  <a:pt x="590" y="2404"/>
                </a:cubicBezTo>
                <a:cubicBezTo>
                  <a:pt x="688" y="2328"/>
                  <a:pt x="733" y="2313"/>
                  <a:pt x="907" y="2132"/>
                </a:cubicBezTo>
                <a:cubicBezTo>
                  <a:pt x="1081" y="1951"/>
                  <a:pt x="1429" y="1558"/>
                  <a:pt x="1633" y="1316"/>
                </a:cubicBezTo>
                <a:cubicBezTo>
                  <a:pt x="1837" y="1074"/>
                  <a:pt x="1996" y="855"/>
                  <a:pt x="2132" y="681"/>
                </a:cubicBezTo>
                <a:cubicBezTo>
                  <a:pt x="2268" y="507"/>
                  <a:pt x="2374" y="386"/>
                  <a:pt x="2449" y="273"/>
                </a:cubicBezTo>
                <a:cubicBezTo>
                  <a:pt x="2524" y="160"/>
                  <a:pt x="2562" y="45"/>
                  <a:pt x="2585" y="0"/>
                </a:cubicBezTo>
              </a:path>
            </a:pathLst>
          </a:cu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66839" name="Freeform 248"/>
          <p:cNvSpPr>
            <a:spLocks/>
          </p:cNvSpPr>
          <p:nvPr/>
        </p:nvSpPr>
        <p:spPr bwMode="auto">
          <a:xfrm>
            <a:off x="1042988" y="1545431"/>
            <a:ext cx="2449512" cy="1296591"/>
          </a:xfrm>
          <a:custGeom>
            <a:avLst/>
            <a:gdLst>
              <a:gd name="T0" fmla="*/ 0 w 1543"/>
              <a:gd name="T1" fmla="*/ 2147483647 h 1089"/>
              <a:gd name="T2" fmla="*/ 2147483647 w 1543"/>
              <a:gd name="T3" fmla="*/ 2147483647 h 1089"/>
              <a:gd name="T4" fmla="*/ 2147483647 w 1543"/>
              <a:gd name="T5" fmla="*/ 2147483647 h 1089"/>
              <a:gd name="T6" fmla="*/ 2147483647 w 1543"/>
              <a:gd name="T7" fmla="*/ 2147483647 h 1089"/>
              <a:gd name="T8" fmla="*/ 2147483647 w 1543"/>
              <a:gd name="T9" fmla="*/ 2147483647 h 1089"/>
              <a:gd name="T10" fmla="*/ 2147483647 w 1543"/>
              <a:gd name="T11" fmla="*/ 2147483647 h 1089"/>
              <a:gd name="T12" fmla="*/ 2147483647 w 1543"/>
              <a:gd name="T13" fmla="*/ 0 h 10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43"/>
              <a:gd name="T22" fmla="*/ 0 h 1089"/>
              <a:gd name="T23" fmla="*/ 1543 w 1543"/>
              <a:gd name="T24" fmla="*/ 1089 h 10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43" h="1089">
                <a:moveTo>
                  <a:pt x="0" y="1089"/>
                </a:moveTo>
                <a:cubicBezTo>
                  <a:pt x="166" y="1043"/>
                  <a:pt x="333" y="998"/>
                  <a:pt x="454" y="953"/>
                </a:cubicBezTo>
                <a:cubicBezTo>
                  <a:pt x="575" y="908"/>
                  <a:pt x="628" y="870"/>
                  <a:pt x="726" y="817"/>
                </a:cubicBezTo>
                <a:cubicBezTo>
                  <a:pt x="824" y="764"/>
                  <a:pt x="946" y="703"/>
                  <a:pt x="1044" y="635"/>
                </a:cubicBezTo>
                <a:cubicBezTo>
                  <a:pt x="1142" y="567"/>
                  <a:pt x="1248" y="476"/>
                  <a:pt x="1316" y="408"/>
                </a:cubicBezTo>
                <a:cubicBezTo>
                  <a:pt x="1384" y="340"/>
                  <a:pt x="1414" y="295"/>
                  <a:pt x="1452" y="227"/>
                </a:cubicBezTo>
                <a:cubicBezTo>
                  <a:pt x="1490" y="159"/>
                  <a:pt x="1528" y="38"/>
                  <a:pt x="1543" y="0"/>
                </a:cubicBezTo>
              </a:path>
            </a:pathLst>
          </a:custGeom>
          <a:noFill/>
          <a:ln w="57150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66840" name="Freeform 249"/>
          <p:cNvSpPr>
            <a:spLocks/>
          </p:cNvSpPr>
          <p:nvPr/>
        </p:nvSpPr>
        <p:spPr bwMode="auto">
          <a:xfrm>
            <a:off x="3492500" y="1437085"/>
            <a:ext cx="1366838" cy="334565"/>
          </a:xfrm>
          <a:custGeom>
            <a:avLst/>
            <a:gdLst>
              <a:gd name="T0" fmla="*/ 0 w 861"/>
              <a:gd name="T1" fmla="*/ 2147483647 h 281"/>
              <a:gd name="T2" fmla="*/ 2147483647 w 861"/>
              <a:gd name="T3" fmla="*/ 2147483647 h 281"/>
              <a:gd name="T4" fmla="*/ 2147483647 w 861"/>
              <a:gd name="T5" fmla="*/ 2147483647 h 281"/>
              <a:gd name="T6" fmla="*/ 2147483647 w 861"/>
              <a:gd name="T7" fmla="*/ 2147483647 h 281"/>
              <a:gd name="T8" fmla="*/ 2147483647 w 861"/>
              <a:gd name="T9" fmla="*/ 2147483647 h 281"/>
              <a:gd name="T10" fmla="*/ 2147483647 w 861"/>
              <a:gd name="T11" fmla="*/ 0 h 2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1"/>
              <a:gd name="T19" fmla="*/ 0 h 281"/>
              <a:gd name="T20" fmla="*/ 861 w 861"/>
              <a:gd name="T21" fmla="*/ 281 h 2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1" h="281">
                <a:moveTo>
                  <a:pt x="0" y="91"/>
                </a:moveTo>
                <a:cubicBezTo>
                  <a:pt x="79" y="144"/>
                  <a:pt x="158" y="197"/>
                  <a:pt x="226" y="227"/>
                </a:cubicBezTo>
                <a:cubicBezTo>
                  <a:pt x="294" y="257"/>
                  <a:pt x="348" y="281"/>
                  <a:pt x="408" y="273"/>
                </a:cubicBezTo>
                <a:cubicBezTo>
                  <a:pt x="468" y="265"/>
                  <a:pt x="536" y="212"/>
                  <a:pt x="589" y="182"/>
                </a:cubicBezTo>
                <a:cubicBezTo>
                  <a:pt x="642" y="152"/>
                  <a:pt x="680" y="121"/>
                  <a:pt x="725" y="91"/>
                </a:cubicBezTo>
                <a:cubicBezTo>
                  <a:pt x="770" y="61"/>
                  <a:pt x="838" y="15"/>
                  <a:pt x="861" y="0"/>
                </a:cubicBezTo>
              </a:path>
            </a:pathLst>
          </a:custGeom>
          <a:noFill/>
          <a:ln w="57150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66841" name="Freeform 251"/>
          <p:cNvSpPr>
            <a:spLocks/>
          </p:cNvSpPr>
          <p:nvPr/>
        </p:nvSpPr>
        <p:spPr bwMode="auto">
          <a:xfrm>
            <a:off x="4787900" y="1221582"/>
            <a:ext cx="1512888" cy="441722"/>
          </a:xfrm>
          <a:custGeom>
            <a:avLst/>
            <a:gdLst>
              <a:gd name="T0" fmla="*/ 0 w 953"/>
              <a:gd name="T1" fmla="*/ 2147483647 h 371"/>
              <a:gd name="T2" fmla="*/ 2147483647 w 953"/>
              <a:gd name="T3" fmla="*/ 2147483647 h 371"/>
              <a:gd name="T4" fmla="*/ 2147483647 w 953"/>
              <a:gd name="T5" fmla="*/ 2147483647 h 371"/>
              <a:gd name="T6" fmla="*/ 2147483647 w 953"/>
              <a:gd name="T7" fmla="*/ 2147483647 h 371"/>
              <a:gd name="T8" fmla="*/ 2147483647 w 953"/>
              <a:gd name="T9" fmla="*/ 2147483647 h 371"/>
              <a:gd name="T10" fmla="*/ 2147483647 w 953"/>
              <a:gd name="T11" fmla="*/ 0 h 3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53"/>
              <a:gd name="T19" fmla="*/ 0 h 371"/>
              <a:gd name="T20" fmla="*/ 953 w 953"/>
              <a:gd name="T21" fmla="*/ 371 h 3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53" h="371">
                <a:moveTo>
                  <a:pt x="0" y="181"/>
                </a:moveTo>
                <a:cubicBezTo>
                  <a:pt x="72" y="234"/>
                  <a:pt x="144" y="288"/>
                  <a:pt x="227" y="318"/>
                </a:cubicBezTo>
                <a:cubicBezTo>
                  <a:pt x="310" y="348"/>
                  <a:pt x="416" y="371"/>
                  <a:pt x="499" y="363"/>
                </a:cubicBezTo>
                <a:cubicBezTo>
                  <a:pt x="582" y="355"/>
                  <a:pt x="666" y="310"/>
                  <a:pt x="726" y="272"/>
                </a:cubicBezTo>
                <a:cubicBezTo>
                  <a:pt x="786" y="234"/>
                  <a:pt x="824" y="181"/>
                  <a:pt x="862" y="136"/>
                </a:cubicBezTo>
                <a:cubicBezTo>
                  <a:pt x="900" y="91"/>
                  <a:pt x="938" y="23"/>
                  <a:pt x="953" y="0"/>
                </a:cubicBezTo>
              </a:path>
            </a:pathLst>
          </a:custGeom>
          <a:noFill/>
          <a:ln w="57150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66842" name="Freeform 252"/>
          <p:cNvSpPr>
            <a:spLocks/>
          </p:cNvSpPr>
          <p:nvPr/>
        </p:nvSpPr>
        <p:spPr bwMode="auto">
          <a:xfrm>
            <a:off x="1258888" y="1491854"/>
            <a:ext cx="2519362" cy="2970609"/>
          </a:xfrm>
          <a:custGeom>
            <a:avLst/>
            <a:gdLst>
              <a:gd name="T0" fmla="*/ 0 w 1587"/>
              <a:gd name="T1" fmla="*/ 2147483647 h 2495"/>
              <a:gd name="T2" fmla="*/ 2147483647 w 1587"/>
              <a:gd name="T3" fmla="*/ 2147483647 h 2495"/>
              <a:gd name="T4" fmla="*/ 2147483647 w 1587"/>
              <a:gd name="T5" fmla="*/ 2147483647 h 2495"/>
              <a:gd name="T6" fmla="*/ 2147483647 w 1587"/>
              <a:gd name="T7" fmla="*/ 2147483647 h 2495"/>
              <a:gd name="T8" fmla="*/ 2147483647 w 1587"/>
              <a:gd name="T9" fmla="*/ 2147483647 h 2495"/>
              <a:gd name="T10" fmla="*/ 2147483647 w 1587"/>
              <a:gd name="T11" fmla="*/ 2147483647 h 2495"/>
              <a:gd name="T12" fmla="*/ 2147483647 w 1587"/>
              <a:gd name="T13" fmla="*/ 2147483647 h 2495"/>
              <a:gd name="T14" fmla="*/ 2147483647 w 1587"/>
              <a:gd name="T15" fmla="*/ 2147483647 h 2495"/>
              <a:gd name="T16" fmla="*/ 2147483647 w 1587"/>
              <a:gd name="T17" fmla="*/ 2147483647 h 2495"/>
              <a:gd name="T18" fmla="*/ 2147483647 w 1587"/>
              <a:gd name="T19" fmla="*/ 0 h 249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87"/>
              <a:gd name="T31" fmla="*/ 0 h 2495"/>
              <a:gd name="T32" fmla="*/ 1587 w 1587"/>
              <a:gd name="T33" fmla="*/ 2495 h 249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87" h="2495">
                <a:moveTo>
                  <a:pt x="0" y="2495"/>
                </a:moveTo>
                <a:cubicBezTo>
                  <a:pt x="98" y="2453"/>
                  <a:pt x="197" y="2412"/>
                  <a:pt x="272" y="2359"/>
                </a:cubicBezTo>
                <a:cubicBezTo>
                  <a:pt x="347" y="2306"/>
                  <a:pt x="385" y="2253"/>
                  <a:pt x="453" y="2177"/>
                </a:cubicBezTo>
                <a:cubicBezTo>
                  <a:pt x="521" y="2101"/>
                  <a:pt x="589" y="2026"/>
                  <a:pt x="680" y="1905"/>
                </a:cubicBezTo>
                <a:cubicBezTo>
                  <a:pt x="771" y="1784"/>
                  <a:pt x="915" y="1579"/>
                  <a:pt x="998" y="1451"/>
                </a:cubicBezTo>
                <a:cubicBezTo>
                  <a:pt x="1081" y="1323"/>
                  <a:pt x="1126" y="1232"/>
                  <a:pt x="1179" y="1134"/>
                </a:cubicBezTo>
                <a:cubicBezTo>
                  <a:pt x="1232" y="1036"/>
                  <a:pt x="1270" y="953"/>
                  <a:pt x="1315" y="862"/>
                </a:cubicBezTo>
                <a:cubicBezTo>
                  <a:pt x="1360" y="771"/>
                  <a:pt x="1413" y="687"/>
                  <a:pt x="1451" y="589"/>
                </a:cubicBezTo>
                <a:cubicBezTo>
                  <a:pt x="1489" y="491"/>
                  <a:pt x="1519" y="370"/>
                  <a:pt x="1542" y="272"/>
                </a:cubicBezTo>
                <a:cubicBezTo>
                  <a:pt x="1565" y="174"/>
                  <a:pt x="1580" y="45"/>
                  <a:pt x="1587" y="0"/>
                </a:cubicBez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66843" name="Text Box 264"/>
          <p:cNvSpPr txBox="1">
            <a:spLocks noChangeArrowheads="1"/>
          </p:cNvSpPr>
          <p:nvPr/>
        </p:nvSpPr>
        <p:spPr bwMode="auto">
          <a:xfrm>
            <a:off x="1039814" y="1545431"/>
            <a:ext cx="314510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rgbClr val="FFFFFF"/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666844" name="Text Box 265"/>
          <p:cNvSpPr txBox="1">
            <a:spLocks noChangeArrowheads="1"/>
          </p:cNvSpPr>
          <p:nvPr/>
        </p:nvSpPr>
        <p:spPr bwMode="auto">
          <a:xfrm>
            <a:off x="6156325" y="897731"/>
            <a:ext cx="314510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rgbClr val="FFFFFF"/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666845" name="Text Box 266"/>
          <p:cNvSpPr txBox="1">
            <a:spLocks noChangeArrowheads="1"/>
          </p:cNvSpPr>
          <p:nvPr/>
        </p:nvSpPr>
        <p:spPr bwMode="auto">
          <a:xfrm>
            <a:off x="3635375" y="1221581"/>
            <a:ext cx="314510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rgbClr val="FFFFFF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666846" name="Text Box 267"/>
          <p:cNvSpPr txBox="1">
            <a:spLocks noChangeArrowheads="1"/>
          </p:cNvSpPr>
          <p:nvPr/>
        </p:nvSpPr>
        <p:spPr bwMode="auto">
          <a:xfrm>
            <a:off x="5651500" y="1006079"/>
            <a:ext cx="314510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rgbClr val="FFFFFF"/>
                </a:solidFill>
                <a:latin typeface="Arial" pitchFamily="34" charset="0"/>
              </a:rPr>
              <a:t>D</a:t>
            </a:r>
          </a:p>
        </p:txBody>
      </p:sp>
      <p:sp>
        <p:nvSpPr>
          <p:cNvPr id="27916" name="Text Box 268"/>
          <p:cNvSpPr txBox="1">
            <a:spLocks noChangeArrowheads="1"/>
          </p:cNvSpPr>
          <p:nvPr/>
        </p:nvSpPr>
        <p:spPr bwMode="auto">
          <a:xfrm>
            <a:off x="5573385" y="3814763"/>
            <a:ext cx="2661306" cy="65248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altLang="pt-BR" b="1">
                <a:solidFill>
                  <a:srgbClr val="FFFFFF"/>
                </a:solidFill>
                <a:latin typeface="Arial" pitchFamily="34" charset="0"/>
              </a:rPr>
              <a:t>A curva “A” tem solubilidade</a:t>
            </a:r>
          </a:p>
          <a:p>
            <a:pPr algn="ctr">
              <a:lnSpc>
                <a:spcPct val="130000"/>
              </a:lnSpc>
            </a:pPr>
            <a:r>
              <a:rPr lang="pt-BR" altLang="pt-BR" b="1">
                <a:solidFill>
                  <a:srgbClr val="FFFFFF"/>
                </a:solidFill>
                <a:latin typeface="Arial" pitchFamily="34" charset="0"/>
              </a:rPr>
              <a:t>EXOTÉRMICA</a:t>
            </a:r>
          </a:p>
        </p:txBody>
      </p:sp>
      <p:sp>
        <p:nvSpPr>
          <p:cNvPr id="27917" name="Text Box 269"/>
          <p:cNvSpPr txBox="1">
            <a:spLocks noChangeArrowheads="1"/>
          </p:cNvSpPr>
          <p:nvPr/>
        </p:nvSpPr>
        <p:spPr bwMode="auto">
          <a:xfrm>
            <a:off x="3432915" y="2465785"/>
            <a:ext cx="2276585" cy="9325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altLang="pt-BR" b="1">
                <a:solidFill>
                  <a:srgbClr val="FFFFFF"/>
                </a:solidFill>
                <a:latin typeface="Arial" pitchFamily="34" charset="0"/>
              </a:rPr>
              <a:t>As curvas “C” e “D” têm</a:t>
            </a:r>
          </a:p>
          <a:p>
            <a:pPr algn="ctr">
              <a:lnSpc>
                <a:spcPct val="130000"/>
              </a:lnSpc>
            </a:pPr>
            <a:r>
              <a:rPr lang="pt-BR" altLang="pt-BR" b="1">
                <a:solidFill>
                  <a:srgbClr val="FFFFFF"/>
                </a:solidFill>
                <a:latin typeface="Arial" pitchFamily="34" charset="0"/>
              </a:rPr>
              <a:t>solubilidade</a:t>
            </a:r>
          </a:p>
          <a:p>
            <a:pPr algn="ctr">
              <a:lnSpc>
                <a:spcPct val="130000"/>
              </a:lnSpc>
            </a:pPr>
            <a:r>
              <a:rPr lang="pt-BR" altLang="pt-BR" b="1">
                <a:solidFill>
                  <a:srgbClr val="FFFFFF"/>
                </a:solidFill>
                <a:latin typeface="Arial" pitchFamily="34" charset="0"/>
              </a:rPr>
              <a:t>ENDOTÉRMICA</a:t>
            </a:r>
          </a:p>
        </p:txBody>
      </p:sp>
      <p:sp>
        <p:nvSpPr>
          <p:cNvPr id="27918" name="Text Box 270"/>
          <p:cNvSpPr txBox="1">
            <a:spLocks noChangeArrowheads="1"/>
          </p:cNvSpPr>
          <p:nvPr/>
        </p:nvSpPr>
        <p:spPr bwMode="auto">
          <a:xfrm>
            <a:off x="6054973" y="1707356"/>
            <a:ext cx="2214068" cy="65248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altLang="pt-BR" b="1">
                <a:solidFill>
                  <a:srgbClr val="FFFFFF"/>
                </a:solidFill>
                <a:latin typeface="Arial" pitchFamily="34" charset="0"/>
              </a:rPr>
              <a:t>A curva “B” tem pontos</a:t>
            </a:r>
          </a:p>
          <a:p>
            <a:pPr algn="ctr">
              <a:lnSpc>
                <a:spcPct val="130000"/>
              </a:lnSpc>
            </a:pPr>
            <a:r>
              <a:rPr lang="pt-BR" altLang="pt-BR" b="1">
                <a:solidFill>
                  <a:srgbClr val="FFFFFF"/>
                </a:solidFill>
                <a:latin typeface="Arial" pitchFamily="34" charset="0"/>
              </a:rPr>
              <a:t>de inflexão</a:t>
            </a:r>
          </a:p>
        </p:txBody>
      </p:sp>
      <p:sp>
        <p:nvSpPr>
          <p:cNvPr id="2" name="Elipse 1"/>
          <p:cNvSpPr/>
          <p:nvPr/>
        </p:nvSpPr>
        <p:spPr>
          <a:xfrm>
            <a:off x="6611939" y="2571750"/>
            <a:ext cx="2136775" cy="8929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rgbClr val="002060"/>
                </a:solidFill>
              </a:rPr>
              <a:t>Típica de sais hidratados</a:t>
            </a:r>
          </a:p>
        </p:txBody>
      </p:sp>
      <p:sp>
        <p:nvSpPr>
          <p:cNvPr id="3" name="Seta para baixo 2"/>
          <p:cNvSpPr/>
          <p:nvPr/>
        </p:nvSpPr>
        <p:spPr>
          <a:xfrm>
            <a:off x="7510464" y="2331244"/>
            <a:ext cx="327025" cy="323850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16" grpId="0" animBg="1"/>
      <p:bldP spid="27917" grpId="0" animBg="1"/>
      <p:bldP spid="27918" grpId="0" animBg="1"/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Título 1"/>
          <p:cNvSpPr>
            <a:spLocks noGrp="1"/>
          </p:cNvSpPr>
          <p:nvPr>
            <p:ph type="ctrTitle"/>
          </p:nvPr>
        </p:nvSpPr>
        <p:spPr>
          <a:xfrm>
            <a:off x="1312566" y="1089496"/>
            <a:ext cx="2544731" cy="481200"/>
          </a:xfrm>
        </p:spPr>
        <p:txBody>
          <a:bodyPr/>
          <a:lstStyle/>
          <a:p>
            <a:r>
              <a:rPr lang="pt-BR" sz="2000" dirty="0"/>
              <a:t>Curva de sais hidratados</a:t>
            </a:r>
          </a:p>
        </p:txBody>
      </p:sp>
      <p:pic>
        <p:nvPicPr>
          <p:cNvPr id="667651" name="Picture 2" descr="Resultado de imagem para solubilidade de sais hidratados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3316562" y="313421"/>
            <a:ext cx="3988127" cy="3762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5235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59998" y="2627297"/>
            <a:ext cx="2519363" cy="177284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Conector angulado 4"/>
          <p:cNvCxnSpPr/>
          <p:nvPr/>
        </p:nvCxnSpPr>
        <p:spPr>
          <a:xfrm rot="16200000" flipH="1">
            <a:off x="4894229" y="994894"/>
            <a:ext cx="1730552" cy="163994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4"/>
          <p:cNvSpPr>
            <a:spLocks noChangeArrowheads="1"/>
          </p:cNvSpPr>
          <p:nvPr/>
        </p:nvSpPr>
        <p:spPr bwMode="auto">
          <a:xfrm>
            <a:off x="1122159" y="17876"/>
            <a:ext cx="26356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01) (UCSal-BA) Considere o gráfico:</a:t>
            </a:r>
          </a:p>
        </p:txBody>
      </p:sp>
      <p:sp>
        <p:nvSpPr>
          <p:cNvPr id="668675" name="Rectangle 8"/>
          <p:cNvSpPr>
            <a:spLocks noChangeArrowheads="1"/>
          </p:cNvSpPr>
          <p:nvPr/>
        </p:nvSpPr>
        <p:spPr bwMode="auto">
          <a:xfrm>
            <a:off x="142875" y="2602469"/>
            <a:ext cx="8929688" cy="73866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Com base nesse gráfico, pode-se concluir que, acrescentando-se 20g de cloreto de potássio em 50g de água, a 20°C, obtém-se solução aquosa: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71439" y="3239290"/>
            <a:ext cx="9001125" cy="170816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AutoNum type="alphaLcParenR"/>
              <a:tabLst>
                <a:tab pos="419100" algn="l"/>
              </a:tabLst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saturada com corpo de fundo, que pode tornar-se insaturada pelo aquecimento.</a:t>
            </a:r>
          </a:p>
          <a:p>
            <a:pPr marL="342900" indent="-342900" algn="just">
              <a:lnSpc>
                <a:spcPct val="150000"/>
              </a:lnSpc>
              <a:tabLst>
                <a:tab pos="419100" algn="l"/>
              </a:tabLst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b) saturada com corpo de fundo, que pode tornar-se insaturada pelo resfriamento.</a:t>
            </a:r>
          </a:p>
          <a:p>
            <a:pPr marL="342900" indent="-342900" algn="just">
              <a:lnSpc>
                <a:spcPct val="150000"/>
              </a:lnSpc>
              <a:tabLst>
                <a:tab pos="419100" algn="l"/>
              </a:tabLst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c) saturada sem corpo de fundo, que pode tornar-se insaturada pelo resfriamento.</a:t>
            </a:r>
          </a:p>
          <a:p>
            <a:pPr marL="342900" indent="-342900" algn="just">
              <a:lnSpc>
                <a:spcPct val="150000"/>
              </a:lnSpc>
              <a:tabLst>
                <a:tab pos="419100" algn="l"/>
              </a:tabLst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d) insaturada, que pode tornar-se saturada por aquecimento.</a:t>
            </a:r>
          </a:p>
          <a:p>
            <a:pPr marL="342900" indent="-342900" algn="just">
              <a:lnSpc>
                <a:spcPct val="150000"/>
              </a:lnSpc>
              <a:tabLst>
                <a:tab pos="419100" algn="l"/>
              </a:tabLst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e) insaturada, que pode tornar-se saturada por resfriamento.</a:t>
            </a:r>
          </a:p>
        </p:txBody>
      </p:sp>
      <p:sp>
        <p:nvSpPr>
          <p:cNvPr id="668677" name="Line 11"/>
          <p:cNvSpPr>
            <a:spLocks noChangeShapeType="1"/>
          </p:cNvSpPr>
          <p:nvPr/>
        </p:nvSpPr>
        <p:spPr bwMode="auto">
          <a:xfrm>
            <a:off x="1547813" y="483394"/>
            <a:ext cx="0" cy="1727597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68678" name="Line 12"/>
          <p:cNvSpPr>
            <a:spLocks noChangeShapeType="1"/>
          </p:cNvSpPr>
          <p:nvPr/>
        </p:nvSpPr>
        <p:spPr bwMode="auto">
          <a:xfrm>
            <a:off x="1835150" y="483394"/>
            <a:ext cx="0" cy="1727597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68679" name="Line 13"/>
          <p:cNvSpPr>
            <a:spLocks noChangeShapeType="1"/>
          </p:cNvSpPr>
          <p:nvPr/>
        </p:nvSpPr>
        <p:spPr bwMode="auto">
          <a:xfrm>
            <a:off x="2124075" y="483394"/>
            <a:ext cx="0" cy="1727597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68680" name="Line 14"/>
          <p:cNvSpPr>
            <a:spLocks noChangeShapeType="1"/>
          </p:cNvSpPr>
          <p:nvPr/>
        </p:nvSpPr>
        <p:spPr bwMode="auto">
          <a:xfrm>
            <a:off x="2411413" y="483394"/>
            <a:ext cx="0" cy="1727597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68681" name="Line 15"/>
          <p:cNvSpPr>
            <a:spLocks noChangeShapeType="1"/>
          </p:cNvSpPr>
          <p:nvPr/>
        </p:nvSpPr>
        <p:spPr bwMode="auto">
          <a:xfrm>
            <a:off x="2700338" y="483394"/>
            <a:ext cx="0" cy="1727597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68682" name="Line 16"/>
          <p:cNvSpPr>
            <a:spLocks noChangeShapeType="1"/>
          </p:cNvSpPr>
          <p:nvPr/>
        </p:nvSpPr>
        <p:spPr bwMode="auto">
          <a:xfrm>
            <a:off x="2987675" y="483394"/>
            <a:ext cx="0" cy="1727597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68683" name="Line 17"/>
          <p:cNvSpPr>
            <a:spLocks noChangeShapeType="1"/>
          </p:cNvSpPr>
          <p:nvPr/>
        </p:nvSpPr>
        <p:spPr bwMode="auto">
          <a:xfrm>
            <a:off x="3276600" y="483394"/>
            <a:ext cx="0" cy="1727597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68684" name="Line 18"/>
          <p:cNvSpPr>
            <a:spLocks noChangeShapeType="1"/>
          </p:cNvSpPr>
          <p:nvPr/>
        </p:nvSpPr>
        <p:spPr bwMode="auto">
          <a:xfrm>
            <a:off x="3562350" y="483394"/>
            <a:ext cx="0" cy="1727597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68685" name="Line 19"/>
          <p:cNvSpPr>
            <a:spLocks noChangeShapeType="1"/>
          </p:cNvSpPr>
          <p:nvPr/>
        </p:nvSpPr>
        <p:spPr bwMode="auto">
          <a:xfrm>
            <a:off x="3851275" y="483394"/>
            <a:ext cx="0" cy="1727597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68686" name="Line 20"/>
          <p:cNvSpPr>
            <a:spLocks noChangeShapeType="1"/>
          </p:cNvSpPr>
          <p:nvPr/>
        </p:nvSpPr>
        <p:spPr bwMode="auto">
          <a:xfrm>
            <a:off x="4138613" y="483394"/>
            <a:ext cx="0" cy="1727597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68687" name="Line 21"/>
          <p:cNvSpPr>
            <a:spLocks noChangeShapeType="1"/>
          </p:cNvSpPr>
          <p:nvPr/>
        </p:nvSpPr>
        <p:spPr bwMode="auto">
          <a:xfrm>
            <a:off x="4427538" y="483394"/>
            <a:ext cx="0" cy="172759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68688" name="Line 22"/>
          <p:cNvSpPr>
            <a:spLocks noChangeShapeType="1"/>
          </p:cNvSpPr>
          <p:nvPr/>
        </p:nvSpPr>
        <p:spPr bwMode="auto">
          <a:xfrm>
            <a:off x="1258888" y="2210991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68689" name="Line 23"/>
          <p:cNvSpPr>
            <a:spLocks noChangeShapeType="1"/>
          </p:cNvSpPr>
          <p:nvPr/>
        </p:nvSpPr>
        <p:spPr bwMode="auto">
          <a:xfrm>
            <a:off x="1258888" y="2210991"/>
            <a:ext cx="331311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668690" name="Line 24"/>
          <p:cNvSpPr>
            <a:spLocks noChangeShapeType="1"/>
          </p:cNvSpPr>
          <p:nvPr/>
        </p:nvSpPr>
        <p:spPr bwMode="auto">
          <a:xfrm flipV="1">
            <a:off x="1258888" y="321469"/>
            <a:ext cx="0" cy="188952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668691" name="Line 25"/>
          <p:cNvSpPr>
            <a:spLocks noChangeShapeType="1"/>
          </p:cNvSpPr>
          <p:nvPr/>
        </p:nvSpPr>
        <p:spPr bwMode="auto">
          <a:xfrm>
            <a:off x="1258888" y="1995488"/>
            <a:ext cx="316865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68692" name="Line 26"/>
          <p:cNvSpPr>
            <a:spLocks noChangeShapeType="1"/>
          </p:cNvSpPr>
          <p:nvPr/>
        </p:nvSpPr>
        <p:spPr bwMode="auto">
          <a:xfrm>
            <a:off x="1258888" y="1778794"/>
            <a:ext cx="316865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68693" name="Line 27"/>
          <p:cNvSpPr>
            <a:spLocks noChangeShapeType="1"/>
          </p:cNvSpPr>
          <p:nvPr/>
        </p:nvSpPr>
        <p:spPr bwMode="auto">
          <a:xfrm>
            <a:off x="1258888" y="1563291"/>
            <a:ext cx="316865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68694" name="Line 28"/>
          <p:cNvSpPr>
            <a:spLocks noChangeShapeType="1"/>
          </p:cNvSpPr>
          <p:nvPr/>
        </p:nvSpPr>
        <p:spPr bwMode="auto">
          <a:xfrm>
            <a:off x="1258888" y="1346597"/>
            <a:ext cx="316865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68695" name="Line 29"/>
          <p:cNvSpPr>
            <a:spLocks noChangeShapeType="1"/>
          </p:cNvSpPr>
          <p:nvPr/>
        </p:nvSpPr>
        <p:spPr bwMode="auto">
          <a:xfrm>
            <a:off x="1258888" y="1132285"/>
            <a:ext cx="316865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68696" name="Line 30"/>
          <p:cNvSpPr>
            <a:spLocks noChangeShapeType="1"/>
          </p:cNvSpPr>
          <p:nvPr/>
        </p:nvSpPr>
        <p:spPr bwMode="auto">
          <a:xfrm>
            <a:off x="1258888" y="915591"/>
            <a:ext cx="316865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68697" name="Line 31"/>
          <p:cNvSpPr>
            <a:spLocks noChangeShapeType="1"/>
          </p:cNvSpPr>
          <p:nvPr/>
        </p:nvSpPr>
        <p:spPr bwMode="auto">
          <a:xfrm>
            <a:off x="1258888" y="700087"/>
            <a:ext cx="316865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68698" name="Line 32"/>
          <p:cNvSpPr>
            <a:spLocks noChangeShapeType="1"/>
          </p:cNvSpPr>
          <p:nvPr/>
        </p:nvSpPr>
        <p:spPr bwMode="auto">
          <a:xfrm>
            <a:off x="1258888" y="483394"/>
            <a:ext cx="316865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68699" name="Text Box 33"/>
          <p:cNvSpPr txBox="1">
            <a:spLocks noChangeArrowheads="1"/>
          </p:cNvSpPr>
          <p:nvPr/>
        </p:nvSpPr>
        <p:spPr bwMode="auto">
          <a:xfrm>
            <a:off x="1619417" y="2210992"/>
            <a:ext cx="4251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002060"/>
                </a:solidFill>
                <a:latin typeface="Arial Black" pitchFamily="34" charset="0"/>
              </a:rPr>
              <a:t>20</a:t>
            </a:r>
          </a:p>
        </p:txBody>
      </p:sp>
      <p:sp>
        <p:nvSpPr>
          <p:cNvPr id="668700" name="Text Box 34"/>
          <p:cNvSpPr txBox="1">
            <a:spLocks noChangeArrowheads="1"/>
          </p:cNvSpPr>
          <p:nvPr/>
        </p:nvSpPr>
        <p:spPr bwMode="auto">
          <a:xfrm>
            <a:off x="2208380" y="2210992"/>
            <a:ext cx="4251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002060"/>
                </a:solidFill>
                <a:latin typeface="Arial Black" pitchFamily="34" charset="0"/>
              </a:rPr>
              <a:t>40</a:t>
            </a:r>
          </a:p>
        </p:txBody>
      </p:sp>
      <p:sp>
        <p:nvSpPr>
          <p:cNvPr id="668701" name="Text Box 35"/>
          <p:cNvSpPr txBox="1">
            <a:spLocks noChangeArrowheads="1"/>
          </p:cNvSpPr>
          <p:nvPr/>
        </p:nvSpPr>
        <p:spPr bwMode="auto">
          <a:xfrm>
            <a:off x="2713205" y="2210992"/>
            <a:ext cx="4251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002060"/>
                </a:solidFill>
                <a:latin typeface="Arial Black" pitchFamily="34" charset="0"/>
              </a:rPr>
              <a:t>60</a:t>
            </a:r>
          </a:p>
        </p:txBody>
      </p:sp>
      <p:sp>
        <p:nvSpPr>
          <p:cNvPr id="668702" name="Text Box 36"/>
          <p:cNvSpPr txBox="1">
            <a:spLocks noChangeArrowheads="1"/>
          </p:cNvSpPr>
          <p:nvPr/>
        </p:nvSpPr>
        <p:spPr bwMode="auto">
          <a:xfrm>
            <a:off x="3360905" y="2210992"/>
            <a:ext cx="4251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002060"/>
                </a:solidFill>
                <a:latin typeface="Arial Black" pitchFamily="34" charset="0"/>
              </a:rPr>
              <a:t>80</a:t>
            </a:r>
          </a:p>
        </p:txBody>
      </p:sp>
      <p:sp>
        <p:nvSpPr>
          <p:cNvPr id="668703" name="Text Box 37"/>
          <p:cNvSpPr txBox="1">
            <a:spLocks noChangeArrowheads="1"/>
          </p:cNvSpPr>
          <p:nvPr/>
        </p:nvSpPr>
        <p:spPr bwMode="auto">
          <a:xfrm>
            <a:off x="3851654" y="2210992"/>
            <a:ext cx="5453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002060"/>
                </a:solidFill>
                <a:latin typeface="Arial Black" pitchFamily="34" charset="0"/>
              </a:rPr>
              <a:t>100</a:t>
            </a:r>
          </a:p>
        </p:txBody>
      </p:sp>
      <p:sp>
        <p:nvSpPr>
          <p:cNvPr id="668704" name="Text Box 38"/>
          <p:cNvSpPr txBox="1">
            <a:spLocks noChangeArrowheads="1"/>
          </p:cNvSpPr>
          <p:nvPr/>
        </p:nvSpPr>
        <p:spPr bwMode="auto">
          <a:xfrm>
            <a:off x="827255" y="1671638"/>
            <a:ext cx="4251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002060"/>
                </a:solidFill>
                <a:latin typeface="Arial Black" pitchFamily="34" charset="0"/>
              </a:rPr>
              <a:t>20</a:t>
            </a:r>
          </a:p>
        </p:txBody>
      </p:sp>
      <p:sp>
        <p:nvSpPr>
          <p:cNvPr id="668705" name="Text Box 39"/>
          <p:cNvSpPr txBox="1">
            <a:spLocks noChangeArrowheads="1"/>
          </p:cNvSpPr>
          <p:nvPr/>
        </p:nvSpPr>
        <p:spPr bwMode="auto">
          <a:xfrm>
            <a:off x="827255" y="1239442"/>
            <a:ext cx="4251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002060"/>
                </a:solidFill>
                <a:latin typeface="Arial Black" pitchFamily="34" charset="0"/>
              </a:rPr>
              <a:t>40</a:t>
            </a:r>
          </a:p>
        </p:txBody>
      </p:sp>
      <p:sp>
        <p:nvSpPr>
          <p:cNvPr id="668706" name="Text Box 40"/>
          <p:cNvSpPr txBox="1">
            <a:spLocks noChangeArrowheads="1"/>
          </p:cNvSpPr>
          <p:nvPr/>
        </p:nvSpPr>
        <p:spPr bwMode="auto">
          <a:xfrm>
            <a:off x="839955" y="807244"/>
            <a:ext cx="4251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002060"/>
                </a:solidFill>
                <a:latin typeface="Arial Black" pitchFamily="34" charset="0"/>
              </a:rPr>
              <a:t>60</a:t>
            </a:r>
          </a:p>
        </p:txBody>
      </p:sp>
      <p:sp>
        <p:nvSpPr>
          <p:cNvPr id="668707" name="Text Box 41"/>
          <p:cNvSpPr txBox="1">
            <a:spLocks noChangeArrowheads="1"/>
          </p:cNvSpPr>
          <p:nvPr/>
        </p:nvSpPr>
        <p:spPr bwMode="auto">
          <a:xfrm>
            <a:off x="839955" y="375048"/>
            <a:ext cx="4251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002060"/>
                </a:solidFill>
                <a:latin typeface="Arial Black" pitchFamily="34" charset="0"/>
              </a:rPr>
              <a:t>80</a:t>
            </a:r>
          </a:p>
        </p:txBody>
      </p:sp>
      <p:sp>
        <p:nvSpPr>
          <p:cNvPr id="668708" name="Text Box 42"/>
          <p:cNvSpPr txBox="1">
            <a:spLocks noChangeArrowheads="1"/>
          </p:cNvSpPr>
          <p:nvPr/>
        </p:nvSpPr>
        <p:spPr bwMode="auto">
          <a:xfrm>
            <a:off x="2733216" y="2361010"/>
            <a:ext cx="18678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002060"/>
                </a:solidFill>
                <a:latin typeface="Arial Black" pitchFamily="34" charset="0"/>
              </a:rPr>
              <a:t>Temperatura (°C)</a:t>
            </a:r>
          </a:p>
        </p:txBody>
      </p:sp>
      <p:sp>
        <p:nvSpPr>
          <p:cNvPr id="668709" name="Text Box 43"/>
          <p:cNvSpPr txBox="1">
            <a:spLocks noChangeArrowheads="1"/>
          </p:cNvSpPr>
          <p:nvPr/>
        </p:nvSpPr>
        <p:spPr bwMode="auto">
          <a:xfrm rot="-5400000">
            <a:off x="-695513" y="1163538"/>
            <a:ext cx="26324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002060"/>
                </a:solidFill>
                <a:latin typeface="Arial Black" pitchFamily="34" charset="0"/>
              </a:rPr>
              <a:t>massa (g) / 100g de água</a:t>
            </a:r>
          </a:p>
        </p:txBody>
      </p:sp>
      <p:sp>
        <p:nvSpPr>
          <p:cNvPr id="668710" name="Line 44"/>
          <p:cNvSpPr>
            <a:spLocks noChangeShapeType="1"/>
          </p:cNvSpPr>
          <p:nvPr/>
        </p:nvSpPr>
        <p:spPr bwMode="auto">
          <a:xfrm flipV="1">
            <a:off x="1258888" y="1088232"/>
            <a:ext cx="3168650" cy="431006"/>
          </a:xfrm>
          <a:prstGeom prst="line">
            <a:avLst/>
          </a:prstGeom>
          <a:noFill/>
          <a:ln w="38100">
            <a:solidFill>
              <a:srgbClr val="CE150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9" name="Text Box 45"/>
          <p:cNvSpPr txBox="1">
            <a:spLocks noChangeArrowheads="1"/>
          </p:cNvSpPr>
          <p:nvPr/>
        </p:nvSpPr>
        <p:spPr bwMode="auto">
          <a:xfrm>
            <a:off x="8208598" y="250031"/>
            <a:ext cx="6992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pt-BR" altLang="pt-BR" sz="1600" b="1">
                <a:solidFill>
                  <a:srgbClr val="002060"/>
                </a:solidFill>
                <a:latin typeface="Arial Black" pitchFamily="34" charset="0"/>
              </a:rPr>
              <a:t>20°C</a:t>
            </a:r>
          </a:p>
        </p:txBody>
      </p:sp>
      <p:grpSp>
        <p:nvGrpSpPr>
          <p:cNvPr id="2" name="Grupo 65"/>
          <p:cNvGrpSpPr>
            <a:grpSpLocks/>
          </p:cNvGrpSpPr>
          <p:nvPr/>
        </p:nvGrpSpPr>
        <p:grpSpPr bwMode="auto">
          <a:xfrm>
            <a:off x="5459346" y="141685"/>
            <a:ext cx="2495867" cy="625329"/>
            <a:chOff x="5459346" y="188913"/>
            <a:chExt cx="2496606" cy="834253"/>
          </a:xfrm>
        </p:grpSpPr>
        <p:sp>
          <p:nvSpPr>
            <p:cNvPr id="668735" name="Text Box 46"/>
            <p:cNvSpPr txBox="1">
              <a:spLocks noChangeArrowheads="1"/>
            </p:cNvSpPr>
            <p:nvPr/>
          </p:nvSpPr>
          <p:spPr bwMode="auto">
            <a:xfrm>
              <a:off x="5459346" y="375802"/>
              <a:ext cx="454104" cy="45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pt-BR" altLang="pt-BR" sz="1600" b="1">
                  <a:solidFill>
                    <a:srgbClr val="002060"/>
                  </a:solidFill>
                  <a:latin typeface="Arial Black" pitchFamily="34" charset="0"/>
                </a:rPr>
                <a:t>C</a:t>
              </a:r>
              <a:r>
                <a:rPr lang="pt-BR" altLang="pt-BR" sz="1400" b="1">
                  <a:solidFill>
                    <a:srgbClr val="002060"/>
                  </a:solidFill>
                  <a:latin typeface="Arial Black" pitchFamily="34" charset="0"/>
                </a:rPr>
                <a:t>s</a:t>
              </a:r>
              <a:endParaRPr lang="pt-BR" altLang="pt-BR" sz="1600" b="1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668736" name="Text Box 47"/>
            <p:cNvSpPr txBox="1">
              <a:spLocks noChangeArrowheads="1"/>
            </p:cNvSpPr>
            <p:nvPr/>
          </p:nvSpPr>
          <p:spPr bwMode="auto">
            <a:xfrm>
              <a:off x="5819728" y="375802"/>
              <a:ext cx="321017" cy="45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pt-BR" altLang="pt-BR" sz="1600" b="1">
                  <a:solidFill>
                    <a:srgbClr val="002060"/>
                  </a:solidFill>
                  <a:latin typeface="Arial Black" pitchFamily="34" charset="0"/>
                </a:rPr>
                <a:t>=</a:t>
              </a:r>
            </a:p>
          </p:txBody>
        </p:sp>
        <p:sp>
          <p:nvSpPr>
            <p:cNvPr id="668737" name="Line 48"/>
            <p:cNvSpPr>
              <a:spLocks noChangeShapeType="1"/>
            </p:cNvSpPr>
            <p:nvPr/>
          </p:nvSpPr>
          <p:spPr bwMode="auto">
            <a:xfrm flipH="1">
              <a:off x="6178550" y="547688"/>
              <a:ext cx="151288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8738" name="Text Box 49"/>
            <p:cNvSpPr txBox="1">
              <a:spLocks noChangeArrowheads="1"/>
            </p:cNvSpPr>
            <p:nvPr/>
          </p:nvSpPr>
          <p:spPr bwMode="auto">
            <a:xfrm>
              <a:off x="6418066" y="188913"/>
              <a:ext cx="1334415" cy="45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pt-BR" altLang="pt-BR" sz="1600" b="1">
                  <a:solidFill>
                    <a:srgbClr val="002060"/>
                  </a:solidFill>
                  <a:latin typeface="Arial Black" pitchFamily="34" charset="0"/>
                </a:rPr>
                <a:t>34g do sal</a:t>
              </a:r>
            </a:p>
          </p:txBody>
        </p:sp>
        <p:sp>
          <p:nvSpPr>
            <p:cNvPr id="668739" name="Text Box 50"/>
            <p:cNvSpPr txBox="1">
              <a:spLocks noChangeArrowheads="1"/>
            </p:cNvSpPr>
            <p:nvPr/>
          </p:nvSpPr>
          <p:spPr bwMode="auto">
            <a:xfrm>
              <a:off x="6270376" y="571500"/>
              <a:ext cx="1685576" cy="45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pt-BR" altLang="pt-BR" sz="1600" b="1">
                  <a:solidFill>
                    <a:srgbClr val="002060"/>
                  </a:solidFill>
                  <a:latin typeface="Arial Black" pitchFamily="34" charset="0"/>
                </a:rPr>
                <a:t>100g de água</a:t>
              </a:r>
            </a:p>
          </p:txBody>
        </p:sp>
      </p:grpSp>
      <p:grpSp>
        <p:nvGrpSpPr>
          <p:cNvPr id="3" name="Grupo 66"/>
          <p:cNvGrpSpPr>
            <a:grpSpLocks/>
          </p:cNvGrpSpPr>
          <p:nvPr/>
        </p:nvGrpSpPr>
        <p:grpSpPr bwMode="auto">
          <a:xfrm>
            <a:off x="5438470" y="772717"/>
            <a:ext cx="1387781" cy="594929"/>
            <a:chOff x="5438469" y="1030288"/>
            <a:chExt cx="1387781" cy="792653"/>
          </a:xfrm>
        </p:grpSpPr>
        <p:sp>
          <p:nvSpPr>
            <p:cNvPr id="668728" name="Line 51"/>
            <p:cNvSpPr>
              <a:spLocks noChangeShapeType="1"/>
            </p:cNvSpPr>
            <p:nvPr/>
          </p:nvSpPr>
          <p:spPr bwMode="auto">
            <a:xfrm flipH="1" flipV="1">
              <a:off x="5457825" y="1411288"/>
              <a:ext cx="504825" cy="158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8729" name="Text Box 52"/>
            <p:cNvSpPr txBox="1">
              <a:spLocks noChangeArrowheads="1"/>
            </p:cNvSpPr>
            <p:nvPr/>
          </p:nvSpPr>
          <p:spPr bwMode="auto">
            <a:xfrm>
              <a:off x="5545463" y="1030288"/>
              <a:ext cx="425116" cy="41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pt-BR" altLang="pt-BR" b="1">
                  <a:solidFill>
                    <a:srgbClr val="002060"/>
                  </a:solidFill>
                  <a:latin typeface="Arial Black" pitchFamily="34" charset="0"/>
                </a:rPr>
                <a:t>34</a:t>
              </a:r>
            </a:p>
          </p:txBody>
        </p:sp>
        <p:sp>
          <p:nvSpPr>
            <p:cNvPr id="668730" name="Text Box 53"/>
            <p:cNvSpPr txBox="1">
              <a:spLocks noChangeArrowheads="1"/>
            </p:cNvSpPr>
            <p:nvPr/>
          </p:nvSpPr>
          <p:spPr bwMode="auto">
            <a:xfrm>
              <a:off x="5438469" y="1411288"/>
              <a:ext cx="545342" cy="41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pt-BR" altLang="pt-BR" b="1">
                  <a:solidFill>
                    <a:srgbClr val="002060"/>
                  </a:solidFill>
                  <a:latin typeface="Arial Black" pitchFamily="34" charset="0"/>
                </a:rPr>
                <a:t>100</a:t>
              </a:r>
            </a:p>
          </p:txBody>
        </p:sp>
        <p:sp>
          <p:nvSpPr>
            <p:cNvPr id="668731" name="Text Box 54"/>
            <p:cNvSpPr txBox="1">
              <a:spLocks noChangeArrowheads="1"/>
            </p:cNvSpPr>
            <p:nvPr/>
          </p:nvSpPr>
          <p:spPr bwMode="auto">
            <a:xfrm>
              <a:off x="5979482" y="1196975"/>
              <a:ext cx="303288" cy="41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pt-BR" altLang="pt-BR" b="1">
                  <a:solidFill>
                    <a:srgbClr val="002060"/>
                  </a:solidFill>
                  <a:latin typeface="Arial Black" pitchFamily="34" charset="0"/>
                </a:rPr>
                <a:t>=</a:t>
              </a:r>
            </a:p>
          </p:txBody>
        </p:sp>
        <p:sp>
          <p:nvSpPr>
            <p:cNvPr id="668732" name="Line 55"/>
            <p:cNvSpPr>
              <a:spLocks noChangeShapeType="1"/>
            </p:cNvSpPr>
            <p:nvPr/>
          </p:nvSpPr>
          <p:spPr bwMode="auto">
            <a:xfrm flipH="1" flipV="1">
              <a:off x="6321425" y="1411288"/>
              <a:ext cx="504825" cy="158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8733" name="Text Box 56"/>
            <p:cNvSpPr txBox="1">
              <a:spLocks noChangeArrowheads="1"/>
            </p:cNvSpPr>
            <p:nvPr/>
          </p:nvSpPr>
          <p:spPr bwMode="auto">
            <a:xfrm>
              <a:off x="6401048" y="1030288"/>
              <a:ext cx="364202" cy="41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pt-BR" altLang="pt-BR" b="1">
                  <a:solidFill>
                    <a:srgbClr val="002060"/>
                  </a:solidFill>
                  <a:latin typeface="Arial Black" pitchFamily="34" charset="0"/>
                </a:rPr>
                <a:t>m</a:t>
              </a:r>
            </a:p>
          </p:txBody>
        </p:sp>
        <p:sp>
          <p:nvSpPr>
            <p:cNvPr id="668734" name="Text Box 57"/>
            <p:cNvSpPr txBox="1">
              <a:spLocks noChangeArrowheads="1"/>
            </p:cNvSpPr>
            <p:nvPr/>
          </p:nvSpPr>
          <p:spPr bwMode="auto">
            <a:xfrm>
              <a:off x="6348738" y="1412875"/>
              <a:ext cx="425116" cy="41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pt-BR" altLang="pt-BR" b="1">
                  <a:solidFill>
                    <a:srgbClr val="002060"/>
                  </a:solidFill>
                  <a:latin typeface="Arial Black" pitchFamily="34" charset="0"/>
                </a:rPr>
                <a:t>50</a:t>
              </a:r>
            </a:p>
          </p:txBody>
        </p:sp>
      </p:grpSp>
      <p:sp>
        <p:nvSpPr>
          <p:cNvPr id="92" name="AutoShape 59"/>
          <p:cNvSpPr>
            <a:spLocks noChangeArrowheads="1"/>
          </p:cNvSpPr>
          <p:nvPr/>
        </p:nvSpPr>
        <p:spPr bwMode="auto">
          <a:xfrm>
            <a:off x="7188200" y="2246710"/>
            <a:ext cx="431800" cy="1619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 altLang="pt-BR" b="1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3" name="Text Box 60"/>
          <p:cNvSpPr txBox="1">
            <a:spLocks noChangeArrowheads="1"/>
          </p:cNvSpPr>
          <p:nvPr/>
        </p:nvSpPr>
        <p:spPr bwMode="auto">
          <a:xfrm>
            <a:off x="5387975" y="1437085"/>
            <a:ext cx="22765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rgbClr val="002060"/>
                </a:solidFill>
                <a:latin typeface="Arial Black" pitchFamily="34" charset="0"/>
              </a:rPr>
              <a:t>100  </a:t>
            </a:r>
            <a:r>
              <a:rPr lang="pt-BR" altLang="pt-BR" sz="1400" b="1">
                <a:solidFill>
                  <a:srgbClr val="002060"/>
                </a:solidFill>
                <a:latin typeface="Arial Black" pitchFamily="34" charset="0"/>
              </a:rPr>
              <a:t>x</a:t>
            </a:r>
            <a:r>
              <a:rPr lang="pt-BR" altLang="pt-BR" b="1">
                <a:solidFill>
                  <a:srgbClr val="002060"/>
                </a:solidFill>
                <a:latin typeface="Arial Black" pitchFamily="34" charset="0"/>
              </a:rPr>
              <a:t>  m  =  50  </a:t>
            </a:r>
            <a:r>
              <a:rPr lang="pt-BR" altLang="pt-BR" sz="1400" b="1">
                <a:solidFill>
                  <a:srgbClr val="002060"/>
                </a:solidFill>
                <a:latin typeface="Arial Black" pitchFamily="34" charset="0"/>
              </a:rPr>
              <a:t>x</a:t>
            </a:r>
            <a:r>
              <a:rPr lang="pt-BR" altLang="pt-BR" b="1">
                <a:solidFill>
                  <a:srgbClr val="002060"/>
                </a:solidFill>
                <a:latin typeface="Arial Black" pitchFamily="34" charset="0"/>
              </a:rPr>
              <a:t>  34</a:t>
            </a:r>
          </a:p>
        </p:txBody>
      </p:sp>
      <p:sp>
        <p:nvSpPr>
          <p:cNvPr id="94" name="Text Box 67"/>
          <p:cNvSpPr txBox="1">
            <a:spLocks noChangeArrowheads="1"/>
          </p:cNvSpPr>
          <p:nvPr/>
        </p:nvSpPr>
        <p:spPr bwMode="auto">
          <a:xfrm>
            <a:off x="5619042" y="1768079"/>
            <a:ext cx="19191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002060"/>
                </a:solidFill>
                <a:latin typeface="Arial Black" pitchFamily="34" charset="0"/>
              </a:rPr>
              <a:t>100  </a:t>
            </a:r>
            <a:r>
              <a:rPr lang="pt-BR" altLang="pt-BR" sz="1400" b="1">
                <a:solidFill>
                  <a:srgbClr val="002060"/>
                </a:solidFill>
                <a:latin typeface="Arial Black" pitchFamily="34" charset="0"/>
              </a:rPr>
              <a:t>x</a:t>
            </a:r>
            <a:r>
              <a:rPr lang="pt-BR" altLang="pt-BR" b="1">
                <a:solidFill>
                  <a:srgbClr val="002060"/>
                </a:solidFill>
                <a:latin typeface="Arial Black" pitchFamily="34" charset="0"/>
              </a:rPr>
              <a:t>  m  =  1700</a:t>
            </a:r>
          </a:p>
        </p:txBody>
      </p:sp>
      <p:grpSp>
        <p:nvGrpSpPr>
          <p:cNvPr id="4" name="Grupo 67"/>
          <p:cNvGrpSpPr>
            <a:grpSpLocks/>
          </p:cNvGrpSpPr>
          <p:nvPr/>
        </p:nvGrpSpPr>
        <p:grpSpPr bwMode="auto">
          <a:xfrm>
            <a:off x="5485062" y="2084785"/>
            <a:ext cx="1545977" cy="631851"/>
            <a:chOff x="5485061" y="2779713"/>
            <a:chExt cx="1545977" cy="841885"/>
          </a:xfrm>
        </p:grpSpPr>
        <p:sp>
          <p:nvSpPr>
            <p:cNvPr id="668723" name="Text Box 71"/>
            <p:cNvSpPr txBox="1">
              <a:spLocks noChangeArrowheads="1"/>
            </p:cNvSpPr>
            <p:nvPr/>
          </p:nvSpPr>
          <p:spPr bwMode="auto">
            <a:xfrm>
              <a:off x="6306833" y="3211513"/>
              <a:ext cx="545341" cy="410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 Black" pitchFamily="34" charset="0"/>
                </a:rPr>
                <a:t>100</a:t>
              </a:r>
            </a:p>
          </p:txBody>
        </p:sp>
        <p:sp>
          <p:nvSpPr>
            <p:cNvPr id="668724" name="Text Box 72"/>
            <p:cNvSpPr txBox="1">
              <a:spLocks noChangeArrowheads="1"/>
            </p:cNvSpPr>
            <p:nvPr/>
          </p:nvSpPr>
          <p:spPr bwMode="auto">
            <a:xfrm>
              <a:off x="5485061" y="2988230"/>
              <a:ext cx="364202" cy="410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 Black" pitchFamily="34" charset="0"/>
                </a:rPr>
                <a:t>m</a:t>
              </a:r>
            </a:p>
          </p:txBody>
        </p:sp>
        <p:sp>
          <p:nvSpPr>
            <p:cNvPr id="668725" name="Text Box 73"/>
            <p:cNvSpPr txBox="1">
              <a:spLocks noChangeArrowheads="1"/>
            </p:cNvSpPr>
            <p:nvPr/>
          </p:nvSpPr>
          <p:spPr bwMode="auto">
            <a:xfrm>
              <a:off x="5796920" y="2988230"/>
              <a:ext cx="303288" cy="410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 Black" pitchFamily="34" charset="0"/>
                </a:rPr>
                <a:t>=</a:t>
              </a:r>
            </a:p>
          </p:txBody>
        </p:sp>
        <p:sp>
          <p:nvSpPr>
            <p:cNvPr id="668726" name="Text Box 74"/>
            <p:cNvSpPr txBox="1">
              <a:spLocks noChangeArrowheads="1"/>
            </p:cNvSpPr>
            <p:nvPr/>
          </p:nvSpPr>
          <p:spPr bwMode="auto">
            <a:xfrm>
              <a:off x="6279214" y="2779713"/>
              <a:ext cx="665567" cy="410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 Black" pitchFamily="34" charset="0"/>
                </a:rPr>
                <a:t>1700</a:t>
              </a:r>
            </a:p>
          </p:txBody>
        </p:sp>
        <p:sp>
          <p:nvSpPr>
            <p:cNvPr id="668727" name="Line 75"/>
            <p:cNvSpPr>
              <a:spLocks noChangeShapeType="1"/>
            </p:cNvSpPr>
            <p:nvPr/>
          </p:nvSpPr>
          <p:spPr bwMode="auto">
            <a:xfrm>
              <a:off x="6167438" y="3138488"/>
              <a:ext cx="86360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0" name="Text Box 76"/>
          <p:cNvSpPr txBox="1">
            <a:spLocks noChangeArrowheads="1"/>
          </p:cNvSpPr>
          <p:nvPr/>
        </p:nvSpPr>
        <p:spPr bwMode="auto">
          <a:xfrm>
            <a:off x="7839754" y="2187179"/>
            <a:ext cx="11400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002060"/>
                </a:solidFill>
                <a:latin typeface="Arial Black" pitchFamily="34" charset="0"/>
              </a:rPr>
              <a:t>m  =  17 g</a:t>
            </a:r>
          </a:p>
        </p:txBody>
      </p:sp>
      <p:sp>
        <p:nvSpPr>
          <p:cNvPr id="101" name="Line 79"/>
          <p:cNvSpPr>
            <a:spLocks noChangeShapeType="1"/>
          </p:cNvSpPr>
          <p:nvPr/>
        </p:nvSpPr>
        <p:spPr bwMode="auto">
          <a:xfrm flipV="1">
            <a:off x="1835150" y="1509712"/>
            <a:ext cx="0" cy="701279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" name="Oval 80"/>
          <p:cNvSpPr>
            <a:spLocks noChangeArrowheads="1"/>
          </p:cNvSpPr>
          <p:nvPr/>
        </p:nvSpPr>
        <p:spPr bwMode="auto">
          <a:xfrm>
            <a:off x="1763713" y="1401366"/>
            <a:ext cx="144462" cy="10834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altLang="pt-BR" b="1">
              <a:solidFill>
                <a:srgbClr val="000000"/>
              </a:solidFill>
              <a:latin typeface="Arrus Blk BT"/>
            </a:endParaRPr>
          </a:p>
        </p:txBody>
      </p:sp>
      <p:sp>
        <p:nvSpPr>
          <p:cNvPr id="103" name="Line 81"/>
          <p:cNvSpPr>
            <a:spLocks noChangeShapeType="1"/>
          </p:cNvSpPr>
          <p:nvPr/>
        </p:nvSpPr>
        <p:spPr bwMode="auto">
          <a:xfrm flipH="1">
            <a:off x="1258888" y="1454944"/>
            <a:ext cx="57626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4" name="Text Box 82"/>
          <p:cNvSpPr txBox="1">
            <a:spLocks noChangeArrowheads="1"/>
          </p:cNvSpPr>
          <p:nvPr/>
        </p:nvSpPr>
        <p:spPr bwMode="auto">
          <a:xfrm>
            <a:off x="839955" y="1346598"/>
            <a:ext cx="4251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pt-BR" altLang="pt-BR" sz="1400" b="1">
                <a:solidFill>
                  <a:srgbClr val="FFFF00"/>
                </a:solidFill>
                <a:latin typeface="Arial Black" pitchFamily="34" charset="0"/>
              </a:rPr>
              <a:t>34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1" dur="500" autoRev="1" fill="hold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autoRev="1" fill="hold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autoRev="1" fill="hold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92" grpId="0" animBg="1"/>
      <p:bldP spid="93" grpId="0"/>
      <p:bldP spid="94" grpId="0"/>
      <p:bldP spid="100" grpId="0"/>
      <p:bldP spid="101" grpId="0" animBg="1"/>
      <p:bldP spid="102" grpId="0" animBg="1"/>
      <p:bldP spid="103" grpId="0" animBg="1"/>
      <p:bldP spid="10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7"/>
          <p:cNvSpPr txBox="1">
            <a:spLocks noGrp="1"/>
          </p:cNvSpPr>
          <p:nvPr>
            <p:ph type="ctrTitle"/>
          </p:nvPr>
        </p:nvSpPr>
        <p:spPr>
          <a:xfrm>
            <a:off x="913174" y="1068475"/>
            <a:ext cx="3280454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TESTE OS SEUS CONHECIMENTOS</a:t>
            </a:r>
            <a:endParaRPr dirty="0"/>
          </a:p>
        </p:txBody>
      </p:sp>
      <p:sp>
        <p:nvSpPr>
          <p:cNvPr id="616" name="Google Shape;616;p27"/>
          <p:cNvSpPr txBox="1">
            <a:spLocks noGrp="1"/>
          </p:cNvSpPr>
          <p:nvPr>
            <p:ph type="body" idx="1"/>
          </p:nvPr>
        </p:nvSpPr>
        <p:spPr>
          <a:xfrm>
            <a:off x="1866525" y="2097775"/>
            <a:ext cx="3588344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F3F3F3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RESOLVA A WEBQUEST PROPOSTA E AVALIE O SEU APRENDIZADO!!!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rgbClr val="F3F3F3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F3F3F3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BOM TRABALHO!</a:t>
            </a:r>
            <a:endParaRPr sz="2000" b="1" dirty="0">
              <a:solidFill>
                <a:srgbClr val="F3F3F3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000" b="1" dirty="0">
              <a:solidFill>
                <a:srgbClr val="F3F3F3"/>
              </a:solidFill>
            </a:endParaRPr>
          </a:p>
        </p:txBody>
      </p:sp>
      <p:sp>
        <p:nvSpPr>
          <p:cNvPr id="617" name="Google Shape;617;p27"/>
          <p:cNvSpPr/>
          <p:nvPr/>
        </p:nvSpPr>
        <p:spPr>
          <a:xfrm>
            <a:off x="4572000" y="4356142"/>
            <a:ext cx="4572167" cy="787356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7"/>
          <p:cNvSpPr/>
          <p:nvPr/>
        </p:nvSpPr>
        <p:spPr>
          <a:xfrm>
            <a:off x="6444626" y="4497777"/>
            <a:ext cx="2215500" cy="135900"/>
          </a:xfrm>
          <a:prstGeom prst="ellipse">
            <a:avLst/>
          </a:prstGeom>
          <a:solidFill>
            <a:srgbClr val="2D406A">
              <a:alpha val="32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5766;p64"/>
          <p:cNvGrpSpPr/>
          <p:nvPr/>
        </p:nvGrpSpPr>
        <p:grpSpPr>
          <a:xfrm>
            <a:off x="5626012" y="682147"/>
            <a:ext cx="2911562" cy="3862105"/>
            <a:chOff x="4274365" y="776740"/>
            <a:chExt cx="2911562" cy="3862105"/>
          </a:xfrm>
        </p:grpSpPr>
        <p:grpSp>
          <p:nvGrpSpPr>
            <p:cNvPr id="3" name="Google Shape;5767;p64"/>
            <p:cNvGrpSpPr/>
            <p:nvPr/>
          </p:nvGrpSpPr>
          <p:grpSpPr>
            <a:xfrm>
              <a:off x="4278065" y="776740"/>
              <a:ext cx="2907862" cy="3862105"/>
              <a:chOff x="3580725" y="2020075"/>
              <a:chExt cx="1344925" cy="1786275"/>
            </a:xfrm>
          </p:grpSpPr>
          <p:sp>
            <p:nvSpPr>
              <p:cNvPr id="37" name="Google Shape;5768;p64"/>
              <p:cNvSpPr/>
              <p:nvPr/>
            </p:nvSpPr>
            <p:spPr>
              <a:xfrm>
                <a:off x="3681925" y="2020075"/>
                <a:ext cx="1243725" cy="1786275"/>
              </a:xfrm>
              <a:custGeom>
                <a:avLst/>
                <a:gdLst/>
                <a:ahLst/>
                <a:cxnLst/>
                <a:rect l="l" t="t" r="r" b="b"/>
                <a:pathLst>
                  <a:path w="49749" h="71451" extrusionOk="0">
                    <a:moveTo>
                      <a:pt x="1574" y="1"/>
                    </a:moveTo>
                    <a:cubicBezTo>
                      <a:pt x="706" y="1"/>
                      <a:pt x="1" y="706"/>
                      <a:pt x="1" y="1574"/>
                    </a:cubicBezTo>
                    <a:lnTo>
                      <a:pt x="1" y="69877"/>
                    </a:lnTo>
                    <a:cubicBezTo>
                      <a:pt x="1" y="70746"/>
                      <a:pt x="706" y="71451"/>
                      <a:pt x="1574" y="71451"/>
                    </a:cubicBezTo>
                    <a:lnTo>
                      <a:pt x="48175" y="71451"/>
                    </a:lnTo>
                    <a:cubicBezTo>
                      <a:pt x="49044" y="71451"/>
                      <a:pt x="49748" y="70746"/>
                      <a:pt x="49748" y="69877"/>
                    </a:cubicBezTo>
                    <a:lnTo>
                      <a:pt x="49748" y="1574"/>
                    </a:lnTo>
                    <a:cubicBezTo>
                      <a:pt x="49748" y="706"/>
                      <a:pt x="49044" y="1"/>
                      <a:pt x="481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2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5769;p64"/>
              <p:cNvSpPr/>
              <p:nvPr/>
            </p:nvSpPr>
            <p:spPr>
              <a:xfrm>
                <a:off x="3580725" y="2020075"/>
                <a:ext cx="1250250" cy="1786275"/>
              </a:xfrm>
              <a:custGeom>
                <a:avLst/>
                <a:gdLst/>
                <a:ahLst/>
                <a:cxnLst/>
                <a:rect l="l" t="t" r="r" b="b"/>
                <a:pathLst>
                  <a:path w="50010" h="71451" extrusionOk="0">
                    <a:moveTo>
                      <a:pt x="2527" y="1"/>
                    </a:moveTo>
                    <a:cubicBezTo>
                      <a:pt x="1147" y="1"/>
                      <a:pt x="33" y="1109"/>
                      <a:pt x="0" y="2492"/>
                    </a:cubicBezTo>
                    <a:lnTo>
                      <a:pt x="0" y="68975"/>
                    </a:lnTo>
                    <a:cubicBezTo>
                      <a:pt x="33" y="70358"/>
                      <a:pt x="1147" y="71451"/>
                      <a:pt x="2526" y="71451"/>
                    </a:cubicBezTo>
                    <a:cubicBezTo>
                      <a:pt x="2537" y="71451"/>
                      <a:pt x="2547" y="71451"/>
                      <a:pt x="2557" y="71451"/>
                    </a:cubicBezTo>
                    <a:lnTo>
                      <a:pt x="50010" y="71451"/>
                    </a:lnTo>
                    <a:lnTo>
                      <a:pt x="50010" y="1"/>
                    </a:lnTo>
                    <a:lnTo>
                      <a:pt x="2557" y="1"/>
                    </a:lnTo>
                    <a:cubicBezTo>
                      <a:pt x="2547" y="1"/>
                      <a:pt x="2537" y="1"/>
                      <a:pt x="25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2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5770;p64"/>
              <p:cNvSpPr/>
              <p:nvPr/>
            </p:nvSpPr>
            <p:spPr>
              <a:xfrm>
                <a:off x="3680303" y="2113921"/>
                <a:ext cx="1140025" cy="1511564"/>
              </a:xfrm>
              <a:custGeom>
                <a:avLst/>
                <a:gdLst/>
                <a:ahLst/>
                <a:cxnLst/>
                <a:rect l="l" t="t" r="r" b="b"/>
                <a:pathLst>
                  <a:path w="45601" h="60944" extrusionOk="0">
                    <a:moveTo>
                      <a:pt x="426" y="1"/>
                    </a:moveTo>
                    <a:cubicBezTo>
                      <a:pt x="197" y="1"/>
                      <a:pt x="0" y="181"/>
                      <a:pt x="0" y="427"/>
                    </a:cubicBezTo>
                    <a:lnTo>
                      <a:pt x="0" y="60534"/>
                    </a:lnTo>
                    <a:cubicBezTo>
                      <a:pt x="0" y="60763"/>
                      <a:pt x="197" y="60943"/>
                      <a:pt x="426" y="60943"/>
                    </a:cubicBezTo>
                    <a:lnTo>
                      <a:pt x="45191" y="60943"/>
                    </a:lnTo>
                    <a:cubicBezTo>
                      <a:pt x="45421" y="60943"/>
                      <a:pt x="45601" y="60763"/>
                      <a:pt x="45601" y="60534"/>
                    </a:cubicBezTo>
                    <a:lnTo>
                      <a:pt x="45601" y="427"/>
                    </a:lnTo>
                    <a:cubicBezTo>
                      <a:pt x="45601" y="181"/>
                      <a:pt x="45421" y="1"/>
                      <a:pt x="45191" y="1"/>
                    </a:cubicBezTo>
                    <a:close/>
                  </a:path>
                </a:pathLst>
              </a:custGeom>
              <a:solidFill>
                <a:srgbClr val="595959"/>
              </a:solidFill>
              <a:ln w="762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5771;p64"/>
              <p:cNvSpPr/>
              <p:nvPr/>
            </p:nvSpPr>
            <p:spPr>
              <a:xfrm>
                <a:off x="4237099" y="2051650"/>
                <a:ext cx="28700" cy="249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997" extrusionOk="0">
                    <a:moveTo>
                      <a:pt x="492" y="0"/>
                    </a:moveTo>
                    <a:cubicBezTo>
                      <a:pt x="214" y="0"/>
                      <a:pt x="0" y="230"/>
                      <a:pt x="0" y="508"/>
                    </a:cubicBezTo>
                    <a:cubicBezTo>
                      <a:pt x="0" y="798"/>
                      <a:pt x="243" y="996"/>
                      <a:pt x="496" y="996"/>
                    </a:cubicBezTo>
                    <a:cubicBezTo>
                      <a:pt x="615" y="996"/>
                      <a:pt x="737" y="952"/>
                      <a:pt x="836" y="852"/>
                    </a:cubicBezTo>
                    <a:cubicBezTo>
                      <a:pt x="1148" y="541"/>
                      <a:pt x="935" y="0"/>
                      <a:pt x="4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62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5772;p64"/>
              <p:cNvSpPr/>
              <p:nvPr/>
            </p:nvSpPr>
            <p:spPr>
              <a:xfrm>
                <a:off x="4179825" y="3667150"/>
                <a:ext cx="125000" cy="106825"/>
              </a:xfrm>
              <a:custGeom>
                <a:avLst/>
                <a:gdLst/>
                <a:ahLst/>
                <a:cxnLst/>
                <a:rect l="l" t="t" r="r" b="b"/>
                <a:pathLst>
                  <a:path w="5000" h="4273" extrusionOk="0">
                    <a:moveTo>
                      <a:pt x="2869" y="355"/>
                    </a:moveTo>
                    <a:cubicBezTo>
                      <a:pt x="3836" y="355"/>
                      <a:pt x="4639" y="1158"/>
                      <a:pt x="4639" y="2142"/>
                    </a:cubicBezTo>
                    <a:cubicBezTo>
                      <a:pt x="4639" y="3206"/>
                      <a:pt x="3762" y="3917"/>
                      <a:pt x="2850" y="3917"/>
                    </a:cubicBezTo>
                    <a:cubicBezTo>
                      <a:pt x="2413" y="3917"/>
                      <a:pt x="1968" y="3754"/>
                      <a:pt x="1607" y="3387"/>
                    </a:cubicBezTo>
                    <a:cubicBezTo>
                      <a:pt x="492" y="2273"/>
                      <a:pt x="1279" y="355"/>
                      <a:pt x="2869" y="355"/>
                    </a:cubicBezTo>
                    <a:close/>
                    <a:moveTo>
                      <a:pt x="2849" y="1"/>
                    </a:moveTo>
                    <a:cubicBezTo>
                      <a:pt x="2320" y="1"/>
                      <a:pt x="1781" y="197"/>
                      <a:pt x="1344" y="634"/>
                    </a:cubicBezTo>
                    <a:cubicBezTo>
                      <a:pt x="0" y="1978"/>
                      <a:pt x="967" y="4273"/>
                      <a:pt x="2869" y="4273"/>
                    </a:cubicBezTo>
                    <a:cubicBezTo>
                      <a:pt x="4049" y="4273"/>
                      <a:pt x="5000" y="3306"/>
                      <a:pt x="5000" y="2142"/>
                    </a:cubicBezTo>
                    <a:cubicBezTo>
                      <a:pt x="5000" y="847"/>
                      <a:pt x="3946" y="1"/>
                      <a:pt x="28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62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5773;p64"/>
            <p:cNvGrpSpPr/>
            <p:nvPr/>
          </p:nvGrpSpPr>
          <p:grpSpPr>
            <a:xfrm>
              <a:off x="4274365" y="776740"/>
              <a:ext cx="2907862" cy="3862105"/>
              <a:chOff x="3580725" y="2020075"/>
              <a:chExt cx="1344925" cy="1786275"/>
            </a:xfrm>
          </p:grpSpPr>
          <p:sp>
            <p:nvSpPr>
              <p:cNvPr id="32" name="Google Shape;5774;p64"/>
              <p:cNvSpPr/>
              <p:nvPr/>
            </p:nvSpPr>
            <p:spPr>
              <a:xfrm>
                <a:off x="3681925" y="2020075"/>
                <a:ext cx="1243725" cy="1786275"/>
              </a:xfrm>
              <a:custGeom>
                <a:avLst/>
                <a:gdLst/>
                <a:ahLst/>
                <a:cxnLst/>
                <a:rect l="l" t="t" r="r" b="b"/>
                <a:pathLst>
                  <a:path w="49749" h="71451" extrusionOk="0">
                    <a:moveTo>
                      <a:pt x="1574" y="1"/>
                    </a:moveTo>
                    <a:cubicBezTo>
                      <a:pt x="706" y="1"/>
                      <a:pt x="1" y="706"/>
                      <a:pt x="1" y="1574"/>
                    </a:cubicBezTo>
                    <a:lnTo>
                      <a:pt x="1" y="69877"/>
                    </a:lnTo>
                    <a:cubicBezTo>
                      <a:pt x="1" y="70746"/>
                      <a:pt x="706" y="71451"/>
                      <a:pt x="1574" y="71451"/>
                    </a:cubicBezTo>
                    <a:lnTo>
                      <a:pt x="48175" y="71451"/>
                    </a:lnTo>
                    <a:cubicBezTo>
                      <a:pt x="49044" y="71451"/>
                      <a:pt x="49748" y="70746"/>
                      <a:pt x="49748" y="69877"/>
                    </a:cubicBezTo>
                    <a:lnTo>
                      <a:pt x="49748" y="1574"/>
                    </a:lnTo>
                    <a:cubicBezTo>
                      <a:pt x="49748" y="706"/>
                      <a:pt x="49044" y="1"/>
                      <a:pt x="4817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5775;p64"/>
              <p:cNvSpPr/>
              <p:nvPr/>
            </p:nvSpPr>
            <p:spPr>
              <a:xfrm>
                <a:off x="3580725" y="2020075"/>
                <a:ext cx="1250250" cy="1786275"/>
              </a:xfrm>
              <a:custGeom>
                <a:avLst/>
                <a:gdLst/>
                <a:ahLst/>
                <a:cxnLst/>
                <a:rect l="l" t="t" r="r" b="b"/>
                <a:pathLst>
                  <a:path w="50010" h="71451" extrusionOk="0">
                    <a:moveTo>
                      <a:pt x="2527" y="1"/>
                    </a:moveTo>
                    <a:cubicBezTo>
                      <a:pt x="1147" y="1"/>
                      <a:pt x="33" y="1109"/>
                      <a:pt x="0" y="2492"/>
                    </a:cubicBezTo>
                    <a:lnTo>
                      <a:pt x="0" y="68975"/>
                    </a:lnTo>
                    <a:cubicBezTo>
                      <a:pt x="33" y="70358"/>
                      <a:pt x="1147" y="71451"/>
                      <a:pt x="2526" y="71451"/>
                    </a:cubicBezTo>
                    <a:cubicBezTo>
                      <a:pt x="2537" y="71451"/>
                      <a:pt x="2547" y="71451"/>
                      <a:pt x="2557" y="71451"/>
                    </a:cubicBezTo>
                    <a:lnTo>
                      <a:pt x="50010" y="71451"/>
                    </a:lnTo>
                    <a:lnTo>
                      <a:pt x="50010" y="1"/>
                    </a:lnTo>
                    <a:lnTo>
                      <a:pt x="2557" y="1"/>
                    </a:lnTo>
                    <a:cubicBezTo>
                      <a:pt x="2547" y="1"/>
                      <a:pt x="2537" y="1"/>
                      <a:pt x="2527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5776;p64"/>
              <p:cNvSpPr/>
              <p:nvPr/>
            </p:nvSpPr>
            <p:spPr>
              <a:xfrm>
                <a:off x="3680303" y="2113921"/>
                <a:ext cx="1140025" cy="1511564"/>
              </a:xfrm>
              <a:custGeom>
                <a:avLst/>
                <a:gdLst/>
                <a:ahLst/>
                <a:cxnLst/>
                <a:rect l="l" t="t" r="r" b="b"/>
                <a:pathLst>
                  <a:path w="45601" h="60944" extrusionOk="0">
                    <a:moveTo>
                      <a:pt x="426" y="1"/>
                    </a:moveTo>
                    <a:cubicBezTo>
                      <a:pt x="197" y="1"/>
                      <a:pt x="0" y="181"/>
                      <a:pt x="0" y="427"/>
                    </a:cubicBezTo>
                    <a:lnTo>
                      <a:pt x="0" y="60534"/>
                    </a:lnTo>
                    <a:cubicBezTo>
                      <a:pt x="0" y="60763"/>
                      <a:pt x="197" y="60943"/>
                      <a:pt x="426" y="60943"/>
                    </a:cubicBezTo>
                    <a:lnTo>
                      <a:pt x="45191" y="60943"/>
                    </a:lnTo>
                    <a:cubicBezTo>
                      <a:pt x="45421" y="60943"/>
                      <a:pt x="45601" y="60763"/>
                      <a:pt x="45601" y="60534"/>
                    </a:cubicBezTo>
                    <a:lnTo>
                      <a:pt x="45601" y="427"/>
                    </a:lnTo>
                    <a:cubicBezTo>
                      <a:pt x="45601" y="181"/>
                      <a:pt x="45421" y="1"/>
                      <a:pt x="45191" y="1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5777;p64"/>
              <p:cNvSpPr/>
              <p:nvPr/>
            </p:nvSpPr>
            <p:spPr>
              <a:xfrm>
                <a:off x="4237099" y="2051650"/>
                <a:ext cx="28700" cy="249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997" extrusionOk="0">
                    <a:moveTo>
                      <a:pt x="492" y="0"/>
                    </a:moveTo>
                    <a:cubicBezTo>
                      <a:pt x="214" y="0"/>
                      <a:pt x="0" y="230"/>
                      <a:pt x="0" y="508"/>
                    </a:cubicBezTo>
                    <a:cubicBezTo>
                      <a:pt x="0" y="798"/>
                      <a:pt x="243" y="996"/>
                      <a:pt x="496" y="996"/>
                    </a:cubicBezTo>
                    <a:cubicBezTo>
                      <a:pt x="615" y="996"/>
                      <a:pt x="737" y="952"/>
                      <a:pt x="836" y="852"/>
                    </a:cubicBezTo>
                    <a:cubicBezTo>
                      <a:pt x="1148" y="541"/>
                      <a:pt x="935" y="0"/>
                      <a:pt x="4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5778;p64"/>
              <p:cNvSpPr/>
              <p:nvPr/>
            </p:nvSpPr>
            <p:spPr>
              <a:xfrm>
                <a:off x="4179825" y="3667150"/>
                <a:ext cx="125000" cy="106825"/>
              </a:xfrm>
              <a:custGeom>
                <a:avLst/>
                <a:gdLst/>
                <a:ahLst/>
                <a:cxnLst/>
                <a:rect l="l" t="t" r="r" b="b"/>
                <a:pathLst>
                  <a:path w="5000" h="4273" extrusionOk="0">
                    <a:moveTo>
                      <a:pt x="2869" y="355"/>
                    </a:moveTo>
                    <a:cubicBezTo>
                      <a:pt x="3836" y="355"/>
                      <a:pt x="4639" y="1158"/>
                      <a:pt x="4639" y="2142"/>
                    </a:cubicBezTo>
                    <a:cubicBezTo>
                      <a:pt x="4639" y="3206"/>
                      <a:pt x="3762" y="3917"/>
                      <a:pt x="2850" y="3917"/>
                    </a:cubicBezTo>
                    <a:cubicBezTo>
                      <a:pt x="2413" y="3917"/>
                      <a:pt x="1968" y="3754"/>
                      <a:pt x="1607" y="3387"/>
                    </a:cubicBezTo>
                    <a:cubicBezTo>
                      <a:pt x="492" y="2273"/>
                      <a:pt x="1279" y="355"/>
                      <a:pt x="2869" y="355"/>
                    </a:cubicBezTo>
                    <a:close/>
                    <a:moveTo>
                      <a:pt x="2849" y="1"/>
                    </a:moveTo>
                    <a:cubicBezTo>
                      <a:pt x="2320" y="1"/>
                      <a:pt x="1781" y="197"/>
                      <a:pt x="1344" y="634"/>
                    </a:cubicBezTo>
                    <a:cubicBezTo>
                      <a:pt x="0" y="1978"/>
                      <a:pt x="967" y="4273"/>
                      <a:pt x="2869" y="4273"/>
                    </a:cubicBezTo>
                    <a:cubicBezTo>
                      <a:pt x="4049" y="4273"/>
                      <a:pt x="5000" y="3306"/>
                      <a:pt x="5000" y="2142"/>
                    </a:cubicBezTo>
                    <a:cubicBezTo>
                      <a:pt x="5000" y="847"/>
                      <a:pt x="3946" y="1"/>
                      <a:pt x="28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" name="Retângulo 41"/>
          <p:cNvSpPr/>
          <p:nvPr/>
        </p:nvSpPr>
        <p:spPr>
          <a:xfrm>
            <a:off x="5969876" y="2249696"/>
            <a:ext cx="2207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https://forms.gle/bmSMvnVXXw7BcQHk9</a:t>
            </a:r>
          </a:p>
        </p:txBody>
      </p:sp>
      <p:sp>
        <p:nvSpPr>
          <p:cNvPr id="20" name="Elipse 19"/>
          <p:cNvSpPr/>
          <p:nvPr/>
        </p:nvSpPr>
        <p:spPr>
          <a:xfrm rot="19854207">
            <a:off x="3069021" y="515007"/>
            <a:ext cx="2417379" cy="987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2"/>
                </a:solidFill>
              </a:rPr>
              <a:t>SOLUBILIDADE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7"/>
          <p:cNvSpPr txBox="1">
            <a:spLocks noGrp="1"/>
          </p:cNvSpPr>
          <p:nvPr>
            <p:ph type="ctrTitle"/>
          </p:nvPr>
        </p:nvSpPr>
        <p:spPr>
          <a:xfrm>
            <a:off x="913174" y="1068475"/>
            <a:ext cx="3280454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TESTE OS SEUS CONHECIMENTOS</a:t>
            </a:r>
            <a:endParaRPr dirty="0"/>
          </a:p>
        </p:txBody>
      </p:sp>
      <p:sp>
        <p:nvSpPr>
          <p:cNvPr id="616" name="Google Shape;616;p27"/>
          <p:cNvSpPr txBox="1">
            <a:spLocks noGrp="1"/>
          </p:cNvSpPr>
          <p:nvPr>
            <p:ph type="body" idx="1"/>
          </p:nvPr>
        </p:nvSpPr>
        <p:spPr>
          <a:xfrm>
            <a:off x="1866525" y="2097775"/>
            <a:ext cx="3588344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F3F3F3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RESOLVA A WEBQUEST PROPOSTA E AVALIE O SEU APRENDIZADO!!!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rgbClr val="F3F3F3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F3F3F3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BOM TRABALHO!</a:t>
            </a:r>
            <a:endParaRPr sz="2000" b="1" dirty="0">
              <a:solidFill>
                <a:srgbClr val="F3F3F3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000" b="1" dirty="0">
              <a:solidFill>
                <a:srgbClr val="F3F3F3"/>
              </a:solidFill>
            </a:endParaRPr>
          </a:p>
        </p:txBody>
      </p:sp>
      <p:sp>
        <p:nvSpPr>
          <p:cNvPr id="617" name="Google Shape;617;p27"/>
          <p:cNvSpPr/>
          <p:nvPr/>
        </p:nvSpPr>
        <p:spPr>
          <a:xfrm>
            <a:off x="4572000" y="4356142"/>
            <a:ext cx="4572167" cy="787356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7"/>
          <p:cNvSpPr/>
          <p:nvPr/>
        </p:nvSpPr>
        <p:spPr>
          <a:xfrm>
            <a:off x="6444626" y="4497777"/>
            <a:ext cx="2215500" cy="135900"/>
          </a:xfrm>
          <a:prstGeom prst="ellipse">
            <a:avLst/>
          </a:prstGeom>
          <a:solidFill>
            <a:srgbClr val="2D406A">
              <a:alpha val="32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5766;p64"/>
          <p:cNvGrpSpPr/>
          <p:nvPr/>
        </p:nvGrpSpPr>
        <p:grpSpPr>
          <a:xfrm>
            <a:off x="5626012" y="682147"/>
            <a:ext cx="2911562" cy="3862105"/>
            <a:chOff x="4274365" y="776740"/>
            <a:chExt cx="2911562" cy="3862105"/>
          </a:xfrm>
        </p:grpSpPr>
        <p:grpSp>
          <p:nvGrpSpPr>
            <p:cNvPr id="3" name="Google Shape;5767;p64"/>
            <p:cNvGrpSpPr/>
            <p:nvPr/>
          </p:nvGrpSpPr>
          <p:grpSpPr>
            <a:xfrm>
              <a:off x="4278065" y="776740"/>
              <a:ext cx="2907862" cy="3862105"/>
              <a:chOff x="3580725" y="2020075"/>
              <a:chExt cx="1344925" cy="1786275"/>
            </a:xfrm>
          </p:grpSpPr>
          <p:sp>
            <p:nvSpPr>
              <p:cNvPr id="37" name="Google Shape;5768;p64"/>
              <p:cNvSpPr/>
              <p:nvPr/>
            </p:nvSpPr>
            <p:spPr>
              <a:xfrm>
                <a:off x="3681925" y="2020075"/>
                <a:ext cx="1243725" cy="1786275"/>
              </a:xfrm>
              <a:custGeom>
                <a:avLst/>
                <a:gdLst/>
                <a:ahLst/>
                <a:cxnLst/>
                <a:rect l="l" t="t" r="r" b="b"/>
                <a:pathLst>
                  <a:path w="49749" h="71451" extrusionOk="0">
                    <a:moveTo>
                      <a:pt x="1574" y="1"/>
                    </a:moveTo>
                    <a:cubicBezTo>
                      <a:pt x="706" y="1"/>
                      <a:pt x="1" y="706"/>
                      <a:pt x="1" y="1574"/>
                    </a:cubicBezTo>
                    <a:lnTo>
                      <a:pt x="1" y="69877"/>
                    </a:lnTo>
                    <a:cubicBezTo>
                      <a:pt x="1" y="70746"/>
                      <a:pt x="706" y="71451"/>
                      <a:pt x="1574" y="71451"/>
                    </a:cubicBezTo>
                    <a:lnTo>
                      <a:pt x="48175" y="71451"/>
                    </a:lnTo>
                    <a:cubicBezTo>
                      <a:pt x="49044" y="71451"/>
                      <a:pt x="49748" y="70746"/>
                      <a:pt x="49748" y="69877"/>
                    </a:cubicBezTo>
                    <a:lnTo>
                      <a:pt x="49748" y="1574"/>
                    </a:lnTo>
                    <a:cubicBezTo>
                      <a:pt x="49748" y="706"/>
                      <a:pt x="49044" y="1"/>
                      <a:pt x="481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2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5769;p64"/>
              <p:cNvSpPr/>
              <p:nvPr/>
            </p:nvSpPr>
            <p:spPr>
              <a:xfrm>
                <a:off x="3580725" y="2020075"/>
                <a:ext cx="1250250" cy="1786275"/>
              </a:xfrm>
              <a:custGeom>
                <a:avLst/>
                <a:gdLst/>
                <a:ahLst/>
                <a:cxnLst/>
                <a:rect l="l" t="t" r="r" b="b"/>
                <a:pathLst>
                  <a:path w="50010" h="71451" extrusionOk="0">
                    <a:moveTo>
                      <a:pt x="2527" y="1"/>
                    </a:moveTo>
                    <a:cubicBezTo>
                      <a:pt x="1147" y="1"/>
                      <a:pt x="33" y="1109"/>
                      <a:pt x="0" y="2492"/>
                    </a:cubicBezTo>
                    <a:lnTo>
                      <a:pt x="0" y="68975"/>
                    </a:lnTo>
                    <a:cubicBezTo>
                      <a:pt x="33" y="70358"/>
                      <a:pt x="1147" y="71451"/>
                      <a:pt x="2526" y="71451"/>
                    </a:cubicBezTo>
                    <a:cubicBezTo>
                      <a:pt x="2537" y="71451"/>
                      <a:pt x="2547" y="71451"/>
                      <a:pt x="2557" y="71451"/>
                    </a:cubicBezTo>
                    <a:lnTo>
                      <a:pt x="50010" y="71451"/>
                    </a:lnTo>
                    <a:lnTo>
                      <a:pt x="50010" y="1"/>
                    </a:lnTo>
                    <a:lnTo>
                      <a:pt x="2557" y="1"/>
                    </a:lnTo>
                    <a:cubicBezTo>
                      <a:pt x="2547" y="1"/>
                      <a:pt x="2537" y="1"/>
                      <a:pt x="25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2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5770;p64"/>
              <p:cNvSpPr/>
              <p:nvPr/>
            </p:nvSpPr>
            <p:spPr>
              <a:xfrm>
                <a:off x="3680303" y="2113921"/>
                <a:ext cx="1140025" cy="1511564"/>
              </a:xfrm>
              <a:custGeom>
                <a:avLst/>
                <a:gdLst/>
                <a:ahLst/>
                <a:cxnLst/>
                <a:rect l="l" t="t" r="r" b="b"/>
                <a:pathLst>
                  <a:path w="45601" h="60944" extrusionOk="0">
                    <a:moveTo>
                      <a:pt x="426" y="1"/>
                    </a:moveTo>
                    <a:cubicBezTo>
                      <a:pt x="197" y="1"/>
                      <a:pt x="0" y="181"/>
                      <a:pt x="0" y="427"/>
                    </a:cubicBezTo>
                    <a:lnTo>
                      <a:pt x="0" y="60534"/>
                    </a:lnTo>
                    <a:cubicBezTo>
                      <a:pt x="0" y="60763"/>
                      <a:pt x="197" y="60943"/>
                      <a:pt x="426" y="60943"/>
                    </a:cubicBezTo>
                    <a:lnTo>
                      <a:pt x="45191" y="60943"/>
                    </a:lnTo>
                    <a:cubicBezTo>
                      <a:pt x="45421" y="60943"/>
                      <a:pt x="45601" y="60763"/>
                      <a:pt x="45601" y="60534"/>
                    </a:cubicBezTo>
                    <a:lnTo>
                      <a:pt x="45601" y="427"/>
                    </a:lnTo>
                    <a:cubicBezTo>
                      <a:pt x="45601" y="181"/>
                      <a:pt x="45421" y="1"/>
                      <a:pt x="45191" y="1"/>
                    </a:cubicBezTo>
                    <a:close/>
                  </a:path>
                </a:pathLst>
              </a:custGeom>
              <a:solidFill>
                <a:srgbClr val="595959"/>
              </a:solidFill>
              <a:ln w="762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5771;p64"/>
              <p:cNvSpPr/>
              <p:nvPr/>
            </p:nvSpPr>
            <p:spPr>
              <a:xfrm>
                <a:off x="4237099" y="2051650"/>
                <a:ext cx="28700" cy="249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997" extrusionOk="0">
                    <a:moveTo>
                      <a:pt x="492" y="0"/>
                    </a:moveTo>
                    <a:cubicBezTo>
                      <a:pt x="214" y="0"/>
                      <a:pt x="0" y="230"/>
                      <a:pt x="0" y="508"/>
                    </a:cubicBezTo>
                    <a:cubicBezTo>
                      <a:pt x="0" y="798"/>
                      <a:pt x="243" y="996"/>
                      <a:pt x="496" y="996"/>
                    </a:cubicBezTo>
                    <a:cubicBezTo>
                      <a:pt x="615" y="996"/>
                      <a:pt x="737" y="952"/>
                      <a:pt x="836" y="852"/>
                    </a:cubicBezTo>
                    <a:cubicBezTo>
                      <a:pt x="1148" y="541"/>
                      <a:pt x="935" y="0"/>
                      <a:pt x="4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62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5772;p64"/>
              <p:cNvSpPr/>
              <p:nvPr/>
            </p:nvSpPr>
            <p:spPr>
              <a:xfrm>
                <a:off x="4179825" y="3667150"/>
                <a:ext cx="125000" cy="106825"/>
              </a:xfrm>
              <a:custGeom>
                <a:avLst/>
                <a:gdLst/>
                <a:ahLst/>
                <a:cxnLst/>
                <a:rect l="l" t="t" r="r" b="b"/>
                <a:pathLst>
                  <a:path w="5000" h="4273" extrusionOk="0">
                    <a:moveTo>
                      <a:pt x="2869" y="355"/>
                    </a:moveTo>
                    <a:cubicBezTo>
                      <a:pt x="3836" y="355"/>
                      <a:pt x="4639" y="1158"/>
                      <a:pt x="4639" y="2142"/>
                    </a:cubicBezTo>
                    <a:cubicBezTo>
                      <a:pt x="4639" y="3206"/>
                      <a:pt x="3762" y="3917"/>
                      <a:pt x="2850" y="3917"/>
                    </a:cubicBezTo>
                    <a:cubicBezTo>
                      <a:pt x="2413" y="3917"/>
                      <a:pt x="1968" y="3754"/>
                      <a:pt x="1607" y="3387"/>
                    </a:cubicBezTo>
                    <a:cubicBezTo>
                      <a:pt x="492" y="2273"/>
                      <a:pt x="1279" y="355"/>
                      <a:pt x="2869" y="355"/>
                    </a:cubicBezTo>
                    <a:close/>
                    <a:moveTo>
                      <a:pt x="2849" y="1"/>
                    </a:moveTo>
                    <a:cubicBezTo>
                      <a:pt x="2320" y="1"/>
                      <a:pt x="1781" y="197"/>
                      <a:pt x="1344" y="634"/>
                    </a:cubicBezTo>
                    <a:cubicBezTo>
                      <a:pt x="0" y="1978"/>
                      <a:pt x="967" y="4273"/>
                      <a:pt x="2869" y="4273"/>
                    </a:cubicBezTo>
                    <a:cubicBezTo>
                      <a:pt x="4049" y="4273"/>
                      <a:pt x="5000" y="3306"/>
                      <a:pt x="5000" y="2142"/>
                    </a:cubicBezTo>
                    <a:cubicBezTo>
                      <a:pt x="5000" y="847"/>
                      <a:pt x="3946" y="1"/>
                      <a:pt x="28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62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5773;p64"/>
            <p:cNvGrpSpPr/>
            <p:nvPr/>
          </p:nvGrpSpPr>
          <p:grpSpPr>
            <a:xfrm>
              <a:off x="4274365" y="776740"/>
              <a:ext cx="2907862" cy="3862105"/>
              <a:chOff x="3580725" y="2020075"/>
              <a:chExt cx="1344925" cy="1786275"/>
            </a:xfrm>
          </p:grpSpPr>
          <p:sp>
            <p:nvSpPr>
              <p:cNvPr id="32" name="Google Shape;5774;p64"/>
              <p:cNvSpPr/>
              <p:nvPr/>
            </p:nvSpPr>
            <p:spPr>
              <a:xfrm>
                <a:off x="3681925" y="2020075"/>
                <a:ext cx="1243725" cy="1786275"/>
              </a:xfrm>
              <a:custGeom>
                <a:avLst/>
                <a:gdLst/>
                <a:ahLst/>
                <a:cxnLst/>
                <a:rect l="l" t="t" r="r" b="b"/>
                <a:pathLst>
                  <a:path w="49749" h="71451" extrusionOk="0">
                    <a:moveTo>
                      <a:pt x="1574" y="1"/>
                    </a:moveTo>
                    <a:cubicBezTo>
                      <a:pt x="706" y="1"/>
                      <a:pt x="1" y="706"/>
                      <a:pt x="1" y="1574"/>
                    </a:cubicBezTo>
                    <a:lnTo>
                      <a:pt x="1" y="69877"/>
                    </a:lnTo>
                    <a:cubicBezTo>
                      <a:pt x="1" y="70746"/>
                      <a:pt x="706" y="71451"/>
                      <a:pt x="1574" y="71451"/>
                    </a:cubicBezTo>
                    <a:lnTo>
                      <a:pt x="48175" y="71451"/>
                    </a:lnTo>
                    <a:cubicBezTo>
                      <a:pt x="49044" y="71451"/>
                      <a:pt x="49748" y="70746"/>
                      <a:pt x="49748" y="69877"/>
                    </a:cubicBezTo>
                    <a:lnTo>
                      <a:pt x="49748" y="1574"/>
                    </a:lnTo>
                    <a:cubicBezTo>
                      <a:pt x="49748" y="706"/>
                      <a:pt x="49044" y="1"/>
                      <a:pt x="4817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5775;p64"/>
              <p:cNvSpPr/>
              <p:nvPr/>
            </p:nvSpPr>
            <p:spPr>
              <a:xfrm>
                <a:off x="3580725" y="2020075"/>
                <a:ext cx="1250250" cy="1786275"/>
              </a:xfrm>
              <a:custGeom>
                <a:avLst/>
                <a:gdLst/>
                <a:ahLst/>
                <a:cxnLst/>
                <a:rect l="l" t="t" r="r" b="b"/>
                <a:pathLst>
                  <a:path w="50010" h="71451" extrusionOk="0">
                    <a:moveTo>
                      <a:pt x="2527" y="1"/>
                    </a:moveTo>
                    <a:cubicBezTo>
                      <a:pt x="1147" y="1"/>
                      <a:pt x="33" y="1109"/>
                      <a:pt x="0" y="2492"/>
                    </a:cubicBezTo>
                    <a:lnTo>
                      <a:pt x="0" y="68975"/>
                    </a:lnTo>
                    <a:cubicBezTo>
                      <a:pt x="33" y="70358"/>
                      <a:pt x="1147" y="71451"/>
                      <a:pt x="2526" y="71451"/>
                    </a:cubicBezTo>
                    <a:cubicBezTo>
                      <a:pt x="2537" y="71451"/>
                      <a:pt x="2547" y="71451"/>
                      <a:pt x="2557" y="71451"/>
                    </a:cubicBezTo>
                    <a:lnTo>
                      <a:pt x="50010" y="71451"/>
                    </a:lnTo>
                    <a:lnTo>
                      <a:pt x="50010" y="1"/>
                    </a:lnTo>
                    <a:lnTo>
                      <a:pt x="2557" y="1"/>
                    </a:lnTo>
                    <a:cubicBezTo>
                      <a:pt x="2547" y="1"/>
                      <a:pt x="2537" y="1"/>
                      <a:pt x="2527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5776;p64"/>
              <p:cNvSpPr/>
              <p:nvPr/>
            </p:nvSpPr>
            <p:spPr>
              <a:xfrm>
                <a:off x="3680303" y="2113921"/>
                <a:ext cx="1140025" cy="1511564"/>
              </a:xfrm>
              <a:custGeom>
                <a:avLst/>
                <a:gdLst/>
                <a:ahLst/>
                <a:cxnLst/>
                <a:rect l="l" t="t" r="r" b="b"/>
                <a:pathLst>
                  <a:path w="45601" h="60944" extrusionOk="0">
                    <a:moveTo>
                      <a:pt x="426" y="1"/>
                    </a:moveTo>
                    <a:cubicBezTo>
                      <a:pt x="197" y="1"/>
                      <a:pt x="0" y="181"/>
                      <a:pt x="0" y="427"/>
                    </a:cubicBezTo>
                    <a:lnTo>
                      <a:pt x="0" y="60534"/>
                    </a:lnTo>
                    <a:cubicBezTo>
                      <a:pt x="0" y="60763"/>
                      <a:pt x="197" y="60943"/>
                      <a:pt x="426" y="60943"/>
                    </a:cubicBezTo>
                    <a:lnTo>
                      <a:pt x="45191" y="60943"/>
                    </a:lnTo>
                    <a:cubicBezTo>
                      <a:pt x="45421" y="60943"/>
                      <a:pt x="45601" y="60763"/>
                      <a:pt x="45601" y="60534"/>
                    </a:cubicBezTo>
                    <a:lnTo>
                      <a:pt x="45601" y="427"/>
                    </a:lnTo>
                    <a:cubicBezTo>
                      <a:pt x="45601" y="181"/>
                      <a:pt x="45421" y="1"/>
                      <a:pt x="45191" y="1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5777;p64"/>
              <p:cNvSpPr/>
              <p:nvPr/>
            </p:nvSpPr>
            <p:spPr>
              <a:xfrm>
                <a:off x="4237099" y="2051650"/>
                <a:ext cx="28700" cy="249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997" extrusionOk="0">
                    <a:moveTo>
                      <a:pt x="492" y="0"/>
                    </a:moveTo>
                    <a:cubicBezTo>
                      <a:pt x="214" y="0"/>
                      <a:pt x="0" y="230"/>
                      <a:pt x="0" y="508"/>
                    </a:cubicBezTo>
                    <a:cubicBezTo>
                      <a:pt x="0" y="798"/>
                      <a:pt x="243" y="996"/>
                      <a:pt x="496" y="996"/>
                    </a:cubicBezTo>
                    <a:cubicBezTo>
                      <a:pt x="615" y="996"/>
                      <a:pt x="737" y="952"/>
                      <a:pt x="836" y="852"/>
                    </a:cubicBezTo>
                    <a:cubicBezTo>
                      <a:pt x="1148" y="541"/>
                      <a:pt x="935" y="0"/>
                      <a:pt x="4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5778;p64"/>
              <p:cNvSpPr/>
              <p:nvPr/>
            </p:nvSpPr>
            <p:spPr>
              <a:xfrm>
                <a:off x="4179825" y="3667150"/>
                <a:ext cx="125000" cy="106825"/>
              </a:xfrm>
              <a:custGeom>
                <a:avLst/>
                <a:gdLst/>
                <a:ahLst/>
                <a:cxnLst/>
                <a:rect l="l" t="t" r="r" b="b"/>
                <a:pathLst>
                  <a:path w="5000" h="4273" extrusionOk="0">
                    <a:moveTo>
                      <a:pt x="2869" y="355"/>
                    </a:moveTo>
                    <a:cubicBezTo>
                      <a:pt x="3836" y="355"/>
                      <a:pt x="4639" y="1158"/>
                      <a:pt x="4639" y="2142"/>
                    </a:cubicBezTo>
                    <a:cubicBezTo>
                      <a:pt x="4639" y="3206"/>
                      <a:pt x="3762" y="3917"/>
                      <a:pt x="2850" y="3917"/>
                    </a:cubicBezTo>
                    <a:cubicBezTo>
                      <a:pt x="2413" y="3917"/>
                      <a:pt x="1968" y="3754"/>
                      <a:pt x="1607" y="3387"/>
                    </a:cubicBezTo>
                    <a:cubicBezTo>
                      <a:pt x="492" y="2273"/>
                      <a:pt x="1279" y="355"/>
                      <a:pt x="2869" y="355"/>
                    </a:cubicBezTo>
                    <a:close/>
                    <a:moveTo>
                      <a:pt x="2849" y="1"/>
                    </a:moveTo>
                    <a:cubicBezTo>
                      <a:pt x="2320" y="1"/>
                      <a:pt x="1781" y="197"/>
                      <a:pt x="1344" y="634"/>
                    </a:cubicBezTo>
                    <a:cubicBezTo>
                      <a:pt x="0" y="1978"/>
                      <a:pt x="967" y="4273"/>
                      <a:pt x="2869" y="4273"/>
                    </a:cubicBezTo>
                    <a:cubicBezTo>
                      <a:pt x="4049" y="4273"/>
                      <a:pt x="5000" y="3306"/>
                      <a:pt x="5000" y="2142"/>
                    </a:cubicBezTo>
                    <a:cubicBezTo>
                      <a:pt x="5000" y="847"/>
                      <a:pt x="3946" y="1"/>
                      <a:pt x="28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" name="Retângulo 41"/>
          <p:cNvSpPr/>
          <p:nvPr/>
        </p:nvSpPr>
        <p:spPr>
          <a:xfrm>
            <a:off x="5969876" y="2249696"/>
            <a:ext cx="2207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https://forms.gle/NFuo7DtMTrRugcen9</a:t>
            </a:r>
          </a:p>
        </p:txBody>
      </p:sp>
      <p:sp>
        <p:nvSpPr>
          <p:cNvPr id="20" name="Elipse 19"/>
          <p:cNvSpPr/>
          <p:nvPr/>
        </p:nvSpPr>
        <p:spPr>
          <a:xfrm rot="19854207">
            <a:off x="3069021" y="515007"/>
            <a:ext cx="2417379" cy="987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2"/>
                </a:solidFill>
              </a:rPr>
              <a:t>CURVAS DE SOLUBILIDADE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911734" y="2334500"/>
            <a:ext cx="7001046" cy="663300"/>
          </a:xfrm>
        </p:spPr>
        <p:txBody>
          <a:bodyPr/>
          <a:lstStyle/>
          <a:p>
            <a:r>
              <a:rPr lang="pt-BR" sz="4000" b="1" dirty="0"/>
              <a:t>02. CONCENTRAÇÕES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BF4A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8"/>
          <p:cNvSpPr txBox="1">
            <a:spLocks noGrp="1"/>
          </p:cNvSpPr>
          <p:nvPr>
            <p:ph type="ctrTitle" idx="3"/>
          </p:nvPr>
        </p:nvSpPr>
        <p:spPr>
          <a:xfrm>
            <a:off x="913177" y="1068475"/>
            <a:ext cx="2281968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CRITÉRIOS DE SUCESSO</a:t>
            </a:r>
            <a:endParaRPr sz="3600" dirty="0"/>
          </a:p>
        </p:txBody>
      </p:sp>
      <p:grpSp>
        <p:nvGrpSpPr>
          <p:cNvPr id="187" name="Google Shape;187;p18"/>
          <p:cNvGrpSpPr/>
          <p:nvPr/>
        </p:nvGrpSpPr>
        <p:grpSpPr>
          <a:xfrm>
            <a:off x="3817800" y="328653"/>
            <a:ext cx="4709742" cy="4621211"/>
            <a:chOff x="3817800" y="328653"/>
            <a:chExt cx="4709742" cy="4621211"/>
          </a:xfrm>
        </p:grpSpPr>
        <p:sp>
          <p:nvSpPr>
            <p:cNvPr id="188" name="Google Shape;188;p18"/>
            <p:cNvSpPr/>
            <p:nvPr/>
          </p:nvSpPr>
          <p:spPr>
            <a:xfrm>
              <a:off x="7956850" y="328653"/>
              <a:ext cx="570692" cy="4621211"/>
            </a:xfrm>
            <a:custGeom>
              <a:avLst/>
              <a:gdLst/>
              <a:ahLst/>
              <a:cxnLst/>
              <a:rect l="l" t="t" r="r" b="b"/>
              <a:pathLst>
                <a:path w="7626" h="61752" extrusionOk="0">
                  <a:moveTo>
                    <a:pt x="3815" y="0"/>
                  </a:moveTo>
                  <a:cubicBezTo>
                    <a:pt x="2618" y="0"/>
                    <a:pt x="1648" y="970"/>
                    <a:pt x="1648" y="2167"/>
                  </a:cubicBezTo>
                  <a:lnTo>
                    <a:pt x="1648" y="54804"/>
                  </a:lnTo>
                  <a:cubicBezTo>
                    <a:pt x="656" y="55491"/>
                    <a:pt x="1" y="56638"/>
                    <a:pt x="1" y="57937"/>
                  </a:cubicBezTo>
                  <a:cubicBezTo>
                    <a:pt x="1" y="60043"/>
                    <a:pt x="1709" y="61752"/>
                    <a:pt x="3815" y="61752"/>
                  </a:cubicBezTo>
                  <a:cubicBezTo>
                    <a:pt x="5921" y="61752"/>
                    <a:pt x="7625" y="60043"/>
                    <a:pt x="7625" y="57937"/>
                  </a:cubicBezTo>
                  <a:cubicBezTo>
                    <a:pt x="7625" y="56638"/>
                    <a:pt x="6974" y="55491"/>
                    <a:pt x="5978" y="54804"/>
                  </a:cubicBezTo>
                  <a:lnTo>
                    <a:pt x="5978" y="2167"/>
                  </a:lnTo>
                  <a:cubicBezTo>
                    <a:pt x="5978" y="970"/>
                    <a:pt x="5008" y="0"/>
                    <a:pt x="381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8"/>
            <p:cNvSpPr/>
            <p:nvPr/>
          </p:nvSpPr>
          <p:spPr>
            <a:xfrm>
              <a:off x="8154942" y="403489"/>
              <a:ext cx="174740" cy="1197435"/>
            </a:xfrm>
            <a:custGeom>
              <a:avLst/>
              <a:gdLst/>
              <a:ahLst/>
              <a:cxnLst/>
              <a:rect l="l" t="t" r="r" b="b"/>
              <a:pathLst>
                <a:path w="2335" h="16001" extrusionOk="0">
                  <a:moveTo>
                    <a:pt x="1168" y="0"/>
                  </a:moveTo>
                  <a:cubicBezTo>
                    <a:pt x="524" y="0"/>
                    <a:pt x="1" y="542"/>
                    <a:pt x="1" y="1209"/>
                  </a:cubicBezTo>
                  <a:lnTo>
                    <a:pt x="1" y="15903"/>
                  </a:lnTo>
                  <a:cubicBezTo>
                    <a:pt x="778" y="15963"/>
                    <a:pt x="1554" y="15993"/>
                    <a:pt x="2334" y="16001"/>
                  </a:cubicBezTo>
                  <a:lnTo>
                    <a:pt x="2334" y="1209"/>
                  </a:lnTo>
                  <a:cubicBezTo>
                    <a:pt x="2334" y="542"/>
                    <a:pt x="1812" y="0"/>
                    <a:pt x="1168" y="0"/>
                  </a:cubicBezTo>
                  <a:close/>
                </a:path>
              </a:pathLst>
            </a:custGeom>
            <a:solidFill>
              <a:srgbClr val="3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8"/>
            <p:cNvSpPr/>
            <p:nvPr/>
          </p:nvSpPr>
          <p:spPr>
            <a:xfrm>
              <a:off x="8031686" y="1593539"/>
              <a:ext cx="421321" cy="3281515"/>
            </a:xfrm>
            <a:custGeom>
              <a:avLst/>
              <a:gdLst/>
              <a:ahLst/>
              <a:cxnLst/>
              <a:rect l="l" t="t" r="r" b="b"/>
              <a:pathLst>
                <a:path w="5630" h="43850" extrusionOk="0">
                  <a:moveTo>
                    <a:pt x="1648" y="1"/>
                  </a:moveTo>
                  <a:lnTo>
                    <a:pt x="1648" y="38479"/>
                  </a:lnTo>
                  <a:cubicBezTo>
                    <a:pt x="679" y="38925"/>
                    <a:pt x="1" y="39902"/>
                    <a:pt x="1" y="41039"/>
                  </a:cubicBezTo>
                  <a:cubicBezTo>
                    <a:pt x="1" y="42589"/>
                    <a:pt x="1261" y="43850"/>
                    <a:pt x="2815" y="43850"/>
                  </a:cubicBezTo>
                  <a:cubicBezTo>
                    <a:pt x="4364" y="43850"/>
                    <a:pt x="5630" y="42589"/>
                    <a:pt x="5630" y="41039"/>
                  </a:cubicBezTo>
                  <a:cubicBezTo>
                    <a:pt x="5630" y="39902"/>
                    <a:pt x="4952" y="38925"/>
                    <a:pt x="3981" y="38479"/>
                  </a:cubicBezTo>
                  <a:lnTo>
                    <a:pt x="3981" y="99"/>
                  </a:lnTo>
                  <a:cubicBezTo>
                    <a:pt x="3201" y="91"/>
                    <a:pt x="2425" y="6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8031686" y="2851015"/>
              <a:ext cx="421321" cy="2024062"/>
            </a:xfrm>
            <a:custGeom>
              <a:avLst/>
              <a:gdLst/>
              <a:ahLst/>
              <a:cxnLst/>
              <a:rect l="l" t="t" r="r" b="b"/>
              <a:pathLst>
                <a:path w="5630" h="27047" extrusionOk="0">
                  <a:moveTo>
                    <a:pt x="3981" y="1"/>
                  </a:moveTo>
                  <a:cubicBezTo>
                    <a:pt x="3141" y="7266"/>
                    <a:pt x="3201" y="14599"/>
                    <a:pt x="2144" y="22186"/>
                  </a:cubicBezTo>
                  <a:cubicBezTo>
                    <a:pt x="1949" y="22765"/>
                    <a:pt x="1313" y="24082"/>
                    <a:pt x="460" y="24082"/>
                  </a:cubicBezTo>
                  <a:cubicBezTo>
                    <a:pt x="318" y="24082"/>
                    <a:pt x="169" y="24046"/>
                    <a:pt x="16" y="23963"/>
                  </a:cubicBezTo>
                  <a:cubicBezTo>
                    <a:pt x="4" y="24054"/>
                    <a:pt x="1" y="24141"/>
                    <a:pt x="1" y="24236"/>
                  </a:cubicBezTo>
                  <a:cubicBezTo>
                    <a:pt x="1" y="25786"/>
                    <a:pt x="1261" y="27047"/>
                    <a:pt x="2815" y="27047"/>
                  </a:cubicBezTo>
                  <a:cubicBezTo>
                    <a:pt x="4364" y="27047"/>
                    <a:pt x="5630" y="25786"/>
                    <a:pt x="5630" y="24236"/>
                  </a:cubicBezTo>
                  <a:cubicBezTo>
                    <a:pt x="5630" y="23099"/>
                    <a:pt x="4952" y="22122"/>
                    <a:pt x="3981" y="21676"/>
                  </a:cubicBezTo>
                  <a:lnTo>
                    <a:pt x="3981" y="1"/>
                  </a:ln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2" name="Google Shape;192;p18"/>
            <p:cNvCxnSpPr/>
            <p:nvPr/>
          </p:nvCxnSpPr>
          <p:spPr>
            <a:xfrm>
              <a:off x="3817800" y="1479296"/>
              <a:ext cx="44358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18"/>
            <p:cNvCxnSpPr/>
            <p:nvPr/>
          </p:nvCxnSpPr>
          <p:spPr>
            <a:xfrm>
              <a:off x="3817800" y="2517521"/>
              <a:ext cx="44358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18"/>
            <p:cNvCxnSpPr/>
            <p:nvPr/>
          </p:nvCxnSpPr>
          <p:spPr>
            <a:xfrm>
              <a:off x="3817800" y="3574571"/>
              <a:ext cx="44358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18"/>
            <p:cNvCxnSpPr/>
            <p:nvPr/>
          </p:nvCxnSpPr>
          <p:spPr>
            <a:xfrm>
              <a:off x="3817800" y="4631621"/>
              <a:ext cx="44358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18"/>
            <p:cNvCxnSpPr/>
            <p:nvPr/>
          </p:nvCxnSpPr>
          <p:spPr>
            <a:xfrm>
              <a:off x="8001377" y="1160800"/>
              <a:ext cx="2220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18"/>
            <p:cNvCxnSpPr/>
            <p:nvPr/>
          </p:nvCxnSpPr>
          <p:spPr>
            <a:xfrm>
              <a:off x="8001377" y="2199025"/>
              <a:ext cx="2220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18"/>
            <p:cNvCxnSpPr/>
            <p:nvPr/>
          </p:nvCxnSpPr>
          <p:spPr>
            <a:xfrm>
              <a:off x="8001377" y="3256075"/>
              <a:ext cx="2220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18"/>
            <p:cNvCxnSpPr/>
            <p:nvPr/>
          </p:nvCxnSpPr>
          <p:spPr>
            <a:xfrm>
              <a:off x="8001377" y="4313125"/>
              <a:ext cx="2220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18"/>
            <p:cNvCxnSpPr/>
            <p:nvPr/>
          </p:nvCxnSpPr>
          <p:spPr>
            <a:xfrm>
              <a:off x="8001377" y="801288"/>
              <a:ext cx="2220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18"/>
            <p:cNvCxnSpPr/>
            <p:nvPr/>
          </p:nvCxnSpPr>
          <p:spPr>
            <a:xfrm>
              <a:off x="8001377" y="1839513"/>
              <a:ext cx="2220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18"/>
            <p:cNvCxnSpPr/>
            <p:nvPr/>
          </p:nvCxnSpPr>
          <p:spPr>
            <a:xfrm>
              <a:off x="8001377" y="2896563"/>
              <a:ext cx="2220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18"/>
            <p:cNvCxnSpPr/>
            <p:nvPr/>
          </p:nvCxnSpPr>
          <p:spPr>
            <a:xfrm>
              <a:off x="8001377" y="3953613"/>
              <a:ext cx="222000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4" name="Google Shape;204;p18"/>
          <p:cNvSpPr txBox="1">
            <a:spLocks noGrp="1"/>
          </p:cNvSpPr>
          <p:nvPr>
            <p:ph type="title"/>
          </p:nvPr>
        </p:nvSpPr>
        <p:spPr>
          <a:xfrm>
            <a:off x="3718050" y="482038"/>
            <a:ext cx="3004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01</a:t>
            </a:r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>
            <a:off x="3718050" y="1119574"/>
            <a:ext cx="3858000" cy="28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/>
              <a:t>DEFINIÇÃO E CLASSIFICAÇÃO</a:t>
            </a:r>
            <a:endParaRPr sz="2000" dirty="0"/>
          </a:p>
        </p:txBody>
      </p:sp>
      <p:sp>
        <p:nvSpPr>
          <p:cNvPr id="207" name="Google Shape;207;p18"/>
          <p:cNvSpPr txBox="1">
            <a:spLocks noGrp="1"/>
          </p:cNvSpPr>
          <p:nvPr>
            <p:ph type="title" idx="4"/>
          </p:nvPr>
        </p:nvSpPr>
        <p:spPr>
          <a:xfrm>
            <a:off x="3718050" y="1499392"/>
            <a:ext cx="3004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02</a:t>
            </a:r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ctrTitle" idx="5"/>
          </p:nvPr>
        </p:nvSpPr>
        <p:spPr>
          <a:xfrm>
            <a:off x="3718050" y="2115413"/>
            <a:ext cx="3858000" cy="3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/>
              <a:t>CONCENTRAÇÕES</a:t>
            </a:r>
            <a:endParaRPr sz="2000" dirty="0"/>
          </a:p>
        </p:txBody>
      </p:sp>
      <p:sp>
        <p:nvSpPr>
          <p:cNvPr id="210" name="Google Shape;210;p18"/>
          <p:cNvSpPr txBox="1">
            <a:spLocks noGrp="1"/>
          </p:cNvSpPr>
          <p:nvPr>
            <p:ph type="title" idx="7"/>
          </p:nvPr>
        </p:nvSpPr>
        <p:spPr>
          <a:xfrm>
            <a:off x="3718050" y="2578078"/>
            <a:ext cx="3004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03</a:t>
            </a:r>
            <a:endParaRPr/>
          </a:p>
        </p:txBody>
      </p:sp>
      <p:sp>
        <p:nvSpPr>
          <p:cNvPr id="211" name="Google Shape;211;p18"/>
          <p:cNvSpPr txBox="1">
            <a:spLocks noGrp="1"/>
          </p:cNvSpPr>
          <p:nvPr>
            <p:ph type="ctrTitle" idx="8"/>
          </p:nvPr>
        </p:nvSpPr>
        <p:spPr>
          <a:xfrm>
            <a:off x="3718050" y="3194061"/>
            <a:ext cx="3858000" cy="3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/>
              <a:t>DILUIÇÃO</a:t>
            </a:r>
            <a:endParaRPr sz="2000" dirty="0"/>
          </a:p>
        </p:txBody>
      </p:sp>
      <p:sp>
        <p:nvSpPr>
          <p:cNvPr id="213" name="Google Shape;213;p18"/>
          <p:cNvSpPr txBox="1">
            <a:spLocks noGrp="1"/>
          </p:cNvSpPr>
          <p:nvPr>
            <p:ph type="title" idx="13"/>
          </p:nvPr>
        </p:nvSpPr>
        <p:spPr>
          <a:xfrm>
            <a:off x="3718050" y="3632108"/>
            <a:ext cx="3004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04</a:t>
            </a:r>
            <a:endParaRPr/>
          </a:p>
        </p:txBody>
      </p:sp>
      <p:sp>
        <p:nvSpPr>
          <p:cNvPr id="214" name="Google Shape;214;p18"/>
          <p:cNvSpPr txBox="1">
            <a:spLocks noGrp="1"/>
          </p:cNvSpPr>
          <p:nvPr>
            <p:ph type="ctrTitle" idx="14"/>
          </p:nvPr>
        </p:nvSpPr>
        <p:spPr>
          <a:xfrm>
            <a:off x="3718050" y="4223166"/>
            <a:ext cx="3858000" cy="3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/>
              <a:t>MISTURA DE SOLUÇÕES e TITULAÇÃO</a:t>
            </a:r>
            <a:endParaRPr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422839" y="269463"/>
            <a:ext cx="5643602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pt-BR" sz="2400" dirty="0">
                <a:solidFill>
                  <a:srgbClr val="002060"/>
                </a:solidFill>
                <a:latin typeface="Anton" charset="0"/>
              </a:rPr>
              <a:t>CONCENTRAÇÃO COMUM (C)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471447" y="1185375"/>
            <a:ext cx="7279675" cy="89255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pt-BR" sz="2000" dirty="0">
                <a:solidFill>
                  <a:srgbClr val="002060"/>
                </a:solidFill>
                <a:latin typeface="Anton" charset="0"/>
              </a:rPr>
              <a:t>É o quociente entre a massa do soluto (m</a:t>
            </a:r>
            <a:r>
              <a:rPr lang="pt-BR" sz="2000" baseline="-25000" dirty="0">
                <a:solidFill>
                  <a:srgbClr val="002060"/>
                </a:solidFill>
                <a:latin typeface="Anton" charset="0"/>
              </a:rPr>
              <a:t>1</a:t>
            </a:r>
            <a:r>
              <a:rPr lang="pt-BR" sz="2000" dirty="0">
                <a:solidFill>
                  <a:srgbClr val="002060"/>
                </a:solidFill>
                <a:latin typeface="Anton" charset="0"/>
              </a:rPr>
              <a:t>), em gramas, e o volume da solução (V), em litros </a:t>
            </a:r>
          </a:p>
        </p:txBody>
      </p:sp>
      <p:grpSp>
        <p:nvGrpSpPr>
          <p:cNvPr id="2" name="Grupo 12"/>
          <p:cNvGrpSpPr>
            <a:grpSpLocks/>
          </p:cNvGrpSpPr>
          <p:nvPr/>
        </p:nvGrpSpPr>
        <p:grpSpPr bwMode="auto">
          <a:xfrm>
            <a:off x="4149649" y="2309673"/>
            <a:ext cx="2232025" cy="1127193"/>
            <a:chOff x="3429000" y="2919412"/>
            <a:chExt cx="2232025" cy="1502924"/>
          </a:xfrm>
          <a:noFill/>
        </p:grpSpPr>
        <p:sp>
          <p:nvSpPr>
            <p:cNvPr id="688144" name="Rectangle 15"/>
            <p:cNvSpPr>
              <a:spLocks noChangeArrowheads="1"/>
            </p:cNvSpPr>
            <p:nvPr/>
          </p:nvSpPr>
          <p:spPr bwMode="auto">
            <a:xfrm>
              <a:off x="3429000" y="2919412"/>
              <a:ext cx="2232025" cy="150292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pt-BR" altLang="pt-BR">
                <a:solidFill>
                  <a:srgbClr val="002060"/>
                </a:solidFill>
                <a:latin typeface="Anton" charset="0"/>
              </a:endParaRPr>
            </a:p>
          </p:txBody>
        </p:sp>
        <p:sp>
          <p:nvSpPr>
            <p:cNvPr id="688145" name="Text Box 16"/>
            <p:cNvSpPr txBox="1">
              <a:spLocks noChangeArrowheads="1"/>
            </p:cNvSpPr>
            <p:nvPr/>
          </p:nvSpPr>
          <p:spPr bwMode="auto">
            <a:xfrm>
              <a:off x="4852709" y="3638548"/>
              <a:ext cx="352981" cy="69762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2800" dirty="0">
                  <a:solidFill>
                    <a:srgbClr val="002060"/>
                  </a:solidFill>
                  <a:latin typeface="Anton" charset="0"/>
                </a:rPr>
                <a:t>V</a:t>
              </a:r>
            </a:p>
          </p:txBody>
        </p:sp>
        <p:sp>
          <p:nvSpPr>
            <p:cNvPr id="688146" name="Text Box 17"/>
            <p:cNvSpPr txBox="1">
              <a:spLocks noChangeArrowheads="1"/>
            </p:cNvSpPr>
            <p:nvPr/>
          </p:nvSpPr>
          <p:spPr bwMode="auto">
            <a:xfrm>
              <a:off x="4784412" y="3006725"/>
              <a:ext cx="524503" cy="697627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2800" dirty="0">
                  <a:solidFill>
                    <a:srgbClr val="002060"/>
                  </a:solidFill>
                  <a:latin typeface="Anton" charset="0"/>
                </a:rPr>
                <a:t>m</a:t>
              </a:r>
              <a:r>
                <a:rPr lang="pt-BR" altLang="pt-BR" sz="1600" dirty="0">
                  <a:solidFill>
                    <a:srgbClr val="002060"/>
                  </a:solidFill>
                  <a:latin typeface="Anton" charset="0"/>
                </a:rPr>
                <a:t>1</a:t>
              </a:r>
              <a:endParaRPr lang="pt-BR" altLang="pt-BR" sz="2800" dirty="0">
                <a:solidFill>
                  <a:srgbClr val="002060"/>
                </a:solidFill>
                <a:latin typeface="Anton" charset="0"/>
              </a:endParaRPr>
            </a:p>
          </p:txBody>
        </p:sp>
        <p:sp>
          <p:nvSpPr>
            <p:cNvPr id="688147" name="Text Box 18"/>
            <p:cNvSpPr txBox="1">
              <a:spLocks noChangeArrowheads="1"/>
            </p:cNvSpPr>
            <p:nvPr/>
          </p:nvSpPr>
          <p:spPr bwMode="auto">
            <a:xfrm>
              <a:off x="4242587" y="3294064"/>
              <a:ext cx="296876" cy="697627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2800">
                  <a:solidFill>
                    <a:srgbClr val="002060"/>
                  </a:solidFill>
                  <a:latin typeface="Anton" charset="0"/>
                </a:rPr>
                <a:t>=</a:t>
              </a:r>
            </a:p>
          </p:txBody>
        </p:sp>
        <p:sp>
          <p:nvSpPr>
            <p:cNvPr id="688148" name="Line 19"/>
            <p:cNvSpPr>
              <a:spLocks noChangeShapeType="1"/>
            </p:cNvSpPr>
            <p:nvPr/>
          </p:nvSpPr>
          <p:spPr bwMode="auto">
            <a:xfrm>
              <a:off x="4794250" y="3562350"/>
              <a:ext cx="50323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pt-BR">
                <a:solidFill>
                  <a:srgbClr val="002060"/>
                </a:solidFill>
                <a:latin typeface="Anton" charset="0"/>
              </a:endParaRPr>
            </a:p>
          </p:txBody>
        </p:sp>
        <p:sp>
          <p:nvSpPr>
            <p:cNvPr id="688149" name="Text Box 20"/>
            <p:cNvSpPr txBox="1">
              <a:spLocks noChangeArrowheads="1"/>
            </p:cNvSpPr>
            <p:nvPr/>
          </p:nvSpPr>
          <p:spPr bwMode="auto">
            <a:xfrm>
              <a:off x="3797808" y="3294064"/>
              <a:ext cx="354584" cy="697627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2800" dirty="0">
                  <a:solidFill>
                    <a:srgbClr val="002060"/>
                  </a:solidFill>
                  <a:latin typeface="Anton" charset="0"/>
                </a:rPr>
                <a:t>C</a:t>
              </a:r>
            </a:p>
          </p:txBody>
        </p:sp>
      </p:grp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4665796" y="4119035"/>
            <a:ext cx="11576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dirty="0">
                <a:solidFill>
                  <a:srgbClr val="002060"/>
                </a:solidFill>
                <a:latin typeface="Anton" charset="0"/>
              </a:rPr>
              <a:t>Unidade:  g/ L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2128266" y="4551362"/>
            <a:ext cx="6232748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rus Blk BT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rus Blk BT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rus Blk BT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rus Blk BT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rus Blk BT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rus Blk BT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rus Blk BT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rus Blk BT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rus Blk BT" pitchFamily="18" charset="0"/>
              </a:defRPr>
            </a:lvl9pPr>
          </a:lstStyle>
          <a:p>
            <a:pPr algn="ctr" eaLnBrk="1" hangingPunct="1">
              <a:defRPr/>
            </a:pPr>
            <a:r>
              <a:rPr lang="pt-BR" dirty="0">
                <a:solidFill>
                  <a:srgbClr val="002060"/>
                </a:solidFill>
                <a:latin typeface="Anton" charset="0"/>
              </a:rPr>
              <a:t>Indica a massa do soluto em 1 litro de solução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1"/>
          <p:cNvSpPr>
            <a:spLocks noChangeArrowheads="1"/>
          </p:cNvSpPr>
          <p:nvPr/>
        </p:nvSpPr>
        <p:spPr bwMode="auto">
          <a:xfrm>
            <a:off x="142875" y="217246"/>
            <a:ext cx="8921750" cy="704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0" hangingPunct="0">
              <a:lnSpc>
                <a:spcPct val="150000"/>
              </a:lnSpc>
              <a:defRPr/>
            </a:pPr>
            <a:r>
              <a:rPr lang="pt-BR" altLang="pt-BR" dirty="0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01)(PUC – RJ)  Após  o  preparo  de  um suco de  fruta,  verificou-se que  200 mL da solução obtida  continha  58 mg  de  </a:t>
            </a:r>
            <a:r>
              <a:rPr lang="pt-BR" altLang="pt-BR" dirty="0" err="1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aspartame</a:t>
            </a:r>
            <a:r>
              <a:rPr lang="pt-BR" altLang="pt-BR" dirty="0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. Qual  a  concentração de  </a:t>
            </a:r>
            <a:r>
              <a:rPr lang="pt-BR" altLang="pt-BR" dirty="0" err="1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aspartame</a:t>
            </a:r>
            <a:r>
              <a:rPr lang="pt-BR" altLang="pt-BR" dirty="0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 no suco preparado?</a:t>
            </a: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93975" y="1046947"/>
            <a:ext cx="1710725" cy="1674433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 eaLnBrk="0" hangingPunct="0">
              <a:lnSpc>
                <a:spcPct val="150000"/>
              </a:lnSpc>
              <a:buFont typeface="Arial" pitchFamily="34" charset="0"/>
              <a:buAutoNum type="alphaLcParenR"/>
              <a:defRPr/>
            </a:pPr>
            <a:r>
              <a:rPr lang="pt-BR" altLang="pt-BR" dirty="0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0,29 g/L.</a:t>
            </a:r>
          </a:p>
          <a:p>
            <a:pPr lvl="1" algn="just" eaLnBrk="0" hangingPunct="0">
              <a:lnSpc>
                <a:spcPct val="150000"/>
              </a:lnSpc>
              <a:buFont typeface="Arial" pitchFamily="34" charset="0"/>
              <a:buAutoNum type="alphaLcParenR"/>
              <a:defRPr/>
            </a:pPr>
            <a:r>
              <a:rPr lang="pt-BR" altLang="pt-BR" dirty="0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2,9 g/L.</a:t>
            </a:r>
          </a:p>
          <a:p>
            <a:pPr lvl="1" algn="just" eaLnBrk="0" hangingPunct="0">
              <a:lnSpc>
                <a:spcPct val="150000"/>
              </a:lnSpc>
              <a:buFont typeface="Arial" pitchFamily="34" charset="0"/>
              <a:buAutoNum type="alphaLcParenR"/>
              <a:defRPr/>
            </a:pPr>
            <a:r>
              <a:rPr lang="pt-BR" altLang="pt-BR" dirty="0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0,029 g/L.</a:t>
            </a:r>
          </a:p>
          <a:p>
            <a:pPr lvl="1" algn="just" eaLnBrk="0" hangingPunct="0">
              <a:lnSpc>
                <a:spcPct val="150000"/>
              </a:lnSpc>
              <a:buFont typeface="Arial" pitchFamily="34" charset="0"/>
              <a:buAutoNum type="alphaLcParenR"/>
              <a:defRPr/>
            </a:pPr>
            <a:r>
              <a:rPr lang="pt-BR" altLang="pt-BR" dirty="0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290 g/L.</a:t>
            </a:r>
          </a:p>
          <a:p>
            <a:pPr lvl="1" algn="just" eaLnBrk="0" hangingPunct="0">
              <a:lnSpc>
                <a:spcPct val="150000"/>
              </a:lnSpc>
              <a:buFont typeface="Arial" pitchFamily="34" charset="0"/>
              <a:buAutoNum type="alphaLcParenR"/>
              <a:defRPr/>
            </a:pPr>
            <a:r>
              <a:rPr lang="pt-BR" altLang="pt-BR" dirty="0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0,58 g/L.</a:t>
            </a: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2721243" y="1232298"/>
            <a:ext cx="12250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002060"/>
                </a:solidFill>
                <a:latin typeface="Arial" pitchFamily="34" charset="0"/>
              </a:rPr>
              <a:t>V  =  200 mL</a:t>
            </a: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591737" y="1544241"/>
            <a:ext cx="12506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002060"/>
                </a:solidFill>
                <a:latin typeface="Arial" pitchFamily="34" charset="0"/>
              </a:rPr>
              <a:t>m</a:t>
            </a:r>
            <a:r>
              <a:rPr lang="pt-BR" altLang="pt-BR" sz="1200" b="1">
                <a:solidFill>
                  <a:srgbClr val="002060"/>
                </a:solidFill>
                <a:latin typeface="Arial" pitchFamily="34" charset="0"/>
              </a:rPr>
              <a:t>1</a:t>
            </a:r>
            <a:r>
              <a:rPr lang="pt-BR" altLang="pt-BR" b="1">
                <a:solidFill>
                  <a:srgbClr val="002060"/>
                </a:solidFill>
                <a:latin typeface="Arial" pitchFamily="34" charset="0"/>
              </a:rPr>
              <a:t>  =  58 mg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2650628" y="1919288"/>
            <a:ext cx="7264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002060"/>
                </a:solidFill>
                <a:latin typeface="Arial" pitchFamily="34" charset="0"/>
              </a:rPr>
              <a:t>C  =  ?</a:t>
            </a:r>
          </a:p>
        </p:txBody>
      </p:sp>
      <p:sp>
        <p:nvSpPr>
          <p:cNvPr id="7" name="Seta para a direita 6"/>
          <p:cNvSpPr/>
          <p:nvPr/>
        </p:nvSpPr>
        <p:spPr>
          <a:xfrm>
            <a:off x="4143375" y="1285875"/>
            <a:ext cx="642938" cy="160735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5079697" y="1232298"/>
            <a:ext cx="10150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002060"/>
                </a:solidFill>
                <a:latin typeface="Arial" pitchFamily="34" charset="0"/>
              </a:rPr>
              <a:t>V  =  0,2 L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4143375" y="1597819"/>
            <a:ext cx="642938" cy="160735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4972562" y="1544241"/>
            <a:ext cx="13388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002060"/>
                </a:solidFill>
                <a:latin typeface="Arial" pitchFamily="34" charset="0"/>
              </a:rPr>
              <a:t>m</a:t>
            </a:r>
            <a:r>
              <a:rPr lang="pt-BR" altLang="pt-BR" sz="1200" b="1">
                <a:solidFill>
                  <a:srgbClr val="002060"/>
                </a:solidFill>
                <a:latin typeface="Arial" pitchFamily="34" charset="0"/>
              </a:rPr>
              <a:t>1</a:t>
            </a:r>
            <a:r>
              <a:rPr lang="pt-BR" altLang="pt-BR" b="1">
                <a:solidFill>
                  <a:srgbClr val="002060"/>
                </a:solidFill>
                <a:latin typeface="Arial" pitchFamily="34" charset="0"/>
              </a:rPr>
              <a:t>  =  0,058 g</a:t>
            </a: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4120073" y="2089548"/>
            <a:ext cx="5180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002060"/>
                </a:solidFill>
                <a:latin typeface="Arial" pitchFamily="34" charset="0"/>
              </a:rPr>
              <a:t>C  =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4714876" y="2206229"/>
            <a:ext cx="785813" cy="119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4911869" y="1928812"/>
            <a:ext cx="429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m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1</a:t>
            </a:r>
            <a:endParaRPr lang="pt-BR" altLang="pt-BR" b="1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4779923" y="1928812"/>
            <a:ext cx="631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002060"/>
                </a:solidFill>
                <a:latin typeface="Arial" pitchFamily="34" charset="0"/>
              </a:rPr>
              <a:t>0,058</a:t>
            </a:r>
          </a:p>
        </p:txBody>
      </p:sp>
      <p:sp>
        <p:nvSpPr>
          <p:cNvPr id="16" name="CaixaDeTexto 15"/>
          <p:cNvSpPr txBox="1">
            <a:spLocks noChangeArrowheads="1"/>
          </p:cNvSpPr>
          <p:nvPr/>
        </p:nvSpPr>
        <p:spPr bwMode="auto">
          <a:xfrm>
            <a:off x="4964862" y="2259806"/>
            <a:ext cx="3048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V</a:t>
            </a:r>
          </a:p>
        </p:txBody>
      </p:sp>
      <p:sp>
        <p:nvSpPr>
          <p:cNvPr id="17" name="CaixaDeTexto 16"/>
          <p:cNvSpPr txBox="1">
            <a:spLocks noChangeArrowheads="1"/>
          </p:cNvSpPr>
          <p:nvPr/>
        </p:nvSpPr>
        <p:spPr bwMode="auto">
          <a:xfrm>
            <a:off x="4893598" y="2250281"/>
            <a:ext cx="4331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002060"/>
                </a:solidFill>
                <a:latin typeface="Arial" pitchFamily="34" charset="0"/>
              </a:rPr>
              <a:t>0,2</a:t>
            </a:r>
          </a:p>
        </p:txBody>
      </p:sp>
      <p:sp>
        <p:nvSpPr>
          <p:cNvPr id="18" name="Seta para a direita 17"/>
          <p:cNvSpPr/>
          <p:nvPr/>
        </p:nvSpPr>
        <p:spPr>
          <a:xfrm>
            <a:off x="5715000" y="2089547"/>
            <a:ext cx="642938" cy="160734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690507" y="2035969"/>
            <a:ext cx="1282723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rgbClr val="FFFFFF"/>
                </a:solidFill>
              </a:rPr>
              <a:t>C  =  0,29 </a:t>
            </a:r>
            <a:r>
              <a:rPr lang="pt-BR" b="1" dirty="0" err="1">
                <a:solidFill>
                  <a:srgbClr val="FFFFFF"/>
                </a:solidFill>
              </a:rPr>
              <a:t>g/L</a:t>
            </a:r>
            <a:endParaRPr lang="pt-BR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5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5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5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0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autoRev="1" fill="hold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autoRev="1" fill="hold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autoRev="1" fill="hold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9" grpId="0" animBg="1"/>
      <p:bldP spid="10" grpId="0"/>
      <p:bldP spid="11" grpId="0"/>
      <p:bldP spid="14" grpId="0"/>
      <p:bldP spid="14" grpId="1"/>
      <p:bldP spid="15" grpId="0"/>
      <p:bldP spid="16" grpId="0"/>
      <p:bldP spid="16" grpId="1"/>
      <p:bldP spid="17" grpId="0"/>
      <p:bldP spid="18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1"/>
          <p:cNvSpPr>
            <a:spLocks noChangeArrowheads="1"/>
          </p:cNvSpPr>
          <p:nvPr/>
        </p:nvSpPr>
        <p:spPr bwMode="auto">
          <a:xfrm>
            <a:off x="199983" y="436127"/>
            <a:ext cx="8573904" cy="73866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0" hangingPunct="0">
              <a:lnSpc>
                <a:spcPct val="150000"/>
              </a:lnSpc>
              <a:defRPr/>
            </a:pPr>
            <a:r>
              <a:rPr lang="pt-BR" altLang="pt-BR" dirty="0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02)(MACK-SP) A massa dos quatro principais sais que se encontram dissolvidos em  1 L  de  água  do  mar  é  igual  a  30g.  Num  aquário  marinho,  contendo  2 x 10</a:t>
            </a:r>
            <a:r>
              <a:rPr lang="pt-BR" altLang="pt-BR" baseline="30000" dirty="0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6</a:t>
            </a:r>
            <a:r>
              <a:rPr lang="pt-BR" altLang="pt-BR" dirty="0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 cm</a:t>
            </a:r>
            <a:r>
              <a:rPr lang="pt-BR" altLang="pt-BR" baseline="30000" dirty="0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3 </a:t>
            </a:r>
            <a:r>
              <a:rPr lang="pt-BR" altLang="pt-BR" dirty="0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 dessa água, a quantidade de sais nela dissolvidos é:</a:t>
            </a: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73778" y="1471526"/>
            <a:ext cx="1627369" cy="212648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AutoNum type="alphaLcParenR"/>
              <a:defRPr/>
            </a:pPr>
            <a:r>
              <a:rPr lang="pt-BR" altLang="pt-BR" sz="1800" dirty="0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  6,0 x 10</a:t>
            </a:r>
            <a:r>
              <a:rPr lang="pt-BR" altLang="pt-BR" sz="1800" baseline="30000" dirty="0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1</a:t>
            </a:r>
            <a:r>
              <a:rPr lang="pt-BR" altLang="pt-BR" sz="1800" dirty="0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 kg.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AutoNum type="alphaLcParenR"/>
              <a:defRPr/>
            </a:pPr>
            <a:r>
              <a:rPr lang="pt-BR" altLang="pt-BR" sz="1800" dirty="0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  6,0 x 10</a:t>
            </a:r>
            <a:r>
              <a:rPr lang="pt-BR" altLang="pt-BR" sz="1800" baseline="30000" dirty="0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4</a:t>
            </a:r>
            <a:r>
              <a:rPr lang="pt-BR" altLang="pt-BR" sz="1800" dirty="0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 kg.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AutoNum type="alphaLcParenR"/>
              <a:defRPr/>
            </a:pPr>
            <a:r>
              <a:rPr lang="pt-BR" altLang="pt-BR" sz="1800" dirty="0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  1,8 x 10</a:t>
            </a:r>
            <a:r>
              <a:rPr lang="pt-BR" altLang="pt-BR" sz="1800" baseline="30000" dirty="0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2</a:t>
            </a:r>
            <a:r>
              <a:rPr lang="pt-BR" altLang="pt-BR" sz="1800" dirty="0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 kg.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AutoNum type="alphaLcParenR"/>
              <a:defRPr/>
            </a:pPr>
            <a:r>
              <a:rPr lang="pt-BR" altLang="pt-BR" sz="1800" dirty="0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  2,4 x 10</a:t>
            </a:r>
            <a:r>
              <a:rPr lang="pt-BR" altLang="pt-BR" sz="1800" baseline="30000" dirty="0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8</a:t>
            </a:r>
            <a:r>
              <a:rPr lang="pt-BR" altLang="pt-BR" sz="1800" dirty="0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 kg.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AutoNum type="alphaLcParenR"/>
              <a:defRPr/>
            </a:pPr>
            <a:r>
              <a:rPr lang="pt-BR" altLang="pt-BR" sz="1800" dirty="0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  8,0 x 10</a:t>
            </a:r>
            <a:r>
              <a:rPr lang="pt-BR" altLang="pt-BR" sz="1800" baseline="30000" dirty="0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6</a:t>
            </a:r>
            <a:r>
              <a:rPr lang="pt-BR" altLang="pt-BR" sz="1800" dirty="0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 kg.</a:t>
            </a: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511165" y="1847850"/>
            <a:ext cx="8418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002060"/>
                </a:solidFill>
                <a:latin typeface="Arial" pitchFamily="34" charset="0"/>
              </a:rPr>
              <a:t>m</a:t>
            </a:r>
            <a:r>
              <a:rPr lang="pt-BR" altLang="pt-BR" sz="1200" b="1">
                <a:solidFill>
                  <a:srgbClr val="002060"/>
                </a:solidFill>
                <a:latin typeface="Arial" pitchFamily="34" charset="0"/>
              </a:rPr>
              <a:t>1</a:t>
            </a:r>
            <a:r>
              <a:rPr lang="pt-BR" altLang="pt-BR" b="1">
                <a:solidFill>
                  <a:srgbClr val="002060"/>
                </a:solidFill>
                <a:latin typeface="Arial" pitchFamily="34" charset="0"/>
              </a:rPr>
              <a:t>  =  ?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2709778" y="2222898"/>
            <a:ext cx="11336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002060"/>
                </a:solidFill>
                <a:latin typeface="Arial" pitchFamily="34" charset="0"/>
              </a:rPr>
              <a:t>C  =  30 g/L</a:t>
            </a:r>
          </a:p>
        </p:txBody>
      </p:sp>
      <p:sp>
        <p:nvSpPr>
          <p:cNvPr id="7" name="Seta para a direita 6"/>
          <p:cNvSpPr/>
          <p:nvPr/>
        </p:nvSpPr>
        <p:spPr>
          <a:xfrm>
            <a:off x="4643439" y="1535907"/>
            <a:ext cx="642937" cy="160735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4733039" y="2178844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C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5429251" y="2330054"/>
            <a:ext cx="785813" cy="119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5626244" y="2053829"/>
            <a:ext cx="429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002060"/>
                </a:solidFill>
                <a:latin typeface="Arial" pitchFamily="34" charset="0"/>
              </a:rPr>
              <a:t>m</a:t>
            </a:r>
            <a:r>
              <a:rPr lang="pt-BR" altLang="pt-BR" sz="1200" b="1">
                <a:solidFill>
                  <a:srgbClr val="002060"/>
                </a:solidFill>
                <a:latin typeface="Arial" pitchFamily="34" charset="0"/>
              </a:rPr>
              <a:t>1</a:t>
            </a:r>
            <a:endParaRPr lang="pt-BR" altLang="pt-BR" b="1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5668123" y="2383631"/>
            <a:ext cx="3048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V</a:t>
            </a:r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2590800" y="1482329"/>
            <a:ext cx="15824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V  =  2 x 10</a:t>
            </a:r>
            <a:r>
              <a:rPr lang="pt-BR" altLang="pt-BR" b="1" baseline="3000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6</a:t>
            </a:r>
            <a:r>
              <a:rPr lang="pt-BR" altLang="pt-BR" b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cm</a:t>
            </a:r>
            <a:r>
              <a:rPr lang="pt-BR" altLang="pt-BR" b="1" baseline="3000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3 </a:t>
            </a:r>
            <a:endParaRPr lang="pt-BR" altLang="pt-BR">
              <a:solidFill>
                <a:srgbClr val="002060"/>
              </a:solidFill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5376863" y="1482329"/>
            <a:ext cx="13308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V  =  2 x 10</a:t>
            </a:r>
            <a:r>
              <a:rPr lang="pt-BR" altLang="pt-BR" b="1" baseline="3000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3</a:t>
            </a:r>
            <a:r>
              <a:rPr lang="pt-BR" altLang="pt-BR" b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L</a:t>
            </a:r>
            <a:endParaRPr lang="pt-BR" altLang="pt-BR">
              <a:solidFill>
                <a:srgbClr val="002060"/>
              </a:solidFill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22" name="CaixaDeTexto 21"/>
          <p:cNvSpPr txBox="1">
            <a:spLocks noChangeArrowheads="1"/>
          </p:cNvSpPr>
          <p:nvPr/>
        </p:nvSpPr>
        <p:spPr bwMode="auto">
          <a:xfrm>
            <a:off x="4659682" y="2178844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002060"/>
                </a:solidFill>
                <a:latin typeface="Arial" pitchFamily="34" charset="0"/>
              </a:rPr>
              <a:t>30</a:t>
            </a:r>
          </a:p>
        </p:txBody>
      </p:sp>
      <p:sp>
        <p:nvSpPr>
          <p:cNvPr id="23" name="CaixaDeTexto 22"/>
          <p:cNvSpPr txBox="1">
            <a:spLocks noChangeArrowheads="1"/>
          </p:cNvSpPr>
          <p:nvPr/>
        </p:nvSpPr>
        <p:spPr bwMode="auto">
          <a:xfrm>
            <a:off x="5053838" y="2178844"/>
            <a:ext cx="2888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002060"/>
                </a:solidFill>
                <a:latin typeface="Arial" pitchFamily="34" charset="0"/>
              </a:rPr>
              <a:t>=</a:t>
            </a:r>
          </a:p>
        </p:txBody>
      </p:sp>
      <p:sp>
        <p:nvSpPr>
          <p:cNvPr id="24" name="Retângulo 23"/>
          <p:cNvSpPr>
            <a:spLocks noChangeArrowheads="1"/>
          </p:cNvSpPr>
          <p:nvPr/>
        </p:nvSpPr>
        <p:spPr bwMode="auto">
          <a:xfrm>
            <a:off x="5429251" y="2383631"/>
            <a:ext cx="7489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2 x 10</a:t>
            </a:r>
            <a:r>
              <a:rPr lang="pt-BR" altLang="pt-BR" b="1" baseline="3000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3</a:t>
            </a:r>
            <a:endParaRPr lang="pt-BR" altLang="pt-BR">
              <a:solidFill>
                <a:srgbClr val="002060"/>
              </a:solidFill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25" name="Retângulo 24"/>
          <p:cNvSpPr>
            <a:spLocks noChangeArrowheads="1"/>
          </p:cNvSpPr>
          <p:nvPr/>
        </p:nvSpPr>
        <p:spPr bwMode="auto">
          <a:xfrm>
            <a:off x="4595813" y="2821781"/>
            <a:ext cx="18934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m</a:t>
            </a:r>
            <a:r>
              <a:rPr lang="pt-BR" altLang="pt-BR" sz="1200" b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1</a:t>
            </a:r>
            <a:r>
              <a:rPr lang="pt-BR" altLang="pt-BR" b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 =  30  </a:t>
            </a:r>
            <a:r>
              <a:rPr lang="pt-BR" altLang="pt-BR" sz="1400" b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x</a:t>
            </a:r>
            <a:r>
              <a:rPr lang="pt-BR" altLang="pt-BR" b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 2  </a:t>
            </a:r>
            <a:r>
              <a:rPr lang="pt-BR" altLang="pt-BR" sz="1400" b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x</a:t>
            </a:r>
            <a:r>
              <a:rPr lang="pt-BR" altLang="pt-BR" b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 10</a:t>
            </a:r>
            <a:r>
              <a:rPr lang="pt-BR" altLang="pt-BR" b="1" baseline="3000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3</a:t>
            </a:r>
            <a:endParaRPr lang="pt-BR" altLang="pt-BR">
              <a:solidFill>
                <a:srgbClr val="002060"/>
              </a:solidFill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4625975" y="3187304"/>
            <a:ext cx="1704313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pt-BR" b="1" dirty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m</a:t>
            </a:r>
            <a:r>
              <a:rPr lang="pt-BR" sz="1200" b="1" dirty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1</a:t>
            </a:r>
            <a:r>
              <a:rPr lang="pt-BR" b="1" dirty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  =  6,0  </a:t>
            </a:r>
            <a:r>
              <a:rPr lang="pt-BR" sz="1400" b="1" dirty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x</a:t>
            </a:r>
            <a:r>
              <a:rPr lang="pt-BR" b="1" dirty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  10</a:t>
            </a:r>
            <a:r>
              <a:rPr lang="pt-BR" b="1" baseline="30000" dirty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4</a:t>
            </a:r>
            <a:r>
              <a:rPr lang="pt-BR" b="1" dirty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 g</a:t>
            </a: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4643438" y="3615929"/>
            <a:ext cx="1736373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pt-BR" b="1" dirty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m</a:t>
            </a:r>
            <a:r>
              <a:rPr lang="pt-BR" sz="1200" b="1" dirty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1</a:t>
            </a:r>
            <a:r>
              <a:rPr lang="pt-BR" b="1" dirty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  =  6,0  </a:t>
            </a:r>
            <a:r>
              <a:rPr lang="pt-BR" sz="1400" b="1" dirty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x</a:t>
            </a:r>
            <a:r>
              <a:rPr lang="pt-BR" b="1" dirty="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  10 kg</a:t>
            </a:r>
            <a:endParaRPr lang="pt-BR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2" dur="500" autoRev="1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500" autoRev="1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500" autoRev="1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1" grpId="0"/>
      <p:bldP spid="11" grpId="1"/>
      <p:bldP spid="13" grpId="0"/>
      <p:bldP spid="15" grpId="0"/>
      <p:bldP spid="15" grpId="1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4"/>
          <p:cNvSpPr>
            <a:spLocks noChangeArrowheads="1"/>
          </p:cNvSpPr>
          <p:nvPr/>
        </p:nvSpPr>
        <p:spPr bwMode="auto">
          <a:xfrm>
            <a:off x="179389" y="624439"/>
            <a:ext cx="8785225" cy="704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pt-BR" altLang="pt-BR" dirty="0">
                <a:solidFill>
                  <a:srgbClr val="002060"/>
                </a:solidFill>
                <a:latin typeface="Anton" charset="0"/>
              </a:rPr>
              <a:t>03) Num  balão  volumétrico de  250 </a:t>
            </a:r>
            <a:r>
              <a:rPr lang="pt-BR" altLang="pt-BR" dirty="0" err="1">
                <a:solidFill>
                  <a:srgbClr val="002060"/>
                </a:solidFill>
                <a:latin typeface="Anton" charset="0"/>
              </a:rPr>
              <a:t>mL</a:t>
            </a:r>
            <a:r>
              <a:rPr lang="pt-BR" altLang="pt-BR" dirty="0">
                <a:solidFill>
                  <a:srgbClr val="002060"/>
                </a:solidFill>
                <a:latin typeface="Anton" charset="0"/>
              </a:rPr>
              <a:t> adicionam-se 2,0g de sulfato de  amônio  sólido; o  volume  é  completado com água.  Podemos  dizer que a concentração da solução obtida, em g/litro, é: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823262" y="1817876"/>
            <a:ext cx="758541" cy="1674433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tabLst>
                <a:tab pos="4508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pt-BR" altLang="pt-BR" dirty="0">
                <a:solidFill>
                  <a:srgbClr val="002060"/>
                </a:solidFill>
                <a:latin typeface="Anton" charset="0"/>
              </a:rPr>
              <a:t>a)  1,00.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altLang="pt-BR" dirty="0">
                <a:solidFill>
                  <a:srgbClr val="002060"/>
                </a:solidFill>
                <a:latin typeface="Anton" charset="0"/>
              </a:rPr>
              <a:t>b)  2,00.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altLang="pt-BR" dirty="0">
                <a:solidFill>
                  <a:srgbClr val="002060"/>
                </a:solidFill>
                <a:latin typeface="Anton" charset="0"/>
              </a:rPr>
              <a:t>c)  3,50.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altLang="pt-BR" dirty="0">
                <a:solidFill>
                  <a:srgbClr val="002060"/>
                </a:solidFill>
                <a:latin typeface="Anton" charset="0"/>
              </a:rPr>
              <a:t>d)  4,00.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altLang="pt-BR" dirty="0">
                <a:solidFill>
                  <a:srgbClr val="002060"/>
                </a:solidFill>
                <a:latin typeface="Anton" charset="0"/>
              </a:rPr>
              <a:t>e)  8,00.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214563" y="1894285"/>
            <a:ext cx="175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2000">
                <a:solidFill>
                  <a:srgbClr val="002060"/>
                </a:solidFill>
                <a:latin typeface="Arial Black" pitchFamily="34" charset="0"/>
              </a:rPr>
              <a:t>V = 250 mL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919538" y="1894285"/>
            <a:ext cx="12955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2000">
                <a:solidFill>
                  <a:srgbClr val="002060"/>
                </a:solidFill>
                <a:latin typeface="Arial Black" pitchFamily="34" charset="0"/>
              </a:rPr>
              <a:t>= 0,25 L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2214564" y="2322910"/>
            <a:ext cx="1670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2000">
                <a:solidFill>
                  <a:srgbClr val="002060"/>
                </a:solidFill>
                <a:latin typeface="Arial Black" pitchFamily="34" charset="0"/>
              </a:rPr>
              <a:t>m</a:t>
            </a:r>
            <a:r>
              <a:rPr lang="pt-BR" altLang="pt-BR" sz="1400">
                <a:solidFill>
                  <a:srgbClr val="002060"/>
                </a:solidFill>
                <a:latin typeface="Arial Black" pitchFamily="34" charset="0"/>
              </a:rPr>
              <a:t>1</a:t>
            </a:r>
            <a:r>
              <a:rPr lang="pt-BR" altLang="pt-BR" sz="2000">
                <a:solidFill>
                  <a:srgbClr val="002060"/>
                </a:solidFill>
                <a:latin typeface="Arial Black" pitchFamily="34" charset="0"/>
              </a:rPr>
              <a:t>  = 2,0 g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5767388" y="1993106"/>
            <a:ext cx="7232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2000">
                <a:solidFill>
                  <a:srgbClr val="002060"/>
                </a:solidFill>
                <a:latin typeface="Arial Black" pitchFamily="34" charset="0"/>
              </a:rPr>
              <a:t>C  =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6643689" y="1862137"/>
            <a:ext cx="5613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m</a:t>
            </a:r>
            <a:r>
              <a:rPr lang="pt-BR" altLang="pt-BR" sz="1400">
                <a:solidFill>
                  <a:srgbClr val="FFFF0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6565901" y="2134791"/>
            <a:ext cx="72072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6670676" y="2164556"/>
            <a:ext cx="3834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V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2268539" y="2775347"/>
            <a:ext cx="1050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2000">
                <a:solidFill>
                  <a:srgbClr val="002060"/>
                </a:solidFill>
                <a:latin typeface="Arial Black" pitchFamily="34" charset="0"/>
              </a:rPr>
              <a:t>C  =  ?</a:t>
            </a: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6602414" y="1862137"/>
            <a:ext cx="6126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2000">
                <a:solidFill>
                  <a:srgbClr val="002060"/>
                </a:solidFill>
                <a:latin typeface="Arial Black" pitchFamily="34" charset="0"/>
              </a:rPr>
              <a:t>2,0</a:t>
            </a: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6500814" y="2162175"/>
            <a:ext cx="7841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2000">
                <a:solidFill>
                  <a:srgbClr val="002060"/>
                </a:solidFill>
                <a:latin typeface="Arial Black" pitchFamily="34" charset="0"/>
              </a:rPr>
              <a:t>0,25</a:t>
            </a: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5786439" y="2590800"/>
            <a:ext cx="17347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2000">
                <a:solidFill>
                  <a:srgbClr val="002060"/>
                </a:solidFill>
                <a:latin typeface="Arial Black" pitchFamily="34" charset="0"/>
              </a:rPr>
              <a:t>C  = 8,0 g/L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8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7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1" dur="500" autoRev="1" fill="hold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autoRev="1" fill="hold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autoRev="1" fill="hold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8" grpId="0"/>
      <p:bldP spid="22539" grpId="0"/>
      <p:bldP spid="22542" grpId="0"/>
      <p:bldP spid="22544" grpId="0"/>
      <p:bldP spid="22544" grpId="1"/>
      <p:bldP spid="22545" grpId="0" animBg="1"/>
      <p:bldP spid="22546" grpId="0"/>
      <p:bldP spid="22546" grpId="1"/>
      <p:bldP spid="22547" grpId="0"/>
      <p:bldP spid="22550" grpId="0"/>
      <p:bldP spid="22551" grpId="0"/>
      <p:bldP spid="2255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4012269" y="2614612"/>
            <a:ext cx="3241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C</a:t>
            </a: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4379081" y="2619375"/>
            <a:ext cx="303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002060"/>
                </a:solidFill>
                <a:latin typeface="Arial Black" pitchFamily="34" charset="0"/>
              </a:rPr>
              <a:t>=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4832738" y="2462212"/>
            <a:ext cx="5437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002060"/>
                </a:solidFill>
                <a:latin typeface="Arial Black" pitchFamily="34" charset="0"/>
              </a:rPr>
              <a:t>m</a:t>
            </a:r>
            <a:r>
              <a:rPr lang="pt-BR" altLang="pt-BR" sz="1200">
                <a:solidFill>
                  <a:srgbClr val="002060"/>
                </a:solidFill>
                <a:latin typeface="Arial Black" pitchFamily="34" charset="0"/>
              </a:rPr>
              <a:t>1</a:t>
            </a:r>
            <a:endParaRPr lang="pt-BR" altLang="pt-BR" sz="200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4760914" y="2759869"/>
            <a:ext cx="72072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4915555" y="2813448"/>
            <a:ext cx="3241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V</a:t>
            </a: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3946490" y="1597819"/>
            <a:ext cx="1770099" cy="897136"/>
            <a:chOff x="3946490" y="1265238"/>
            <a:chExt cx="1770099" cy="1196181"/>
          </a:xfrm>
        </p:grpSpPr>
        <p:sp>
          <p:nvSpPr>
            <p:cNvPr id="675857" name="Text Box 6"/>
            <p:cNvSpPr txBox="1">
              <a:spLocks noChangeArrowheads="1"/>
            </p:cNvSpPr>
            <p:nvPr/>
          </p:nvSpPr>
          <p:spPr bwMode="auto">
            <a:xfrm>
              <a:off x="3994805" y="1690689"/>
              <a:ext cx="324127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002060"/>
                  </a:solidFill>
                  <a:latin typeface="Arial Black" pitchFamily="34" charset="0"/>
                </a:rPr>
                <a:t>V</a:t>
              </a:r>
            </a:p>
          </p:txBody>
        </p:sp>
        <p:sp>
          <p:nvSpPr>
            <p:cNvPr id="675858" name="Text Box 7"/>
            <p:cNvSpPr txBox="1">
              <a:spLocks noChangeArrowheads="1"/>
            </p:cNvSpPr>
            <p:nvPr/>
          </p:nvSpPr>
          <p:spPr bwMode="auto">
            <a:xfrm>
              <a:off x="4358444" y="1690689"/>
              <a:ext cx="303288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002060"/>
                  </a:solidFill>
                  <a:latin typeface="Arial Black" pitchFamily="34" charset="0"/>
                </a:rPr>
                <a:t>=</a:t>
              </a:r>
            </a:p>
          </p:txBody>
        </p:sp>
        <p:sp>
          <p:nvSpPr>
            <p:cNvPr id="675859" name="Text Box 8"/>
            <p:cNvSpPr txBox="1">
              <a:spLocks noChangeArrowheads="1"/>
            </p:cNvSpPr>
            <p:nvPr/>
          </p:nvSpPr>
          <p:spPr bwMode="auto">
            <a:xfrm>
              <a:off x="4709918" y="1684338"/>
              <a:ext cx="663964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002060"/>
                  </a:solidFill>
                  <a:latin typeface="Arial Black" pitchFamily="34" charset="0"/>
                </a:rPr>
                <a:t>0,5 L</a:t>
              </a:r>
            </a:p>
          </p:txBody>
        </p:sp>
        <p:sp>
          <p:nvSpPr>
            <p:cNvPr id="675860" name="Text Box 9"/>
            <p:cNvSpPr txBox="1">
              <a:spLocks noChangeArrowheads="1"/>
            </p:cNvSpPr>
            <p:nvPr/>
          </p:nvSpPr>
          <p:spPr bwMode="auto">
            <a:xfrm>
              <a:off x="3946490" y="2044701"/>
              <a:ext cx="466794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002060"/>
                  </a:solidFill>
                  <a:latin typeface="Arial Black" pitchFamily="34" charset="0"/>
                </a:rPr>
                <a:t>m</a:t>
              </a:r>
              <a:r>
                <a:rPr lang="pt-BR" altLang="pt-BR" sz="1200">
                  <a:solidFill>
                    <a:srgbClr val="002060"/>
                  </a:solidFill>
                  <a:latin typeface="Arial Black" pitchFamily="34" charset="0"/>
                </a:rPr>
                <a:t>1</a:t>
              </a:r>
              <a:endParaRPr lang="pt-BR" altLang="pt-BR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675861" name="Text Box 10"/>
            <p:cNvSpPr txBox="1">
              <a:spLocks noChangeArrowheads="1"/>
            </p:cNvSpPr>
            <p:nvPr/>
          </p:nvSpPr>
          <p:spPr bwMode="auto">
            <a:xfrm>
              <a:off x="4394956" y="2051050"/>
              <a:ext cx="303288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002060"/>
                  </a:solidFill>
                  <a:latin typeface="Arial Black" pitchFamily="34" charset="0"/>
                </a:rPr>
                <a:t>=</a:t>
              </a:r>
            </a:p>
          </p:txBody>
        </p:sp>
        <p:sp>
          <p:nvSpPr>
            <p:cNvPr id="675862" name="Text Box 11"/>
            <p:cNvSpPr txBox="1">
              <a:spLocks noChangeArrowheads="1"/>
            </p:cNvSpPr>
            <p:nvPr/>
          </p:nvSpPr>
          <p:spPr bwMode="auto">
            <a:xfrm>
              <a:off x="4729171" y="2051050"/>
              <a:ext cx="293670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002060"/>
                  </a:solidFill>
                  <a:latin typeface="Arial Black" pitchFamily="34" charset="0"/>
                </a:rPr>
                <a:t>?</a:t>
              </a:r>
            </a:p>
          </p:txBody>
        </p:sp>
        <p:sp>
          <p:nvSpPr>
            <p:cNvPr id="675863" name="Text Box 17"/>
            <p:cNvSpPr txBox="1">
              <a:spLocks noChangeArrowheads="1"/>
            </p:cNvSpPr>
            <p:nvPr/>
          </p:nvSpPr>
          <p:spPr bwMode="auto">
            <a:xfrm>
              <a:off x="4012268" y="1265238"/>
              <a:ext cx="324127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002060"/>
                  </a:solidFill>
                  <a:latin typeface="Arial Black" pitchFamily="34" charset="0"/>
                </a:rPr>
                <a:t>C</a:t>
              </a:r>
            </a:p>
          </p:txBody>
        </p:sp>
        <p:sp>
          <p:nvSpPr>
            <p:cNvPr id="675864" name="Text Box 18"/>
            <p:cNvSpPr txBox="1">
              <a:spLocks noChangeArrowheads="1"/>
            </p:cNvSpPr>
            <p:nvPr/>
          </p:nvSpPr>
          <p:spPr bwMode="auto">
            <a:xfrm>
              <a:off x="4379081" y="1271589"/>
              <a:ext cx="303288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002060"/>
                  </a:solidFill>
                  <a:latin typeface="Arial Black" pitchFamily="34" charset="0"/>
                </a:rPr>
                <a:t>=</a:t>
              </a:r>
            </a:p>
          </p:txBody>
        </p:sp>
        <p:sp>
          <p:nvSpPr>
            <p:cNvPr id="675865" name="Text Box 19"/>
            <p:cNvSpPr txBox="1">
              <a:spLocks noChangeArrowheads="1"/>
            </p:cNvSpPr>
            <p:nvPr/>
          </p:nvSpPr>
          <p:spPr bwMode="auto">
            <a:xfrm>
              <a:off x="4764085" y="1265238"/>
              <a:ext cx="952504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002060"/>
                  </a:solidFill>
                  <a:latin typeface="Arial Black" pitchFamily="34" charset="0"/>
                </a:rPr>
                <a:t>5,0 g / L</a:t>
              </a:r>
            </a:p>
          </p:txBody>
        </p:sp>
      </p:grp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4856043" y="2792017"/>
            <a:ext cx="4844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002060"/>
                </a:solidFill>
                <a:latin typeface="Arial Black" pitchFamily="34" charset="0"/>
              </a:rPr>
              <a:t>0,5</a:t>
            </a:r>
          </a:p>
        </p:txBody>
      </p:sp>
      <p:sp>
        <p:nvSpPr>
          <p:cNvPr id="58392" name="Text Box 24"/>
          <p:cNvSpPr txBox="1">
            <a:spLocks noChangeArrowheads="1"/>
          </p:cNvSpPr>
          <p:nvPr/>
        </p:nvSpPr>
        <p:spPr bwMode="auto">
          <a:xfrm>
            <a:off x="3892430" y="2624138"/>
            <a:ext cx="4844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002060"/>
                </a:solidFill>
                <a:latin typeface="Arial Black" pitchFamily="34" charset="0"/>
              </a:rPr>
              <a:t>5,0</a:t>
            </a:r>
          </a:p>
        </p:txBody>
      </p:sp>
      <p:sp>
        <p:nvSpPr>
          <p:cNvPr id="58393" name="Line 25"/>
          <p:cNvSpPr>
            <a:spLocks noChangeShapeType="1"/>
          </p:cNvSpPr>
          <p:nvPr/>
        </p:nvSpPr>
        <p:spPr bwMode="auto">
          <a:xfrm>
            <a:off x="5649913" y="2732485"/>
            <a:ext cx="576262" cy="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8394" name="Text Box 26"/>
          <p:cNvSpPr txBox="1">
            <a:spLocks noChangeArrowheads="1"/>
          </p:cNvSpPr>
          <p:nvPr/>
        </p:nvSpPr>
        <p:spPr bwMode="auto">
          <a:xfrm>
            <a:off x="6290575" y="2545556"/>
            <a:ext cx="2079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002060"/>
                </a:solidFill>
                <a:latin typeface="Arial Black" pitchFamily="34" charset="0"/>
              </a:rPr>
              <a:t>m</a:t>
            </a:r>
            <a:r>
              <a:rPr lang="pt-BR" altLang="pt-BR" sz="1200">
                <a:solidFill>
                  <a:srgbClr val="002060"/>
                </a:solidFill>
                <a:latin typeface="Arial Black" pitchFamily="34" charset="0"/>
              </a:rPr>
              <a:t>1  </a:t>
            </a:r>
            <a:r>
              <a:rPr lang="pt-BR" altLang="pt-BR" sz="2000">
                <a:solidFill>
                  <a:srgbClr val="002060"/>
                </a:solidFill>
                <a:latin typeface="Arial Black" pitchFamily="34" charset="0"/>
              </a:rPr>
              <a:t>=  5  </a:t>
            </a:r>
            <a:r>
              <a:rPr lang="pt-BR" altLang="pt-BR" sz="1200">
                <a:solidFill>
                  <a:srgbClr val="002060"/>
                </a:solidFill>
                <a:latin typeface="Arial Black" pitchFamily="34" charset="0"/>
              </a:rPr>
              <a:t>x</a:t>
            </a:r>
            <a:r>
              <a:rPr lang="pt-BR" altLang="pt-BR" sz="2000">
                <a:solidFill>
                  <a:srgbClr val="002060"/>
                </a:solidFill>
                <a:latin typeface="Arial Black" pitchFamily="34" charset="0"/>
              </a:rPr>
              <a:t>  0,5</a:t>
            </a:r>
            <a:r>
              <a:rPr lang="pt-BR" altLang="pt-BR" sz="1200">
                <a:solidFill>
                  <a:srgbClr val="002060"/>
                </a:solidFill>
                <a:latin typeface="Arial Black" pitchFamily="34" charset="0"/>
              </a:rPr>
              <a:t> </a:t>
            </a:r>
            <a:endParaRPr lang="pt-BR" altLang="pt-BR" sz="200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8398" name="Text Box 30"/>
          <p:cNvSpPr txBox="1">
            <a:spLocks noChangeArrowheads="1"/>
          </p:cNvSpPr>
          <p:nvPr/>
        </p:nvSpPr>
        <p:spPr bwMode="auto">
          <a:xfrm>
            <a:off x="6286670" y="2952750"/>
            <a:ext cx="17379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002060"/>
                </a:solidFill>
                <a:latin typeface="Arial Black" pitchFamily="34" charset="0"/>
              </a:rPr>
              <a:t>m</a:t>
            </a:r>
            <a:r>
              <a:rPr lang="pt-BR" altLang="pt-BR" sz="1200">
                <a:solidFill>
                  <a:srgbClr val="002060"/>
                </a:solidFill>
                <a:latin typeface="Arial Black" pitchFamily="34" charset="0"/>
              </a:rPr>
              <a:t>1</a:t>
            </a:r>
            <a:r>
              <a:rPr lang="pt-BR" altLang="pt-BR" sz="2000">
                <a:solidFill>
                  <a:srgbClr val="002060"/>
                </a:solidFill>
                <a:latin typeface="Arial Black" pitchFamily="34" charset="0"/>
              </a:rPr>
              <a:t>  =  2,5 g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88882" y="787475"/>
            <a:ext cx="8124497" cy="38177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pt-BR" altLang="pt-BR" dirty="0">
                <a:solidFill>
                  <a:srgbClr val="002060"/>
                </a:solidFill>
                <a:latin typeface="Anton" charset="0"/>
              </a:rPr>
              <a:t>04) A concentração de uma solução é 5,0 g/litro. Dessa solução 0,5 L contém:</a:t>
            </a: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490538" y="1656656"/>
            <a:ext cx="3187700" cy="170816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pt-BR" altLang="pt-BR" dirty="0">
                <a:solidFill>
                  <a:srgbClr val="002060"/>
                </a:solidFill>
                <a:latin typeface="Anton" charset="0"/>
              </a:rPr>
              <a:t>a)  10g de soluto.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altLang="pt-BR" dirty="0">
                <a:solidFill>
                  <a:srgbClr val="002060"/>
                </a:solidFill>
                <a:latin typeface="Anton" charset="0"/>
              </a:rPr>
              <a:t>b)  0,25g de soluto.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altLang="pt-BR" dirty="0">
                <a:solidFill>
                  <a:srgbClr val="002060"/>
                </a:solidFill>
                <a:latin typeface="Anton" charset="0"/>
              </a:rPr>
              <a:t>c)  2,5g de solvente.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altLang="pt-BR" dirty="0">
                <a:solidFill>
                  <a:srgbClr val="002060"/>
                </a:solidFill>
                <a:latin typeface="Anton" charset="0"/>
              </a:rPr>
              <a:t>d)  2,5g de soluto.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altLang="pt-BR" dirty="0">
                <a:solidFill>
                  <a:srgbClr val="002060"/>
                </a:solidFill>
                <a:latin typeface="Anton" charset="0"/>
              </a:rPr>
              <a:t>e)  1,0g de soluto.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9" dur="500" autoRev="1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autoRev="1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" autoRev="1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0" grpId="0"/>
      <p:bldP spid="58380" grpId="1"/>
      <p:bldP spid="58381" grpId="0"/>
      <p:bldP spid="58382" grpId="0"/>
      <p:bldP spid="58383" grpId="0" animBg="1"/>
      <p:bldP spid="58384" grpId="0"/>
      <p:bldP spid="58384" grpId="1"/>
      <p:bldP spid="58389" grpId="0"/>
      <p:bldP spid="58392" grpId="0"/>
      <p:bldP spid="58393" grpId="0" animBg="1"/>
      <p:bldP spid="58394" grpId="0"/>
      <p:bldP spid="5839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1"/>
          <p:cNvSpPr>
            <a:spLocks noChangeArrowheads="1"/>
          </p:cNvSpPr>
          <p:nvPr/>
        </p:nvSpPr>
        <p:spPr bwMode="auto">
          <a:xfrm>
            <a:off x="220716" y="443896"/>
            <a:ext cx="8692055" cy="167443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0" hangingPunct="0">
              <a:lnSpc>
                <a:spcPct val="150000"/>
              </a:lnSpc>
              <a:defRPr/>
            </a:pPr>
            <a:r>
              <a:rPr lang="pt-BR" altLang="pt-BR" dirty="0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05) Um  certo  remédio  contém  30g  de  um  componente  ativo  X dissolvido num determinado volume  de  solvente,  constituindo 150 mL  de  solução.   Ao  analisar  o  resultado  do   exame   de laboratório  de  um paciente, o  médico  concluiu  que o  doente precisa  de  3g  do  componente  ativo  X  por  dia,  dividido  em 3 doses, ou seja, de 8 em 8 horas. Que volume do medicamento deve ser ingerido pelo paciente a cada 8 horas para cumprir a determinação do médico?</a:t>
            </a:r>
          </a:p>
        </p:txBody>
      </p:sp>
      <p:sp>
        <p:nvSpPr>
          <p:cNvPr id="115715" name="Rectangle 2"/>
          <p:cNvSpPr>
            <a:spLocks noChangeArrowheads="1"/>
          </p:cNvSpPr>
          <p:nvPr/>
        </p:nvSpPr>
        <p:spPr bwMode="auto">
          <a:xfrm>
            <a:off x="809119" y="2999227"/>
            <a:ext cx="1056700" cy="1674433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AutoNum type="alphaLcParenR"/>
              <a:defRPr/>
            </a:pPr>
            <a:r>
              <a:rPr lang="en-US" altLang="pt-BR" sz="1400" dirty="0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50 </a:t>
            </a:r>
            <a:r>
              <a:rPr lang="en-US" altLang="pt-BR" sz="1400" dirty="0" err="1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mL.</a:t>
            </a:r>
            <a:endParaRPr lang="pt-BR" altLang="pt-BR" sz="1400" dirty="0">
              <a:solidFill>
                <a:srgbClr val="002060"/>
              </a:solidFill>
              <a:latin typeface="Anton" charset="0"/>
              <a:ea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AutoNum type="alphaLcParenR"/>
              <a:defRPr/>
            </a:pPr>
            <a:r>
              <a:rPr lang="en-US" altLang="pt-BR" sz="1400" dirty="0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100 </a:t>
            </a:r>
            <a:r>
              <a:rPr lang="en-US" altLang="pt-BR" sz="1400" dirty="0" err="1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mL.</a:t>
            </a:r>
            <a:endParaRPr lang="pt-BR" altLang="pt-BR" sz="1400" dirty="0">
              <a:solidFill>
                <a:srgbClr val="002060"/>
              </a:solidFill>
              <a:latin typeface="Anton" charset="0"/>
              <a:ea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AutoNum type="alphaLcParenR"/>
              <a:defRPr/>
            </a:pPr>
            <a:r>
              <a:rPr lang="en-US" altLang="pt-BR" sz="1400" dirty="0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5 </a:t>
            </a:r>
            <a:r>
              <a:rPr lang="en-US" altLang="pt-BR" sz="1400" dirty="0" err="1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mL.</a:t>
            </a:r>
            <a:endParaRPr lang="pt-BR" altLang="pt-BR" sz="1400" dirty="0">
              <a:solidFill>
                <a:srgbClr val="002060"/>
              </a:solidFill>
              <a:latin typeface="Anton" charset="0"/>
              <a:ea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AutoNum type="alphaLcParenR"/>
              <a:defRPr/>
            </a:pPr>
            <a:r>
              <a:rPr lang="pt-BR" altLang="pt-BR" sz="1400" dirty="0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10 </a:t>
            </a:r>
            <a:r>
              <a:rPr lang="pt-BR" altLang="pt-BR" sz="1400" dirty="0" err="1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mL</a:t>
            </a:r>
            <a:r>
              <a:rPr lang="pt-BR" altLang="pt-BR" sz="1400" dirty="0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AutoNum type="alphaLcParenR"/>
              <a:defRPr/>
            </a:pPr>
            <a:r>
              <a:rPr lang="pt-BR" altLang="pt-BR" sz="1400" dirty="0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12 </a:t>
            </a:r>
            <a:r>
              <a:rPr lang="pt-BR" altLang="pt-BR" sz="1400" dirty="0" err="1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mL</a:t>
            </a:r>
            <a:r>
              <a:rPr lang="pt-BR" altLang="pt-BR" sz="1400" dirty="0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.</a:t>
            </a: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867415" y="2625329"/>
            <a:ext cx="18565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002060"/>
                </a:solidFill>
                <a:latin typeface="Arial Black" pitchFamily="34" charset="0"/>
              </a:rPr>
              <a:t>30g    </a:t>
            </a:r>
            <a:r>
              <a:rPr lang="pt-BR" altLang="pt-BR">
                <a:solidFill>
                  <a:srgbClr val="002060"/>
                </a:solidFill>
                <a:latin typeface="Arial Black" pitchFamily="34" charset="0"/>
                <a:sym typeface="Wingdings" pitchFamily="2" charset="2"/>
              </a:rPr>
              <a:t>   150 mL</a:t>
            </a:r>
            <a:endParaRPr lang="pt-BR" altLang="pt-BR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2872901" y="2943225"/>
            <a:ext cx="18710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002060"/>
                </a:solidFill>
                <a:latin typeface="Arial Black" pitchFamily="34" charset="0"/>
              </a:rPr>
              <a:t>  3g    </a:t>
            </a:r>
            <a:r>
              <a:rPr lang="pt-BR" altLang="pt-BR">
                <a:solidFill>
                  <a:srgbClr val="002060"/>
                </a:solidFill>
                <a:latin typeface="Arial Black" pitchFamily="34" charset="0"/>
                <a:sym typeface="Wingdings" pitchFamily="2" charset="2"/>
              </a:rPr>
              <a:t>       V mL</a:t>
            </a:r>
            <a:endParaRPr lang="pt-BR" altLang="pt-BR">
              <a:solidFill>
                <a:srgbClr val="002060"/>
              </a:solidFill>
              <a:latin typeface="Arial Black" pitchFamily="34" charset="0"/>
            </a:endParaRPr>
          </a:p>
        </p:txBody>
      </p:sp>
      <p:grpSp>
        <p:nvGrpSpPr>
          <p:cNvPr id="2" name="Grupo 6"/>
          <p:cNvGrpSpPr>
            <a:grpSpLocks/>
          </p:cNvGrpSpPr>
          <p:nvPr/>
        </p:nvGrpSpPr>
        <p:grpSpPr bwMode="auto">
          <a:xfrm>
            <a:off x="5292725" y="2943222"/>
            <a:ext cx="2232105" cy="369332"/>
            <a:chOff x="5148064" y="4139788"/>
            <a:chExt cx="2232328" cy="493823"/>
          </a:xfrm>
          <a:noFill/>
        </p:grpSpPr>
        <p:sp>
          <p:nvSpPr>
            <p:cNvPr id="8" name="Seta para a direita 7"/>
            <p:cNvSpPr/>
            <p:nvPr/>
          </p:nvSpPr>
          <p:spPr bwMode="auto">
            <a:xfrm>
              <a:off x="5148064" y="4149080"/>
              <a:ext cx="576064" cy="328682"/>
            </a:xfrm>
            <a:prstGeom prst="rightArrow">
              <a:avLst/>
            </a:prstGeom>
            <a:grp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pt-BR">
                <a:solidFill>
                  <a:srgbClr val="002060"/>
                </a:solidFill>
                <a:latin typeface="Arrus Blk BT" pitchFamily="18" charset="0"/>
              </a:endParaRPr>
            </a:p>
          </p:txBody>
        </p:sp>
        <p:sp>
          <p:nvSpPr>
            <p:cNvPr id="693264" name="CaixaDeTexto 8"/>
            <p:cNvSpPr txBox="1">
              <a:spLocks noChangeArrowheads="1"/>
            </p:cNvSpPr>
            <p:nvPr/>
          </p:nvSpPr>
          <p:spPr bwMode="auto">
            <a:xfrm>
              <a:off x="5786527" y="4139788"/>
              <a:ext cx="1593865" cy="4938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800">
                  <a:solidFill>
                    <a:srgbClr val="002060"/>
                  </a:solidFill>
                  <a:latin typeface="Arial Black" pitchFamily="34" charset="0"/>
                  <a:sym typeface="Wingdings" pitchFamily="2" charset="2"/>
                </a:rPr>
                <a:t>V  =  15 mL</a:t>
              </a:r>
              <a:endParaRPr lang="pt-BR" altLang="pt-BR" sz="180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3219431" y="3490373"/>
            <a:ext cx="3256020" cy="30777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rgbClr val="002060"/>
                </a:solidFill>
                <a:latin typeface="Arial Black" pitchFamily="34" charset="0"/>
                <a:sym typeface="Wingdings" pitchFamily="2" charset="2"/>
              </a:rPr>
              <a:t>Dividido em três doses de 5 </a:t>
            </a:r>
            <a:r>
              <a:rPr lang="pt-BR" dirty="0" err="1">
                <a:solidFill>
                  <a:srgbClr val="002060"/>
                </a:solidFill>
                <a:latin typeface="Arial Black" pitchFamily="34" charset="0"/>
                <a:sym typeface="Wingdings" pitchFamily="2" charset="2"/>
              </a:rPr>
              <a:t>mL</a:t>
            </a:r>
            <a:endParaRPr lang="pt-BR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9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75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5" dur="75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75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75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3077818" y="160735"/>
            <a:ext cx="41592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u="sng" kern="0" dirty="0">
                <a:solidFill>
                  <a:schemeClr val="accent6"/>
                </a:solidFill>
                <a:latin typeface="Anton" charset="0"/>
                <a:cs typeface="+mn-cs"/>
              </a:rPr>
              <a:t>Densidade da solução</a:t>
            </a:r>
          </a:p>
        </p:txBody>
      </p:sp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2247020" y="760843"/>
            <a:ext cx="5658920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solidFill>
                  <a:schemeClr val="accent6"/>
                </a:solidFill>
                <a:latin typeface="Anton" charset="0"/>
                <a:cs typeface="+mn-cs"/>
              </a:rPr>
              <a:t>É a relação entre a massa da solução ( m</a:t>
            </a:r>
            <a:r>
              <a:rPr lang="pt-BR" kern="0" baseline="-25000" dirty="0">
                <a:solidFill>
                  <a:schemeClr val="accent6"/>
                </a:solidFill>
                <a:latin typeface="Anton" charset="0"/>
                <a:cs typeface="+mn-cs"/>
              </a:rPr>
              <a:t>1</a:t>
            </a:r>
            <a:r>
              <a:rPr lang="pt-BR" kern="0" dirty="0">
                <a:solidFill>
                  <a:schemeClr val="accent6"/>
                </a:solidFill>
                <a:latin typeface="Anton" charset="0"/>
                <a:cs typeface="+mn-cs"/>
              </a:rPr>
              <a:t> + m</a:t>
            </a:r>
            <a:r>
              <a:rPr lang="pt-BR" kern="0" baseline="-25000" dirty="0">
                <a:solidFill>
                  <a:schemeClr val="accent6"/>
                </a:solidFill>
                <a:latin typeface="Anton" charset="0"/>
                <a:cs typeface="+mn-cs"/>
              </a:rPr>
              <a:t>2</a:t>
            </a:r>
            <a:r>
              <a:rPr lang="pt-BR" kern="0" dirty="0">
                <a:solidFill>
                  <a:schemeClr val="accent6"/>
                </a:solidFill>
                <a:latin typeface="Anton" charset="0"/>
                <a:cs typeface="+mn-cs"/>
              </a:rPr>
              <a:t> ) e o volume da solução ( V ) </a:t>
            </a:r>
          </a:p>
        </p:txBody>
      </p:sp>
      <p:pic>
        <p:nvPicPr>
          <p:cNvPr id="678929" name="Picture 17" descr="Resultado de imagem para massa da soluÃ§Ã£o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07745" y="1221582"/>
            <a:ext cx="2419350" cy="107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8932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413" y="2409825"/>
            <a:ext cx="6494462" cy="246578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lipse 1"/>
          <p:cNvSpPr/>
          <p:nvPr/>
        </p:nvSpPr>
        <p:spPr>
          <a:xfrm>
            <a:off x="1061544" y="2193131"/>
            <a:ext cx="1511793" cy="8108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Volume = 100 </a:t>
            </a:r>
            <a:r>
              <a:rPr lang="pt-BR" b="1" dirty="0" err="1"/>
              <a:t>mL</a:t>
            </a:r>
            <a:endParaRPr lang="pt-BR" b="1" dirty="0"/>
          </a:p>
        </p:txBody>
      </p:sp>
      <p:cxnSp>
        <p:nvCxnSpPr>
          <p:cNvPr id="4" name="Conector de seta reta 3"/>
          <p:cNvCxnSpPr/>
          <p:nvPr/>
        </p:nvCxnSpPr>
        <p:spPr>
          <a:xfrm>
            <a:off x="2429411" y="2842022"/>
            <a:ext cx="792163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0"/>
          <p:cNvGrpSpPr>
            <a:grpSpLocks/>
          </p:cNvGrpSpPr>
          <p:nvPr/>
        </p:nvGrpSpPr>
        <p:grpSpPr bwMode="auto">
          <a:xfrm>
            <a:off x="357188" y="444505"/>
            <a:ext cx="8424862" cy="2378055"/>
            <a:chOff x="357158" y="4528022"/>
            <a:chExt cx="8424862" cy="317016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95312" name="Text Box 23"/>
            <p:cNvSpPr txBox="1">
              <a:spLocks noChangeArrowheads="1"/>
            </p:cNvSpPr>
            <p:nvPr/>
          </p:nvSpPr>
          <p:spPr bwMode="auto">
            <a:xfrm>
              <a:off x="357158" y="4528022"/>
              <a:ext cx="8424862" cy="45132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600" dirty="0">
                  <a:solidFill>
                    <a:srgbClr val="002060"/>
                  </a:solidFill>
                  <a:latin typeface="Anton" charset="0"/>
                </a:rPr>
                <a:t>01) 5,0 L de uma solução tem massa de 20 g. A densidade  desta solução é de: </a:t>
              </a:r>
            </a:p>
          </p:txBody>
        </p:sp>
        <p:sp>
          <p:nvSpPr>
            <p:cNvPr id="695313" name="Text Box 24"/>
            <p:cNvSpPr txBox="1">
              <a:spLocks noChangeArrowheads="1"/>
            </p:cNvSpPr>
            <p:nvPr/>
          </p:nvSpPr>
          <p:spPr bwMode="auto">
            <a:xfrm>
              <a:off x="857224" y="5164619"/>
              <a:ext cx="1598613" cy="253356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AutoNum type="alphaLcParenR"/>
                <a:defRPr/>
              </a:pPr>
              <a:r>
                <a:rPr lang="pt-BR" altLang="pt-BR" sz="1600">
                  <a:solidFill>
                    <a:srgbClr val="002060"/>
                  </a:solidFill>
                  <a:latin typeface="Anton" charset="0"/>
                </a:rPr>
                <a:t>25 g / L.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AutoNum type="alphaLcParenR"/>
                <a:defRPr/>
              </a:pPr>
              <a:r>
                <a:rPr lang="pt-BR" altLang="pt-BR" sz="1600">
                  <a:solidFill>
                    <a:srgbClr val="002060"/>
                  </a:solidFill>
                  <a:latin typeface="Anton" charset="0"/>
                </a:rPr>
                <a:t>20 g / L.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AutoNum type="alphaLcParenR"/>
                <a:defRPr/>
              </a:pPr>
              <a:r>
                <a:rPr lang="pt-BR" altLang="pt-BR" sz="1600">
                  <a:solidFill>
                    <a:srgbClr val="002060"/>
                  </a:solidFill>
                  <a:latin typeface="Anton" charset="0"/>
                </a:rPr>
                <a:t>15 g / L.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AutoNum type="alphaLcParenR"/>
                <a:defRPr/>
              </a:pPr>
              <a:r>
                <a:rPr lang="pt-BR" altLang="pt-BR" sz="1600">
                  <a:solidFill>
                    <a:srgbClr val="002060"/>
                  </a:solidFill>
                  <a:latin typeface="Anton" charset="0"/>
                </a:rPr>
                <a:t>5 g / L.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AutoNum type="alphaLcParenR"/>
                <a:defRPr/>
              </a:pPr>
              <a:r>
                <a:rPr lang="pt-BR" altLang="pt-BR" sz="1600">
                  <a:solidFill>
                    <a:srgbClr val="002060"/>
                  </a:solidFill>
                  <a:latin typeface="Anton" charset="0"/>
                </a:rPr>
                <a:t>4 g / L. </a:t>
              </a:r>
            </a:p>
          </p:txBody>
        </p:sp>
      </p:grp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3075737" y="1272779"/>
            <a:ext cx="3048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002060"/>
                </a:solidFill>
                <a:latin typeface="Arial Black" pitchFamily="34" charset="0"/>
              </a:rPr>
              <a:t>d</a:t>
            </a:r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3356731" y="1277542"/>
            <a:ext cx="303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FFFF00"/>
                </a:solidFill>
                <a:latin typeface="Arial Black" pitchFamily="34" charset="0"/>
              </a:rPr>
              <a:t>=</a:t>
            </a:r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3833903" y="1071562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 b="1">
                <a:solidFill>
                  <a:srgbClr val="002060"/>
                </a:solidFill>
                <a:latin typeface="Arial Black" pitchFamily="34" charset="0"/>
              </a:rPr>
              <a:t>m</a:t>
            </a:r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3738563" y="1390650"/>
            <a:ext cx="544512" cy="476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3893205" y="1444229"/>
            <a:ext cx="3241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002060"/>
                </a:solidFill>
                <a:latin typeface="Arial Black" pitchFamily="34" charset="0"/>
              </a:rPr>
              <a:t>V</a:t>
            </a:r>
          </a:p>
        </p:txBody>
      </p:sp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3813343" y="1125142"/>
            <a:ext cx="4251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002060"/>
                </a:solidFill>
                <a:latin typeface="Arial Black" pitchFamily="34" charset="0"/>
              </a:rPr>
              <a:t>20</a:t>
            </a:r>
          </a:p>
        </p:txBody>
      </p:sp>
      <p:sp>
        <p:nvSpPr>
          <p:cNvPr id="23583" name="Text Box 31"/>
          <p:cNvSpPr txBox="1">
            <a:spLocks noChangeArrowheads="1"/>
          </p:cNvSpPr>
          <p:nvPr/>
        </p:nvSpPr>
        <p:spPr bwMode="auto">
          <a:xfrm>
            <a:off x="3867898" y="1444229"/>
            <a:ext cx="3048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002060"/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3147173" y="1709738"/>
            <a:ext cx="3048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002060"/>
                </a:solidFill>
                <a:latin typeface="Arial Black" pitchFamily="34" charset="0"/>
              </a:rPr>
              <a:t>d</a:t>
            </a:r>
          </a:p>
        </p:txBody>
      </p:sp>
      <p:sp>
        <p:nvSpPr>
          <p:cNvPr id="23585" name="Text Box 33"/>
          <p:cNvSpPr txBox="1">
            <a:spLocks noChangeArrowheads="1"/>
          </p:cNvSpPr>
          <p:nvPr/>
        </p:nvSpPr>
        <p:spPr bwMode="auto">
          <a:xfrm>
            <a:off x="3428169" y="1714500"/>
            <a:ext cx="303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FFFF00"/>
                </a:solidFill>
                <a:latin typeface="Arial Black" pitchFamily="34" charset="0"/>
              </a:rPr>
              <a:t>=</a:t>
            </a:r>
          </a:p>
        </p:txBody>
      </p:sp>
      <p:sp>
        <p:nvSpPr>
          <p:cNvPr id="23586" name="Text Box 34"/>
          <p:cNvSpPr txBox="1">
            <a:spLocks noChangeArrowheads="1"/>
          </p:cNvSpPr>
          <p:nvPr/>
        </p:nvSpPr>
        <p:spPr bwMode="auto">
          <a:xfrm>
            <a:off x="3754796" y="1719263"/>
            <a:ext cx="7136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002060"/>
                </a:solidFill>
                <a:latin typeface="Arial Black" pitchFamily="34" charset="0"/>
              </a:rPr>
              <a:t>4g / L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7" grpId="0"/>
      <p:bldP spid="23578" grpId="0"/>
      <p:bldP spid="23579" grpId="0"/>
      <p:bldP spid="23579" grpId="1"/>
      <p:bldP spid="23580" grpId="0" animBg="1"/>
      <p:bldP spid="23581" grpId="0"/>
      <p:bldP spid="23581" grpId="1"/>
      <p:bldP spid="23582" grpId="0"/>
      <p:bldP spid="23583" grpId="0"/>
      <p:bldP spid="23584" grpId="0"/>
      <p:bldP spid="23585" grpId="0"/>
      <p:bldP spid="2358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4"/>
          <p:cNvSpPr>
            <a:spLocks noChangeArrowheads="1"/>
          </p:cNvSpPr>
          <p:nvPr/>
        </p:nvSpPr>
        <p:spPr bwMode="auto">
          <a:xfrm>
            <a:off x="1481958" y="207140"/>
            <a:ext cx="76620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altLang="pt-BR" sz="2000" dirty="0">
                <a:solidFill>
                  <a:srgbClr val="002060"/>
                </a:solidFill>
                <a:latin typeface="Anton" charset="0"/>
              </a:rPr>
              <a:t>CONCENTRAÇÃO EM QUANTIDADE DE MATÉRIA (m )</a:t>
            </a: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1702676" y="798816"/>
            <a:ext cx="6597569" cy="33329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dirty="0">
                <a:solidFill>
                  <a:srgbClr val="002060"/>
                </a:solidFill>
                <a:latin typeface="Anton" charset="0"/>
                <a:cs typeface="Arial" charset="0"/>
              </a:rPr>
              <a:t>É o quociente entre o número de mols do soluto (n</a:t>
            </a:r>
            <a:r>
              <a:rPr lang="pt-BR" baseline="-25000" dirty="0">
                <a:solidFill>
                  <a:srgbClr val="002060"/>
                </a:solidFill>
                <a:latin typeface="Anton" charset="0"/>
                <a:cs typeface="Arial" charset="0"/>
              </a:rPr>
              <a:t>1</a:t>
            </a:r>
            <a:r>
              <a:rPr lang="pt-BR" dirty="0">
                <a:solidFill>
                  <a:srgbClr val="002060"/>
                </a:solidFill>
                <a:latin typeface="Anton" charset="0"/>
                <a:cs typeface="Arial" charset="0"/>
              </a:rPr>
              <a:t>) e o volume da solução (V), em litros </a:t>
            </a: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3918429" y="1437085"/>
            <a:ext cx="2232025" cy="1025128"/>
            <a:chOff x="3697288" y="2214563"/>
            <a:chExt cx="2232025" cy="1366837"/>
          </a:xfrm>
          <a:noFill/>
        </p:grpSpPr>
        <p:sp>
          <p:nvSpPr>
            <p:cNvPr id="31750" name="Rectangle 6"/>
            <p:cNvSpPr>
              <a:spLocks noChangeArrowheads="1"/>
            </p:cNvSpPr>
            <p:nvPr/>
          </p:nvSpPr>
          <p:spPr bwMode="auto">
            <a:xfrm>
              <a:off x="3697288" y="2214563"/>
              <a:ext cx="2232025" cy="1366837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pt-BR" b="1">
                <a:solidFill>
                  <a:srgbClr val="002060"/>
                </a:solidFill>
                <a:latin typeface="Arrus Blk BT" pitchFamily="18" charset="0"/>
              </a:endParaRPr>
            </a:p>
          </p:txBody>
        </p:sp>
        <p:sp>
          <p:nvSpPr>
            <p:cNvPr id="696340" name="Text Box 7"/>
            <p:cNvSpPr txBox="1">
              <a:spLocks noChangeArrowheads="1"/>
            </p:cNvSpPr>
            <p:nvPr/>
          </p:nvSpPr>
          <p:spPr bwMode="auto">
            <a:xfrm>
              <a:off x="5105769" y="2933700"/>
              <a:ext cx="383438" cy="53348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2000" b="1" dirty="0">
                  <a:solidFill>
                    <a:schemeClr val="accent6">
                      <a:lumMod val="75000"/>
                    </a:schemeClr>
                  </a:solidFill>
                  <a:latin typeface="Arial Black" pitchFamily="34" charset="0"/>
                </a:rPr>
                <a:t>V</a:t>
              </a:r>
            </a:p>
          </p:txBody>
        </p:sp>
        <p:sp>
          <p:nvSpPr>
            <p:cNvPr id="696341" name="Text Box 8"/>
            <p:cNvSpPr txBox="1">
              <a:spLocks noChangeArrowheads="1"/>
            </p:cNvSpPr>
            <p:nvPr/>
          </p:nvSpPr>
          <p:spPr bwMode="auto">
            <a:xfrm>
              <a:off x="5110112" y="2452826"/>
              <a:ext cx="470000" cy="53348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2000" b="1" dirty="0">
                  <a:solidFill>
                    <a:schemeClr val="accent6">
                      <a:lumMod val="75000"/>
                    </a:schemeClr>
                  </a:solidFill>
                  <a:latin typeface="Arial Black" pitchFamily="34" charset="0"/>
                </a:rPr>
                <a:t>n</a:t>
              </a:r>
              <a:r>
                <a:rPr lang="pt-BR" altLang="pt-BR" sz="2000" b="1" baseline="-25000" dirty="0">
                  <a:solidFill>
                    <a:schemeClr val="accent6">
                      <a:lumMod val="75000"/>
                    </a:schemeClr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696342" name="Text Box 9"/>
            <p:cNvSpPr txBox="1">
              <a:spLocks noChangeArrowheads="1"/>
            </p:cNvSpPr>
            <p:nvPr/>
          </p:nvSpPr>
          <p:spPr bwMode="auto">
            <a:xfrm>
              <a:off x="4444520" y="2589214"/>
              <a:ext cx="394659" cy="69762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2800" b="1">
                  <a:solidFill>
                    <a:srgbClr val="002060"/>
                  </a:solidFill>
                  <a:latin typeface="Arrus Blk BT"/>
                </a:rPr>
                <a:t>=</a:t>
              </a:r>
            </a:p>
          </p:txBody>
        </p:sp>
        <p:sp>
          <p:nvSpPr>
            <p:cNvPr id="696343" name="Line 10"/>
            <p:cNvSpPr>
              <a:spLocks noChangeShapeType="1"/>
            </p:cNvSpPr>
            <p:nvPr/>
          </p:nvSpPr>
          <p:spPr bwMode="auto">
            <a:xfrm>
              <a:off x="5062538" y="2983620"/>
              <a:ext cx="50323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696344" name="Text Box 11"/>
            <p:cNvSpPr txBox="1">
              <a:spLocks noChangeArrowheads="1"/>
            </p:cNvSpPr>
            <p:nvPr/>
          </p:nvSpPr>
          <p:spPr bwMode="auto">
            <a:xfrm>
              <a:off x="3997112" y="2463800"/>
              <a:ext cx="503663" cy="94384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4000" b="1" dirty="0">
                  <a:solidFill>
                    <a:schemeClr val="accent6">
                      <a:lumMod val="75000"/>
                    </a:schemeClr>
                  </a:solidFill>
                  <a:latin typeface="Monotype Corsiva" pitchFamily="66" charset="0"/>
                </a:rPr>
                <a:t>m</a:t>
              </a:r>
            </a:p>
          </p:txBody>
        </p:sp>
      </p:grp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4126919" y="2625331"/>
            <a:ext cx="1901689" cy="369333"/>
            <a:chOff x="3690494" y="3786187"/>
            <a:chExt cx="1902961" cy="491705"/>
          </a:xfrm>
          <a:noFill/>
        </p:grpSpPr>
        <p:sp>
          <p:nvSpPr>
            <p:cNvPr id="696335" name="Text Box 12"/>
            <p:cNvSpPr txBox="1">
              <a:spLocks noChangeArrowheads="1"/>
            </p:cNvSpPr>
            <p:nvPr/>
          </p:nvSpPr>
          <p:spPr bwMode="auto">
            <a:xfrm>
              <a:off x="3690494" y="3786188"/>
              <a:ext cx="977202" cy="49170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800">
                  <a:solidFill>
                    <a:srgbClr val="002060"/>
                  </a:solidFill>
                  <a:latin typeface="Anton" charset="0"/>
                </a:rPr>
                <a:t>Unidade:</a:t>
              </a:r>
            </a:p>
          </p:txBody>
        </p:sp>
        <p:sp>
          <p:nvSpPr>
            <p:cNvPr id="696336" name="Text Box 13"/>
            <p:cNvSpPr txBox="1">
              <a:spLocks noChangeArrowheads="1"/>
            </p:cNvSpPr>
            <p:nvPr/>
          </p:nvSpPr>
          <p:spPr bwMode="auto">
            <a:xfrm>
              <a:off x="4767036" y="3786187"/>
              <a:ext cx="826419" cy="49170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800" dirty="0">
                  <a:solidFill>
                    <a:srgbClr val="002060"/>
                  </a:solidFill>
                  <a:latin typeface="Anton" charset="0"/>
                </a:rPr>
                <a:t>mol / L</a:t>
              </a:r>
            </a:p>
          </p:txBody>
        </p:sp>
      </p:grp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1336389" y="3212956"/>
            <a:ext cx="73120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dirty="0">
                <a:solidFill>
                  <a:srgbClr val="002060"/>
                </a:solidFill>
                <a:latin typeface="Anton" charset="0"/>
              </a:rPr>
              <a:t>Indica o número de mols do soluto em 1 litro de solução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1424783" y="3623570"/>
            <a:ext cx="7513595" cy="50783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pt-BR" sz="1800" dirty="0">
                <a:solidFill>
                  <a:srgbClr val="002060"/>
                </a:solidFill>
                <a:latin typeface="Anton" charset="0"/>
                <a:cs typeface="Arial" charset="0"/>
              </a:rPr>
              <a:t>Esta concentração também é chamada de MOLARIDADE ou concentração MOLAR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75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4"/>
          <p:cNvSpPr>
            <a:spLocks noChangeArrowheads="1"/>
          </p:cNvSpPr>
          <p:nvPr/>
        </p:nvSpPr>
        <p:spPr bwMode="auto">
          <a:xfrm>
            <a:off x="169863" y="182630"/>
            <a:ext cx="8794750" cy="58477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defRPr/>
            </a:pPr>
            <a:r>
              <a:rPr lang="pt-BR" altLang="pt-BR" sz="1600" dirty="0">
                <a:solidFill>
                  <a:srgbClr val="002060"/>
                </a:solidFill>
                <a:latin typeface="Anton" charset="0"/>
              </a:rPr>
              <a:t>01) Em 3 litros de uma solução de </a:t>
            </a:r>
            <a:r>
              <a:rPr lang="pt-BR" altLang="pt-BR" sz="1600" dirty="0" err="1">
                <a:solidFill>
                  <a:srgbClr val="002060"/>
                </a:solidFill>
                <a:latin typeface="Anton" charset="0"/>
              </a:rPr>
              <a:t>NaOH</a:t>
            </a:r>
            <a:r>
              <a:rPr lang="pt-BR" altLang="pt-BR" sz="1600" dirty="0">
                <a:solidFill>
                  <a:srgbClr val="002060"/>
                </a:solidFill>
                <a:latin typeface="Anton" charset="0"/>
              </a:rPr>
              <a:t> existem dissolvidos 12 mols desta base. A molaridade desta solução é: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913944" y="959403"/>
            <a:ext cx="1210588" cy="156966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tabLst>
                <a:tab pos="4476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4476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4476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4476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4476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pt-BR" altLang="pt-BR" sz="1600" dirty="0">
                <a:solidFill>
                  <a:srgbClr val="002060"/>
                </a:solidFill>
                <a:latin typeface="Anton" charset="0"/>
              </a:rPr>
              <a:t>a)  3 mol/L.</a:t>
            </a:r>
          </a:p>
          <a:p>
            <a:pPr algn="just">
              <a:lnSpc>
                <a:spcPct val="120000"/>
              </a:lnSpc>
              <a:defRPr/>
            </a:pPr>
            <a:r>
              <a:rPr lang="pt-BR" altLang="pt-BR" sz="1600" dirty="0">
                <a:solidFill>
                  <a:srgbClr val="002060"/>
                </a:solidFill>
                <a:latin typeface="Anton" charset="0"/>
              </a:rPr>
              <a:t>b)  4 mol/L.</a:t>
            </a:r>
          </a:p>
          <a:p>
            <a:pPr algn="just">
              <a:lnSpc>
                <a:spcPct val="120000"/>
              </a:lnSpc>
              <a:defRPr/>
            </a:pPr>
            <a:r>
              <a:rPr lang="pt-BR" altLang="pt-BR" sz="1600" dirty="0">
                <a:solidFill>
                  <a:srgbClr val="002060"/>
                </a:solidFill>
                <a:latin typeface="Anton" charset="0"/>
              </a:rPr>
              <a:t>c)  9 mol/L.</a:t>
            </a:r>
          </a:p>
          <a:p>
            <a:pPr algn="just">
              <a:lnSpc>
                <a:spcPct val="120000"/>
              </a:lnSpc>
              <a:defRPr/>
            </a:pPr>
            <a:r>
              <a:rPr lang="pt-BR" altLang="pt-BR" sz="1600" dirty="0">
                <a:solidFill>
                  <a:srgbClr val="002060"/>
                </a:solidFill>
                <a:latin typeface="Anton" charset="0"/>
              </a:rPr>
              <a:t>d)  15 mol/L.</a:t>
            </a:r>
          </a:p>
          <a:p>
            <a:pPr algn="just">
              <a:lnSpc>
                <a:spcPct val="120000"/>
              </a:lnSpc>
              <a:defRPr/>
            </a:pPr>
            <a:r>
              <a:rPr lang="pt-BR" altLang="pt-BR" sz="1600" dirty="0">
                <a:solidFill>
                  <a:srgbClr val="002060"/>
                </a:solidFill>
                <a:latin typeface="Anton" charset="0"/>
              </a:rPr>
              <a:t>e)  36 mol/L.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5244269" y="850106"/>
            <a:ext cx="303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002060"/>
                </a:solidFill>
                <a:latin typeface="Arial Black" pitchFamily="34" charset="0"/>
              </a:rPr>
              <a:t>=</a:t>
            </a:r>
          </a:p>
        </p:txBody>
      </p:sp>
      <p:sp>
        <p:nvSpPr>
          <p:cNvPr id="30" name="Line 16"/>
          <p:cNvSpPr>
            <a:spLocks noChangeShapeType="1"/>
          </p:cNvSpPr>
          <p:nvPr/>
        </p:nvSpPr>
        <p:spPr bwMode="auto">
          <a:xfrm flipV="1">
            <a:off x="5626100" y="958453"/>
            <a:ext cx="528638" cy="476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5725180" y="1016794"/>
            <a:ext cx="3241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002060"/>
                </a:solidFill>
                <a:latin typeface="Arial Black" pitchFamily="34" charset="0"/>
              </a:rPr>
              <a:t>V</a:t>
            </a: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2510608" y="750094"/>
            <a:ext cx="1567705" cy="941190"/>
            <a:chOff x="2510213" y="1000125"/>
            <a:chExt cx="1568440" cy="1254919"/>
          </a:xfrm>
        </p:grpSpPr>
        <p:sp>
          <p:nvSpPr>
            <p:cNvPr id="680976" name="Text Box 6"/>
            <p:cNvSpPr txBox="1">
              <a:spLocks noChangeArrowheads="1"/>
            </p:cNvSpPr>
            <p:nvPr/>
          </p:nvSpPr>
          <p:spPr bwMode="auto">
            <a:xfrm>
              <a:off x="2580118" y="1000125"/>
              <a:ext cx="980214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002060"/>
                  </a:solidFill>
                  <a:latin typeface="Arial Black" pitchFamily="34" charset="0"/>
                </a:rPr>
                <a:t>V  =  3 L</a:t>
              </a:r>
            </a:p>
          </p:txBody>
        </p:sp>
        <p:sp>
          <p:nvSpPr>
            <p:cNvPr id="680977" name="Text Box 11"/>
            <p:cNvSpPr txBox="1">
              <a:spLocks noChangeArrowheads="1"/>
            </p:cNvSpPr>
            <p:nvPr/>
          </p:nvSpPr>
          <p:spPr bwMode="auto">
            <a:xfrm>
              <a:off x="2628537" y="1428750"/>
              <a:ext cx="1450116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002060"/>
                  </a:solidFill>
                  <a:latin typeface="Arial Black" pitchFamily="34" charset="0"/>
                </a:rPr>
                <a:t>n</a:t>
              </a:r>
              <a:r>
                <a:rPr lang="pt-BR" altLang="pt-BR" baseline="-25000">
                  <a:solidFill>
                    <a:srgbClr val="002060"/>
                  </a:solidFill>
                  <a:latin typeface="Arial Black" pitchFamily="34" charset="0"/>
                </a:rPr>
                <a:t>1</a:t>
              </a:r>
              <a:r>
                <a:rPr lang="pt-BR" altLang="pt-BR">
                  <a:solidFill>
                    <a:srgbClr val="002060"/>
                  </a:solidFill>
                  <a:latin typeface="Arial Black" pitchFamily="34" charset="0"/>
                </a:rPr>
                <a:t>  = 12 mols</a:t>
              </a:r>
            </a:p>
          </p:txBody>
        </p:sp>
        <p:sp>
          <p:nvSpPr>
            <p:cNvPr id="680978" name="Text Box 18"/>
            <p:cNvSpPr txBox="1">
              <a:spLocks noChangeArrowheads="1"/>
            </p:cNvSpPr>
            <p:nvPr/>
          </p:nvSpPr>
          <p:spPr bwMode="auto">
            <a:xfrm>
              <a:off x="2510213" y="1776413"/>
              <a:ext cx="364373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002060"/>
                  </a:solidFill>
                  <a:latin typeface="Arial Black" pitchFamily="34" charset="0"/>
                </a:rPr>
                <a:t>m</a:t>
              </a:r>
            </a:p>
          </p:txBody>
        </p:sp>
        <p:sp>
          <p:nvSpPr>
            <p:cNvPr id="680979" name="Text Box 19"/>
            <p:cNvSpPr txBox="1">
              <a:spLocks noChangeArrowheads="1"/>
            </p:cNvSpPr>
            <p:nvPr/>
          </p:nvSpPr>
          <p:spPr bwMode="auto">
            <a:xfrm>
              <a:off x="2903068" y="1844675"/>
              <a:ext cx="531164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002060"/>
                  </a:solidFill>
                  <a:latin typeface="Arial Black" pitchFamily="34" charset="0"/>
                </a:rPr>
                <a:t>=  ?</a:t>
              </a:r>
            </a:p>
          </p:txBody>
        </p:sp>
      </p:grp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5683418" y="688181"/>
            <a:ext cx="4251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002060"/>
                </a:solidFill>
                <a:latin typeface="Arial Black" pitchFamily="34" charset="0"/>
              </a:rPr>
              <a:t>12</a:t>
            </a: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5731623" y="1012031"/>
            <a:ext cx="3048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002060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5719222" y="688181"/>
            <a:ext cx="4074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002060"/>
                </a:solidFill>
                <a:latin typeface="Arial Black" pitchFamily="34" charset="0"/>
              </a:rPr>
              <a:t>n</a:t>
            </a:r>
            <a:r>
              <a:rPr lang="pt-BR" altLang="pt-BR" sz="1200">
                <a:solidFill>
                  <a:srgbClr val="002060"/>
                </a:solidFill>
                <a:latin typeface="Arial Black" pitchFamily="34" charset="0"/>
              </a:rPr>
              <a:t>1</a:t>
            </a:r>
            <a:endParaRPr lang="pt-BR" altLang="pt-BR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4857592" y="777478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400">
                <a:solidFill>
                  <a:srgbClr val="002060"/>
                </a:solidFill>
                <a:latin typeface="Arial Black" pitchFamily="34" charset="0"/>
              </a:rPr>
              <a:t>m</a:t>
            </a:r>
          </a:p>
        </p:txBody>
      </p: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4857591" y="1253729"/>
            <a:ext cx="1984898" cy="461665"/>
            <a:chOff x="4857591" y="1670894"/>
            <a:chExt cx="1984898" cy="615552"/>
          </a:xfrm>
        </p:grpSpPr>
        <p:sp>
          <p:nvSpPr>
            <p:cNvPr id="680973" name="Text Box 25"/>
            <p:cNvSpPr txBox="1">
              <a:spLocks noChangeArrowheads="1"/>
            </p:cNvSpPr>
            <p:nvPr/>
          </p:nvSpPr>
          <p:spPr bwMode="auto">
            <a:xfrm>
              <a:off x="5651137" y="1701801"/>
              <a:ext cx="1191352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002060"/>
                  </a:solidFill>
                  <a:latin typeface="Arial Black" pitchFamily="34" charset="0"/>
                </a:rPr>
                <a:t>4,0 mol / L</a:t>
              </a:r>
            </a:p>
          </p:txBody>
        </p:sp>
        <p:sp>
          <p:nvSpPr>
            <p:cNvPr id="680974" name="Text Box 28"/>
            <p:cNvSpPr txBox="1">
              <a:spLocks noChangeArrowheads="1"/>
            </p:cNvSpPr>
            <p:nvPr/>
          </p:nvSpPr>
          <p:spPr bwMode="auto">
            <a:xfrm>
              <a:off x="5244269" y="1701801"/>
              <a:ext cx="303288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002060"/>
                  </a:solidFill>
                  <a:latin typeface="Arial Black" pitchFamily="34" charset="0"/>
                </a:rPr>
                <a:t>=</a:t>
              </a:r>
            </a:p>
          </p:txBody>
        </p:sp>
        <p:sp>
          <p:nvSpPr>
            <p:cNvPr id="680975" name="Text Box 29"/>
            <p:cNvSpPr txBox="1">
              <a:spLocks noChangeArrowheads="1"/>
            </p:cNvSpPr>
            <p:nvPr/>
          </p:nvSpPr>
          <p:spPr bwMode="auto">
            <a:xfrm>
              <a:off x="4857591" y="1670894"/>
              <a:ext cx="492443" cy="615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400">
                  <a:solidFill>
                    <a:srgbClr val="002060"/>
                  </a:solidFill>
                  <a:latin typeface="Arial Black" pitchFamily="34" charset="0"/>
                </a:rPr>
                <a:t>m</a:t>
              </a:r>
            </a:p>
          </p:txBody>
        </p:sp>
      </p:grp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5" dur="500" autoRev="1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autoRev="1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autoRev="1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/>
      <p:bldP spid="31" grpId="1"/>
      <p:bldP spid="35" grpId="0"/>
      <p:bldP spid="36" grpId="0"/>
      <p:bldP spid="38" grpId="0"/>
      <p:bldP spid="38" grpId="1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911734" y="2334500"/>
            <a:ext cx="7001046" cy="663300"/>
          </a:xfrm>
        </p:spPr>
        <p:txBody>
          <a:bodyPr/>
          <a:lstStyle/>
          <a:p>
            <a:r>
              <a:rPr lang="pt-BR" sz="4000" b="1" dirty="0"/>
              <a:t>01. DEFINIÇÃO E CLASSIFICAÇÃO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4"/>
          <p:cNvSpPr>
            <a:spLocks noChangeArrowheads="1"/>
          </p:cNvSpPr>
          <p:nvPr/>
        </p:nvSpPr>
        <p:spPr bwMode="auto">
          <a:xfrm>
            <a:off x="107951" y="54727"/>
            <a:ext cx="8863013" cy="704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pt-BR" altLang="pt-BR" dirty="0">
                <a:solidFill>
                  <a:srgbClr val="002060"/>
                </a:solidFill>
                <a:latin typeface="Anton" charset="0"/>
              </a:rPr>
              <a:t>02)  A  molaridade  de  uma  solução  aquosa  contendo 36,5g  de ácido clorídrico  dissolvidos em água até completar 2 litros de solução é:</a:t>
            </a:r>
          </a:p>
        </p:txBody>
      </p:sp>
      <p:sp>
        <p:nvSpPr>
          <p:cNvPr id="698371" name="Rectangle 5"/>
          <p:cNvSpPr>
            <a:spLocks noChangeArrowheads="1"/>
          </p:cNvSpPr>
          <p:nvPr/>
        </p:nvSpPr>
        <p:spPr bwMode="auto">
          <a:xfrm>
            <a:off x="1187701" y="692646"/>
            <a:ext cx="3198311" cy="307777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defRPr/>
            </a:pPr>
            <a:r>
              <a:rPr lang="pt-BR" altLang="pt-BR" b="1" dirty="0">
                <a:solidFill>
                  <a:srgbClr val="002060"/>
                </a:solidFill>
                <a:latin typeface="Arial" pitchFamily="34" charset="0"/>
              </a:rPr>
              <a:t>Dados: H = 1 </a:t>
            </a:r>
            <a:r>
              <a:rPr lang="pt-BR" altLang="pt-BR" b="1" dirty="0" err="1">
                <a:solidFill>
                  <a:srgbClr val="002060"/>
                </a:solidFill>
                <a:latin typeface="Arial" pitchFamily="34" charset="0"/>
              </a:rPr>
              <a:t>u.m.a</a:t>
            </a:r>
            <a:r>
              <a:rPr lang="pt-BR" altLang="pt-BR" b="1" dirty="0">
                <a:solidFill>
                  <a:srgbClr val="002060"/>
                </a:solidFill>
                <a:latin typeface="Arial" pitchFamily="34" charset="0"/>
              </a:rPr>
              <a:t>; Cl = 35,5 </a:t>
            </a:r>
            <a:r>
              <a:rPr lang="pt-BR" altLang="pt-BR" b="1" dirty="0" err="1">
                <a:solidFill>
                  <a:srgbClr val="002060"/>
                </a:solidFill>
                <a:latin typeface="Arial" pitchFamily="34" charset="0"/>
              </a:rPr>
              <a:t>u.m.a</a:t>
            </a:r>
            <a:r>
              <a:rPr lang="pt-BR" altLang="pt-BR" b="1" dirty="0">
                <a:solidFill>
                  <a:srgbClr val="002060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741279" y="940388"/>
            <a:ext cx="805029" cy="167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a) 0,5 M.</a:t>
            </a:r>
          </a:p>
          <a:p>
            <a:pPr algn="just">
              <a:lnSpc>
                <a:spcPct val="150000"/>
              </a:lnSpc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b) 1,0 M.</a:t>
            </a:r>
          </a:p>
          <a:p>
            <a:pPr algn="just">
              <a:lnSpc>
                <a:spcPct val="150000"/>
              </a:lnSpc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c) 1,5 M.</a:t>
            </a:r>
          </a:p>
          <a:p>
            <a:pPr algn="just">
              <a:lnSpc>
                <a:spcPct val="150000"/>
              </a:lnSpc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d) 2,0 M.</a:t>
            </a:r>
          </a:p>
          <a:p>
            <a:pPr algn="just">
              <a:lnSpc>
                <a:spcPct val="150000"/>
              </a:lnSpc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e) 2,5 M.</a:t>
            </a: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5368163" y="1507331"/>
            <a:ext cx="2888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=</a:t>
            </a:r>
          </a:p>
        </p:txBody>
      </p:sp>
      <p:sp>
        <p:nvSpPr>
          <p:cNvPr id="53" name="Text Box 18"/>
          <p:cNvSpPr txBox="1">
            <a:spLocks noChangeArrowheads="1"/>
          </p:cNvSpPr>
          <p:nvPr/>
        </p:nvSpPr>
        <p:spPr bwMode="auto">
          <a:xfrm>
            <a:off x="4961098" y="1484710"/>
            <a:ext cx="4267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 b="1">
                <a:solidFill>
                  <a:srgbClr val="002060"/>
                </a:solidFill>
                <a:latin typeface="Arial" pitchFamily="34" charset="0"/>
              </a:rPr>
              <a:t>n</a:t>
            </a:r>
            <a:r>
              <a:rPr lang="pt-BR" altLang="pt-BR" sz="1200" b="1">
                <a:solidFill>
                  <a:srgbClr val="002060"/>
                </a:solidFill>
                <a:latin typeface="Arial" pitchFamily="34" charset="0"/>
              </a:rPr>
              <a:t>1</a:t>
            </a:r>
            <a:endParaRPr lang="pt-BR" altLang="pt-BR" sz="2000" b="1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56" name="Text Box 21"/>
          <p:cNvSpPr txBox="1">
            <a:spLocks noChangeArrowheads="1"/>
          </p:cNvSpPr>
          <p:nvPr/>
        </p:nvSpPr>
        <p:spPr bwMode="auto">
          <a:xfrm>
            <a:off x="4450104" y="2058592"/>
            <a:ext cx="5533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002060"/>
                </a:solidFill>
                <a:latin typeface="Arial" pitchFamily="34" charset="0"/>
              </a:rPr>
              <a:t>HCl:</a:t>
            </a:r>
          </a:p>
        </p:txBody>
      </p:sp>
      <p:sp>
        <p:nvSpPr>
          <p:cNvPr id="58" name="Text Box 23"/>
          <p:cNvSpPr txBox="1">
            <a:spLocks noChangeArrowheads="1"/>
          </p:cNvSpPr>
          <p:nvPr/>
        </p:nvSpPr>
        <p:spPr bwMode="auto">
          <a:xfrm>
            <a:off x="5692424" y="1620442"/>
            <a:ext cx="5325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002060"/>
                </a:solidFill>
                <a:latin typeface="Arial" pitchFamily="34" charset="0"/>
              </a:rPr>
              <a:t>36,5</a:t>
            </a:r>
          </a:p>
        </p:txBody>
      </p:sp>
      <p:sp>
        <p:nvSpPr>
          <p:cNvPr id="59" name="Line 24"/>
          <p:cNvSpPr>
            <a:spLocks noChangeShapeType="1"/>
          </p:cNvSpPr>
          <p:nvPr/>
        </p:nvSpPr>
        <p:spPr bwMode="auto">
          <a:xfrm>
            <a:off x="4273551" y="1620441"/>
            <a:ext cx="576263" cy="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60" name="Text Box 25"/>
          <p:cNvSpPr txBox="1">
            <a:spLocks noChangeArrowheads="1"/>
          </p:cNvSpPr>
          <p:nvPr/>
        </p:nvSpPr>
        <p:spPr bwMode="auto">
          <a:xfrm>
            <a:off x="5713232" y="1296591"/>
            <a:ext cx="4972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 b="1">
                <a:solidFill>
                  <a:srgbClr val="002060"/>
                </a:solidFill>
                <a:latin typeface="Arial" pitchFamily="34" charset="0"/>
              </a:rPr>
              <a:t>m</a:t>
            </a:r>
            <a:r>
              <a:rPr lang="pt-BR" altLang="pt-BR" sz="1200" b="1">
                <a:solidFill>
                  <a:srgbClr val="002060"/>
                </a:solidFill>
                <a:latin typeface="Arial" pitchFamily="34" charset="0"/>
              </a:rPr>
              <a:t>1</a:t>
            </a:r>
            <a:endParaRPr lang="pt-BR" altLang="pt-BR" sz="2000" b="1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63" name="Text Box 28"/>
          <p:cNvSpPr txBox="1">
            <a:spLocks noChangeArrowheads="1"/>
          </p:cNvSpPr>
          <p:nvPr/>
        </p:nvSpPr>
        <p:spPr bwMode="auto">
          <a:xfrm>
            <a:off x="5713301" y="1620441"/>
            <a:ext cx="4828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 b="1">
                <a:solidFill>
                  <a:srgbClr val="002060"/>
                </a:solidFill>
                <a:latin typeface="Arial" pitchFamily="34" charset="0"/>
              </a:rPr>
              <a:t>M</a:t>
            </a:r>
            <a:r>
              <a:rPr lang="pt-BR" altLang="pt-BR" sz="1200" b="1">
                <a:solidFill>
                  <a:srgbClr val="002060"/>
                </a:solidFill>
                <a:latin typeface="Arial" pitchFamily="34" charset="0"/>
              </a:rPr>
              <a:t>1</a:t>
            </a:r>
            <a:endParaRPr lang="pt-BR" altLang="pt-BR" sz="2000" b="1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64" name="Line 29"/>
          <p:cNvSpPr>
            <a:spLocks noChangeShapeType="1"/>
          </p:cNvSpPr>
          <p:nvPr/>
        </p:nvSpPr>
        <p:spPr bwMode="auto">
          <a:xfrm>
            <a:off x="5705475" y="1620441"/>
            <a:ext cx="431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" name="Grupo 4"/>
          <p:cNvGrpSpPr>
            <a:grpSpLocks/>
          </p:cNvGrpSpPr>
          <p:nvPr/>
        </p:nvGrpSpPr>
        <p:grpSpPr bwMode="auto">
          <a:xfrm>
            <a:off x="6290502" y="1507332"/>
            <a:ext cx="1105730" cy="307778"/>
            <a:chOff x="6290568" y="2010364"/>
            <a:chExt cx="1105730" cy="410370"/>
          </a:xfrm>
        </p:grpSpPr>
        <p:sp>
          <p:nvSpPr>
            <p:cNvPr id="682011" name="Text Box 20"/>
            <p:cNvSpPr txBox="1">
              <a:spLocks noChangeArrowheads="1"/>
            </p:cNvSpPr>
            <p:nvPr/>
          </p:nvSpPr>
          <p:spPr bwMode="auto">
            <a:xfrm>
              <a:off x="6594475" y="2010365"/>
              <a:ext cx="801823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1,0 mol</a:t>
              </a:r>
            </a:p>
          </p:txBody>
        </p:sp>
        <p:sp>
          <p:nvSpPr>
            <p:cNvPr id="682012" name="Text Box 30"/>
            <p:cNvSpPr txBox="1">
              <a:spLocks noChangeArrowheads="1"/>
            </p:cNvSpPr>
            <p:nvPr/>
          </p:nvSpPr>
          <p:spPr bwMode="auto">
            <a:xfrm>
              <a:off x="6290568" y="2010364"/>
              <a:ext cx="288862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=</a:t>
              </a:r>
            </a:p>
          </p:txBody>
        </p:sp>
      </p:grp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5410012" y="2078831"/>
            <a:ext cx="26324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002060"/>
                </a:solidFill>
                <a:latin typeface="Arial" pitchFamily="34" charset="0"/>
              </a:rPr>
              <a:t>M</a:t>
            </a:r>
            <a:r>
              <a:rPr lang="pt-BR" altLang="pt-BR" b="1" baseline="-25000">
                <a:solidFill>
                  <a:srgbClr val="002060"/>
                </a:solidFill>
                <a:latin typeface="Arial" pitchFamily="34" charset="0"/>
              </a:rPr>
              <a:t>1</a:t>
            </a:r>
            <a:r>
              <a:rPr lang="pt-BR" altLang="pt-BR" b="1">
                <a:solidFill>
                  <a:srgbClr val="002060"/>
                </a:solidFill>
                <a:latin typeface="Arial" pitchFamily="34" charset="0"/>
              </a:rPr>
              <a:t>  =  1  +  35,5  =  36,5 g/mol</a:t>
            </a:r>
          </a:p>
        </p:txBody>
      </p:sp>
      <p:sp>
        <p:nvSpPr>
          <p:cNvPr id="68" name="Text Box 33"/>
          <p:cNvSpPr txBox="1">
            <a:spLocks noChangeArrowheads="1"/>
          </p:cNvSpPr>
          <p:nvPr/>
        </p:nvSpPr>
        <p:spPr bwMode="auto">
          <a:xfrm>
            <a:off x="5692424" y="1350169"/>
            <a:ext cx="5325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002060"/>
                </a:solidFill>
                <a:latin typeface="Arial" pitchFamily="34" charset="0"/>
              </a:rPr>
              <a:t>36,5</a:t>
            </a:r>
          </a:p>
        </p:txBody>
      </p:sp>
      <p:sp>
        <p:nvSpPr>
          <p:cNvPr id="69" name="Text Box 34"/>
          <p:cNvSpPr txBox="1">
            <a:spLocks noChangeArrowheads="1"/>
          </p:cNvSpPr>
          <p:nvPr/>
        </p:nvSpPr>
        <p:spPr bwMode="auto">
          <a:xfrm>
            <a:off x="4812538" y="2996804"/>
            <a:ext cx="2888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=</a:t>
            </a:r>
          </a:p>
        </p:txBody>
      </p:sp>
      <p:sp>
        <p:nvSpPr>
          <p:cNvPr id="70" name="Line 35"/>
          <p:cNvSpPr>
            <a:spLocks noChangeShapeType="1"/>
          </p:cNvSpPr>
          <p:nvPr/>
        </p:nvSpPr>
        <p:spPr bwMode="auto">
          <a:xfrm flipV="1">
            <a:off x="5195889" y="3105150"/>
            <a:ext cx="528637" cy="476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1" name="Text Box 36"/>
          <p:cNvSpPr txBox="1">
            <a:spLocks noChangeArrowheads="1"/>
          </p:cNvSpPr>
          <p:nvPr/>
        </p:nvSpPr>
        <p:spPr bwMode="auto">
          <a:xfrm>
            <a:off x="5244262" y="3153967"/>
            <a:ext cx="3048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002060"/>
                </a:solidFill>
                <a:latin typeface="Arial" pitchFamily="34" charset="0"/>
              </a:rPr>
              <a:t>V</a:t>
            </a:r>
          </a:p>
        </p:txBody>
      </p:sp>
      <p:sp>
        <p:nvSpPr>
          <p:cNvPr id="72" name="Text Box 37"/>
          <p:cNvSpPr txBox="1">
            <a:spLocks noChangeArrowheads="1"/>
          </p:cNvSpPr>
          <p:nvPr/>
        </p:nvSpPr>
        <p:spPr bwMode="auto">
          <a:xfrm>
            <a:off x="5307068" y="2828925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00206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73" name="Text Box 38"/>
          <p:cNvSpPr txBox="1">
            <a:spLocks noChangeArrowheads="1"/>
          </p:cNvSpPr>
          <p:nvPr/>
        </p:nvSpPr>
        <p:spPr bwMode="auto">
          <a:xfrm>
            <a:off x="5332468" y="3148013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00206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75" name="Text Box 40"/>
          <p:cNvSpPr txBox="1">
            <a:spLocks noChangeArrowheads="1"/>
          </p:cNvSpPr>
          <p:nvPr/>
        </p:nvSpPr>
        <p:spPr bwMode="auto">
          <a:xfrm>
            <a:off x="5221679" y="2828925"/>
            <a:ext cx="3786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002060"/>
                </a:solidFill>
                <a:latin typeface="Arial" pitchFamily="34" charset="0"/>
              </a:rPr>
              <a:t>n</a:t>
            </a:r>
            <a:r>
              <a:rPr lang="pt-BR" altLang="pt-BR" sz="1200" b="1">
                <a:solidFill>
                  <a:srgbClr val="002060"/>
                </a:solidFill>
                <a:latin typeface="Arial" pitchFamily="34" charset="0"/>
              </a:rPr>
              <a:t>1</a:t>
            </a:r>
            <a:endParaRPr lang="pt-BR" altLang="pt-BR" b="1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76" name="Text Box 41"/>
          <p:cNvSpPr txBox="1">
            <a:spLocks noChangeArrowheads="1"/>
          </p:cNvSpPr>
          <p:nvPr/>
        </p:nvSpPr>
        <p:spPr bwMode="auto">
          <a:xfrm>
            <a:off x="4427543" y="2924176"/>
            <a:ext cx="4587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400" b="1">
                <a:solidFill>
                  <a:srgbClr val="002060"/>
                </a:solidFill>
                <a:latin typeface="Arial" pitchFamily="34" charset="0"/>
              </a:rPr>
              <a:t>m</a:t>
            </a:r>
          </a:p>
        </p:txBody>
      </p: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2369029" y="1085851"/>
            <a:ext cx="1673856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 b="1">
                <a:solidFill>
                  <a:srgbClr val="002060"/>
                </a:solidFill>
                <a:latin typeface="Arial Black" pitchFamily="34" charset="0"/>
              </a:rPr>
              <a:t>V  =  2 L</a:t>
            </a:r>
          </a:p>
          <a:p>
            <a:pPr algn="just">
              <a:lnSpc>
                <a:spcPct val="150000"/>
              </a:lnSpc>
            </a:pPr>
            <a:r>
              <a:rPr lang="pt-BR" altLang="pt-BR" b="1">
                <a:solidFill>
                  <a:srgbClr val="002060"/>
                </a:solidFill>
                <a:latin typeface="Arial Black" pitchFamily="34" charset="0"/>
              </a:rPr>
              <a:t>m</a:t>
            </a:r>
            <a:r>
              <a:rPr lang="pt-BR" altLang="pt-BR" b="1" baseline="-25000">
                <a:solidFill>
                  <a:srgbClr val="002060"/>
                </a:solidFill>
                <a:latin typeface="Arial Black" pitchFamily="34" charset="0"/>
              </a:rPr>
              <a:t>1</a:t>
            </a:r>
            <a:r>
              <a:rPr lang="pt-BR" altLang="pt-BR" b="1">
                <a:solidFill>
                  <a:srgbClr val="002060"/>
                </a:solidFill>
                <a:latin typeface="Arial Black" pitchFamily="34" charset="0"/>
              </a:rPr>
              <a:t>  =  36,5 g</a:t>
            </a:r>
          </a:p>
          <a:p>
            <a:pPr algn="just"/>
            <a:r>
              <a:rPr lang="pt-BR" altLang="pt-BR" sz="4000">
                <a:solidFill>
                  <a:srgbClr val="002060"/>
                </a:solidFill>
                <a:latin typeface="Monotype Corsiva" pitchFamily="66" charset="0"/>
              </a:rPr>
              <a:t>m</a:t>
            </a:r>
            <a:r>
              <a:rPr lang="pt-BR" altLang="pt-BR" b="1">
                <a:solidFill>
                  <a:srgbClr val="002060"/>
                </a:solidFill>
                <a:latin typeface="Arial Black" pitchFamily="34" charset="0"/>
              </a:rPr>
              <a:t>    =  ? mol/L</a:t>
            </a:r>
          </a:p>
        </p:txBody>
      </p:sp>
      <p:sp>
        <p:nvSpPr>
          <p:cNvPr id="4" name="Retângulo 3"/>
          <p:cNvSpPr/>
          <p:nvPr/>
        </p:nvSpPr>
        <p:spPr>
          <a:xfrm>
            <a:off x="4534712" y="3444991"/>
            <a:ext cx="1745991" cy="70788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t-BR" sz="4000" dirty="0">
                <a:solidFill>
                  <a:srgbClr val="FFFF00"/>
                </a:solidFill>
                <a:latin typeface="Monotype Corsiva" pitchFamily="66" charset="0"/>
              </a:rPr>
              <a:t>m</a:t>
            </a: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  =  0,5 mol/L</a:t>
            </a:r>
            <a:endParaRPr lang="pt-BR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8" dur="500" autoRev="1" fill="hold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9" dur="500" autoRev="1" fill="hold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0" dur="500" autoRev="1" fill="hold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6" grpId="0"/>
      <p:bldP spid="58" grpId="0"/>
      <p:bldP spid="59" grpId="0" animBg="1"/>
      <p:bldP spid="60" grpId="0"/>
      <p:bldP spid="60" grpId="1"/>
      <p:bldP spid="63" grpId="0"/>
      <p:bldP spid="63" grpId="1"/>
      <p:bldP spid="64" grpId="0" animBg="1"/>
      <p:bldP spid="66" grpId="0"/>
      <p:bldP spid="68" grpId="0"/>
      <p:bldP spid="69" grpId="0"/>
      <p:bldP spid="70" grpId="0" animBg="1"/>
      <p:bldP spid="71" grpId="0"/>
      <p:bldP spid="71" grpId="1"/>
      <p:bldP spid="72" grpId="0"/>
      <p:bldP spid="73" grpId="0"/>
      <p:bldP spid="75" grpId="0"/>
      <p:bldP spid="75" grpId="1"/>
      <p:bldP spid="76" grpId="0"/>
      <p:bldP spid="8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4"/>
          <p:cNvSpPr>
            <a:spLocks noChangeArrowheads="1"/>
          </p:cNvSpPr>
          <p:nvPr/>
        </p:nvSpPr>
        <p:spPr bwMode="auto">
          <a:xfrm>
            <a:off x="71438" y="271820"/>
            <a:ext cx="89646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 dirty="0">
                <a:solidFill>
                  <a:srgbClr val="002060"/>
                </a:solidFill>
                <a:latin typeface="Anton" charset="0"/>
              </a:rPr>
              <a:t>03) UCS - RS) Uma pessoa usou 34,2g de sacarose (C12H22O11) para adoçar seu cafezinho. O volume de cafezinho adoçado na xícara foi de 50 </a:t>
            </a:r>
            <a:r>
              <a:rPr lang="pt-BR" altLang="pt-BR" dirty="0" err="1">
                <a:solidFill>
                  <a:srgbClr val="002060"/>
                </a:solidFill>
                <a:latin typeface="Anton" charset="0"/>
              </a:rPr>
              <a:t>mL</a:t>
            </a:r>
            <a:r>
              <a:rPr lang="pt-BR" altLang="pt-BR" dirty="0">
                <a:solidFill>
                  <a:srgbClr val="002060"/>
                </a:solidFill>
                <a:latin typeface="Anton" charset="0"/>
              </a:rPr>
              <a:t>.  A concentração molar da sacarose no cafezinho foi de: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54974" y="1439063"/>
            <a:ext cx="1083951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lnSpc>
                <a:spcPct val="150000"/>
              </a:lnSpc>
              <a:tabLst>
                <a:tab pos="485775" algn="l"/>
              </a:tabLst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a) 0,5 mol/L.</a:t>
            </a:r>
          </a:p>
          <a:p>
            <a:pPr algn="just">
              <a:lnSpc>
                <a:spcPct val="150000"/>
              </a:lnSpc>
              <a:tabLst>
                <a:tab pos="485775" algn="l"/>
              </a:tabLst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b) 1,0 mol/L.</a:t>
            </a:r>
          </a:p>
          <a:p>
            <a:pPr algn="just">
              <a:lnSpc>
                <a:spcPct val="150000"/>
              </a:lnSpc>
              <a:tabLst>
                <a:tab pos="485775" algn="l"/>
              </a:tabLst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c) 1,5 mol/L.</a:t>
            </a:r>
          </a:p>
          <a:p>
            <a:pPr algn="just">
              <a:lnSpc>
                <a:spcPct val="150000"/>
              </a:lnSpc>
              <a:tabLst>
                <a:tab pos="485775" algn="l"/>
              </a:tabLst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d) 2,0 mol/L.</a:t>
            </a:r>
          </a:p>
          <a:p>
            <a:pPr algn="just">
              <a:lnSpc>
                <a:spcPct val="150000"/>
              </a:lnSpc>
              <a:tabLst>
                <a:tab pos="485775" algn="l"/>
              </a:tabLst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e) 2,5 mol/L.</a:t>
            </a: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3064623" y="1523999"/>
            <a:ext cx="1355358" cy="312543"/>
            <a:chOff x="3064623" y="2031997"/>
            <a:chExt cx="1355358" cy="416723"/>
          </a:xfrm>
        </p:grpSpPr>
        <p:sp>
          <p:nvSpPr>
            <p:cNvPr id="683048" name="Text Box 6"/>
            <p:cNvSpPr txBox="1">
              <a:spLocks noChangeArrowheads="1"/>
            </p:cNvSpPr>
            <p:nvPr/>
          </p:nvSpPr>
          <p:spPr bwMode="auto">
            <a:xfrm>
              <a:off x="3064623" y="2038351"/>
              <a:ext cx="304891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V</a:t>
              </a:r>
            </a:p>
          </p:txBody>
        </p:sp>
        <p:sp>
          <p:nvSpPr>
            <p:cNvPr id="683049" name="Text Box 7"/>
            <p:cNvSpPr txBox="1">
              <a:spLocks noChangeArrowheads="1"/>
            </p:cNvSpPr>
            <p:nvPr/>
          </p:nvSpPr>
          <p:spPr bwMode="auto">
            <a:xfrm>
              <a:off x="3372675" y="2038348"/>
              <a:ext cx="288862" cy="410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=</a:t>
              </a:r>
            </a:p>
          </p:txBody>
        </p:sp>
        <p:sp>
          <p:nvSpPr>
            <p:cNvPr id="683050" name="Text Box 8"/>
            <p:cNvSpPr txBox="1">
              <a:spLocks noChangeArrowheads="1"/>
            </p:cNvSpPr>
            <p:nvPr/>
          </p:nvSpPr>
          <p:spPr bwMode="auto">
            <a:xfrm>
              <a:off x="3717545" y="2031997"/>
              <a:ext cx="702436" cy="410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50 mL</a:t>
              </a:r>
            </a:p>
          </p:txBody>
        </p:sp>
      </p:grp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4515675" y="1528761"/>
            <a:ext cx="1046457" cy="312543"/>
            <a:chOff x="4515675" y="2038347"/>
            <a:chExt cx="1046457" cy="416723"/>
          </a:xfrm>
        </p:grpSpPr>
        <p:sp>
          <p:nvSpPr>
            <p:cNvPr id="683046" name="Text Box 9"/>
            <p:cNvSpPr txBox="1">
              <a:spLocks noChangeArrowheads="1"/>
            </p:cNvSpPr>
            <p:nvPr/>
          </p:nvSpPr>
          <p:spPr bwMode="auto">
            <a:xfrm>
              <a:off x="4515675" y="2044701"/>
              <a:ext cx="288862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=</a:t>
              </a:r>
            </a:p>
          </p:txBody>
        </p:sp>
        <p:sp>
          <p:nvSpPr>
            <p:cNvPr id="683047" name="Text Box 10"/>
            <p:cNvSpPr txBox="1">
              <a:spLocks noChangeArrowheads="1"/>
            </p:cNvSpPr>
            <p:nvPr/>
          </p:nvSpPr>
          <p:spPr bwMode="auto">
            <a:xfrm>
              <a:off x="4870917" y="2038347"/>
              <a:ext cx="691215" cy="410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0,05 L</a:t>
              </a:r>
            </a:p>
          </p:txBody>
        </p:sp>
      </p:grp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2938608" y="1847849"/>
            <a:ext cx="1545613" cy="312542"/>
            <a:chOff x="3010044" y="2463800"/>
            <a:chExt cx="1545613" cy="416722"/>
          </a:xfrm>
        </p:grpSpPr>
        <p:sp>
          <p:nvSpPr>
            <p:cNvPr id="683043" name="Text Box 11"/>
            <p:cNvSpPr txBox="1">
              <a:spLocks noChangeArrowheads="1"/>
            </p:cNvSpPr>
            <p:nvPr/>
          </p:nvSpPr>
          <p:spPr bwMode="auto">
            <a:xfrm>
              <a:off x="3010044" y="2463800"/>
              <a:ext cx="429925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m</a:t>
              </a:r>
              <a:r>
                <a:rPr lang="pt-BR" altLang="pt-BR" sz="1200" b="1">
                  <a:solidFill>
                    <a:srgbClr val="002060"/>
                  </a:solidFill>
                  <a:latin typeface="Arial" pitchFamily="34" charset="0"/>
                </a:rPr>
                <a:t>1</a:t>
              </a:r>
              <a:endParaRPr lang="pt-BR" altLang="pt-BR" b="1">
                <a:solidFill>
                  <a:srgbClr val="002060"/>
                </a:solidFill>
                <a:latin typeface="Arial" pitchFamily="34" charset="0"/>
              </a:endParaRPr>
            </a:p>
          </p:txBody>
        </p:sp>
        <p:sp>
          <p:nvSpPr>
            <p:cNvPr id="683044" name="Text Box 12"/>
            <p:cNvSpPr txBox="1">
              <a:spLocks noChangeArrowheads="1"/>
            </p:cNvSpPr>
            <p:nvPr/>
          </p:nvSpPr>
          <p:spPr bwMode="auto">
            <a:xfrm>
              <a:off x="3459988" y="2470153"/>
              <a:ext cx="288862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=</a:t>
              </a:r>
            </a:p>
          </p:txBody>
        </p:sp>
        <p:sp>
          <p:nvSpPr>
            <p:cNvPr id="683045" name="Text Box 13"/>
            <p:cNvSpPr txBox="1">
              <a:spLocks noChangeArrowheads="1"/>
            </p:cNvSpPr>
            <p:nvPr/>
          </p:nvSpPr>
          <p:spPr bwMode="auto">
            <a:xfrm>
              <a:off x="3864442" y="2470152"/>
              <a:ext cx="691215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34,2 g</a:t>
              </a:r>
            </a:p>
          </p:txBody>
        </p:sp>
      </p:grpSp>
      <p:sp>
        <p:nvSpPr>
          <p:cNvPr id="683015" name="Text Box 20"/>
          <p:cNvSpPr txBox="1">
            <a:spLocks noChangeArrowheads="1"/>
          </p:cNvSpPr>
          <p:nvPr/>
        </p:nvSpPr>
        <p:spPr bwMode="auto">
          <a:xfrm>
            <a:off x="1272893" y="1147763"/>
            <a:ext cx="21595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002060"/>
                </a:solidFill>
                <a:latin typeface="Arial" pitchFamily="34" charset="0"/>
              </a:rPr>
              <a:t>C</a:t>
            </a:r>
            <a:r>
              <a:rPr lang="pt-BR" altLang="pt-BR" sz="1400" b="1">
                <a:solidFill>
                  <a:srgbClr val="002060"/>
                </a:solidFill>
                <a:latin typeface="Arial" pitchFamily="34" charset="0"/>
              </a:rPr>
              <a:t>12</a:t>
            </a:r>
            <a:r>
              <a:rPr lang="pt-BR" altLang="pt-BR" b="1">
                <a:solidFill>
                  <a:srgbClr val="002060"/>
                </a:solidFill>
                <a:latin typeface="Arial" pitchFamily="34" charset="0"/>
              </a:rPr>
              <a:t>H</a:t>
            </a:r>
            <a:r>
              <a:rPr lang="pt-BR" altLang="pt-BR" sz="1400" b="1">
                <a:solidFill>
                  <a:srgbClr val="002060"/>
                </a:solidFill>
                <a:latin typeface="Arial" pitchFamily="34" charset="0"/>
              </a:rPr>
              <a:t>22</a:t>
            </a:r>
            <a:r>
              <a:rPr lang="pt-BR" altLang="pt-BR" b="1">
                <a:solidFill>
                  <a:srgbClr val="002060"/>
                </a:solidFill>
                <a:latin typeface="Arial" pitchFamily="34" charset="0"/>
              </a:rPr>
              <a:t>O</a:t>
            </a:r>
            <a:r>
              <a:rPr lang="pt-BR" altLang="pt-BR" sz="1400" b="1">
                <a:solidFill>
                  <a:srgbClr val="002060"/>
                </a:solidFill>
                <a:latin typeface="Arial" pitchFamily="34" charset="0"/>
              </a:rPr>
              <a:t>11</a:t>
            </a:r>
            <a:r>
              <a:rPr lang="pt-BR" altLang="pt-BR" b="1">
                <a:solidFill>
                  <a:srgbClr val="002060"/>
                </a:solidFill>
                <a:latin typeface="Arial" pitchFamily="34" charset="0"/>
              </a:rPr>
              <a:t> = 342g/mol</a:t>
            </a: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2953136" y="2094310"/>
            <a:ext cx="8723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3200">
                <a:solidFill>
                  <a:srgbClr val="002060"/>
                </a:solidFill>
                <a:latin typeface="Monotype Corsiva" pitchFamily="66" charset="0"/>
              </a:rPr>
              <a:t>m  </a:t>
            </a:r>
            <a:r>
              <a:rPr lang="pt-BR" altLang="pt-BR">
                <a:solidFill>
                  <a:srgbClr val="002060"/>
                </a:solidFill>
                <a:latin typeface="Arial" pitchFamily="34" charset="0"/>
              </a:rPr>
              <a:t>= ?</a:t>
            </a:r>
            <a:endParaRPr lang="pt-BR" altLang="pt-BR" sz="3200">
              <a:solidFill>
                <a:srgbClr val="002060"/>
              </a:solidFill>
              <a:latin typeface="Monotype Corsiva" pitchFamily="66" charset="0"/>
            </a:endParaRPr>
          </a:p>
        </p:txBody>
      </p:sp>
      <p:grpSp>
        <p:nvGrpSpPr>
          <p:cNvPr id="5" name="Grupo 10"/>
          <p:cNvGrpSpPr>
            <a:grpSpLocks/>
          </p:cNvGrpSpPr>
          <p:nvPr/>
        </p:nvGrpSpPr>
        <p:grpSpPr bwMode="auto">
          <a:xfrm>
            <a:off x="4787900" y="1677591"/>
            <a:ext cx="1936986" cy="700125"/>
            <a:chOff x="4787900" y="2236862"/>
            <a:chExt cx="1937408" cy="933570"/>
          </a:xfrm>
        </p:grpSpPr>
        <p:sp>
          <p:nvSpPr>
            <p:cNvPr id="683035" name="Text Box 31"/>
            <p:cNvSpPr txBox="1">
              <a:spLocks noChangeArrowheads="1"/>
            </p:cNvSpPr>
            <p:nvPr/>
          </p:nvSpPr>
          <p:spPr bwMode="auto">
            <a:xfrm>
              <a:off x="6227949" y="2236862"/>
              <a:ext cx="497359" cy="533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000" b="1">
                  <a:solidFill>
                    <a:srgbClr val="002060"/>
                  </a:solidFill>
                  <a:latin typeface="Arial" pitchFamily="34" charset="0"/>
                </a:rPr>
                <a:t>m</a:t>
              </a:r>
              <a:r>
                <a:rPr lang="pt-BR" altLang="pt-BR" sz="1200" b="1">
                  <a:solidFill>
                    <a:srgbClr val="002060"/>
                  </a:solidFill>
                  <a:latin typeface="Arial" pitchFamily="34" charset="0"/>
                </a:rPr>
                <a:t>1</a:t>
              </a:r>
              <a:endParaRPr lang="pt-BR" altLang="pt-BR" sz="2000" b="1">
                <a:solidFill>
                  <a:srgbClr val="002060"/>
                </a:solidFill>
                <a:latin typeface="Arial" pitchFamily="34" charset="0"/>
              </a:endParaRPr>
            </a:p>
          </p:txBody>
        </p:sp>
        <p:sp>
          <p:nvSpPr>
            <p:cNvPr id="683036" name="Text Box 32"/>
            <p:cNvSpPr txBox="1">
              <a:spLocks noChangeArrowheads="1"/>
            </p:cNvSpPr>
            <p:nvPr/>
          </p:nvSpPr>
          <p:spPr bwMode="auto">
            <a:xfrm>
              <a:off x="6238338" y="2636912"/>
              <a:ext cx="482929" cy="533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000" b="1">
                  <a:solidFill>
                    <a:srgbClr val="002060"/>
                  </a:solidFill>
                  <a:latin typeface="Arrus Blk BT"/>
                </a:rPr>
                <a:t>M</a:t>
              </a:r>
              <a:r>
                <a:rPr lang="pt-BR" altLang="pt-BR" sz="1200" b="1">
                  <a:solidFill>
                    <a:srgbClr val="002060"/>
                  </a:solidFill>
                  <a:latin typeface="Arrus Blk BT"/>
                </a:rPr>
                <a:t>1</a:t>
              </a:r>
              <a:endParaRPr lang="pt-BR" altLang="pt-BR" sz="2000" b="1">
                <a:solidFill>
                  <a:srgbClr val="002060"/>
                </a:solidFill>
                <a:latin typeface="Arrus Blk BT"/>
              </a:endParaRPr>
            </a:p>
          </p:txBody>
        </p:sp>
        <p:grpSp>
          <p:nvGrpSpPr>
            <p:cNvPr id="7" name="Grupo 9"/>
            <p:cNvGrpSpPr>
              <a:grpSpLocks/>
            </p:cNvGrpSpPr>
            <p:nvPr/>
          </p:nvGrpSpPr>
          <p:grpSpPr bwMode="auto">
            <a:xfrm>
              <a:off x="4787900" y="2432050"/>
              <a:ext cx="1892722" cy="533520"/>
              <a:chOff x="4787900" y="2432050"/>
              <a:chExt cx="1892722" cy="533520"/>
            </a:xfrm>
          </p:grpSpPr>
          <p:sp>
            <p:nvSpPr>
              <p:cNvPr id="683038" name="Line 30"/>
              <p:cNvSpPr>
                <a:spLocks noChangeShapeType="1"/>
              </p:cNvSpPr>
              <p:nvPr/>
            </p:nvSpPr>
            <p:spPr bwMode="auto">
              <a:xfrm>
                <a:off x="4787900" y="2686050"/>
                <a:ext cx="576263" cy="0"/>
              </a:xfrm>
              <a:prstGeom prst="line">
                <a:avLst/>
              </a:prstGeom>
              <a:noFill/>
              <a:ln w="76200" cmpd="tri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8" name="Grupo 8"/>
              <p:cNvGrpSpPr>
                <a:grpSpLocks/>
              </p:cNvGrpSpPr>
              <p:nvPr/>
            </p:nvGrpSpPr>
            <p:grpSpPr bwMode="auto">
              <a:xfrm>
                <a:off x="5473813" y="2432050"/>
                <a:ext cx="1206809" cy="533520"/>
                <a:chOff x="5473813" y="2432050"/>
                <a:chExt cx="1206809" cy="533520"/>
              </a:xfrm>
            </p:grpSpPr>
            <p:sp>
              <p:nvSpPr>
                <p:cNvPr id="683040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5880894" y="2462214"/>
                  <a:ext cx="288925" cy="410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pt-BR" altLang="pt-BR" b="1">
                      <a:solidFill>
                        <a:srgbClr val="002060"/>
                      </a:solidFill>
                      <a:latin typeface="Arial" pitchFamily="34" charset="0"/>
                    </a:rPr>
                    <a:t>=</a:t>
                  </a:r>
                </a:p>
              </p:txBody>
            </p:sp>
            <p:sp>
              <p:nvSpPr>
                <p:cNvPr id="68304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5473813" y="2432050"/>
                  <a:ext cx="426812" cy="5335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pt-BR" altLang="pt-BR" sz="2000" b="1">
                      <a:solidFill>
                        <a:srgbClr val="002060"/>
                      </a:solidFill>
                      <a:latin typeface="Arial" pitchFamily="34" charset="0"/>
                    </a:rPr>
                    <a:t>n</a:t>
                  </a:r>
                  <a:r>
                    <a:rPr lang="pt-BR" altLang="pt-BR" sz="1200" b="1">
                      <a:solidFill>
                        <a:srgbClr val="002060"/>
                      </a:solidFill>
                      <a:latin typeface="Arial" pitchFamily="34" charset="0"/>
                    </a:rPr>
                    <a:t>1</a:t>
                  </a:r>
                  <a:endParaRPr lang="pt-BR" altLang="pt-BR" sz="2000" b="1">
                    <a:solidFill>
                      <a:srgbClr val="002060"/>
                    </a:solidFill>
                    <a:latin typeface="Arial" pitchFamily="34" charset="0"/>
                  </a:endParaRPr>
                </a:p>
              </p:txBody>
            </p:sp>
            <p:cxnSp>
              <p:nvCxnSpPr>
                <p:cNvPr id="683042" name="Conector reto 7"/>
                <p:cNvCxnSpPr>
                  <a:cxnSpLocks noChangeShapeType="1"/>
                </p:cNvCxnSpPr>
                <p:nvPr/>
              </p:nvCxnSpPr>
              <p:spPr bwMode="auto">
                <a:xfrm flipH="1">
                  <a:off x="6228184" y="2636912"/>
                  <a:ext cx="452438" cy="1587"/>
                </a:xfrm>
                <a:prstGeom prst="line">
                  <a:avLst/>
                </a:prstGeom>
                <a:noFill/>
                <a:ln w="38100" algn="ctr">
                  <a:solidFill>
                    <a:srgbClr val="FFFF00"/>
                  </a:solidFill>
                  <a:round/>
                  <a:headEnd/>
                  <a:tailEnd/>
                </a:ln>
              </p:spPr>
            </p:cxnSp>
          </p:grpSp>
        </p:grpSp>
      </p:grpSp>
      <p:grpSp>
        <p:nvGrpSpPr>
          <p:cNvPr id="9" name="Grupo 13"/>
          <p:cNvGrpSpPr>
            <a:grpSpLocks/>
          </p:cNvGrpSpPr>
          <p:nvPr/>
        </p:nvGrpSpPr>
        <p:grpSpPr bwMode="auto">
          <a:xfrm>
            <a:off x="6819167" y="1678781"/>
            <a:ext cx="1728826" cy="629295"/>
            <a:chOff x="6876311" y="2238308"/>
            <a:chExt cx="1728552" cy="839208"/>
          </a:xfrm>
        </p:grpSpPr>
        <p:sp>
          <p:nvSpPr>
            <p:cNvPr id="683030" name="Text Box 29"/>
            <p:cNvSpPr txBox="1">
              <a:spLocks noChangeArrowheads="1"/>
            </p:cNvSpPr>
            <p:nvPr/>
          </p:nvSpPr>
          <p:spPr bwMode="auto">
            <a:xfrm>
              <a:off x="7311628" y="2667074"/>
              <a:ext cx="482748" cy="410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342</a:t>
              </a:r>
            </a:p>
          </p:txBody>
        </p:sp>
        <p:sp>
          <p:nvSpPr>
            <p:cNvPr id="683031" name="Text Box 34"/>
            <p:cNvSpPr txBox="1">
              <a:spLocks noChangeArrowheads="1"/>
            </p:cNvSpPr>
            <p:nvPr/>
          </p:nvSpPr>
          <p:spPr bwMode="auto">
            <a:xfrm>
              <a:off x="6876311" y="2462213"/>
              <a:ext cx="288816" cy="410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=</a:t>
              </a:r>
            </a:p>
          </p:txBody>
        </p:sp>
        <p:sp>
          <p:nvSpPr>
            <p:cNvPr id="683032" name="Text Box 35"/>
            <p:cNvSpPr txBox="1">
              <a:spLocks noChangeArrowheads="1"/>
            </p:cNvSpPr>
            <p:nvPr/>
          </p:nvSpPr>
          <p:spPr bwMode="auto">
            <a:xfrm>
              <a:off x="7286784" y="2238308"/>
              <a:ext cx="532433" cy="410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34,2</a:t>
              </a:r>
            </a:p>
          </p:txBody>
        </p:sp>
        <p:sp>
          <p:nvSpPr>
            <p:cNvPr id="683033" name="Text Box 43"/>
            <p:cNvSpPr txBox="1">
              <a:spLocks noChangeArrowheads="1"/>
            </p:cNvSpPr>
            <p:nvPr/>
          </p:nvSpPr>
          <p:spPr bwMode="auto">
            <a:xfrm>
              <a:off x="7968251" y="2423530"/>
              <a:ext cx="636612" cy="410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=  0,1</a:t>
              </a:r>
            </a:p>
          </p:txBody>
        </p:sp>
        <p:cxnSp>
          <p:nvCxnSpPr>
            <p:cNvPr id="683034" name="Conector reto 12"/>
            <p:cNvCxnSpPr>
              <a:cxnSpLocks noChangeShapeType="1"/>
            </p:cNvCxnSpPr>
            <p:nvPr/>
          </p:nvCxnSpPr>
          <p:spPr bwMode="auto">
            <a:xfrm>
              <a:off x="7308304" y="2655094"/>
              <a:ext cx="566489" cy="0"/>
            </a:xfrm>
            <a:prstGeom prst="lin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</p:spPr>
        </p:cxnSp>
      </p:grpSp>
      <p:grpSp>
        <p:nvGrpSpPr>
          <p:cNvPr id="10" name="Grupo 14"/>
          <p:cNvGrpSpPr>
            <a:grpSpLocks/>
          </p:cNvGrpSpPr>
          <p:nvPr/>
        </p:nvGrpSpPr>
        <p:grpSpPr bwMode="auto">
          <a:xfrm>
            <a:off x="2931384" y="2409825"/>
            <a:ext cx="1353279" cy="648852"/>
            <a:chOff x="3146989" y="3479799"/>
            <a:chExt cx="1353574" cy="865135"/>
          </a:xfrm>
        </p:grpSpPr>
        <p:sp>
          <p:nvSpPr>
            <p:cNvPr id="683026" name="Line 37"/>
            <p:cNvSpPr>
              <a:spLocks noChangeShapeType="1"/>
            </p:cNvSpPr>
            <p:nvPr/>
          </p:nvSpPr>
          <p:spPr bwMode="auto">
            <a:xfrm flipV="1">
              <a:off x="3898900" y="3848100"/>
              <a:ext cx="601663" cy="9525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83027" name="Text Box 38"/>
            <p:cNvSpPr txBox="1">
              <a:spLocks noChangeArrowheads="1"/>
            </p:cNvSpPr>
            <p:nvPr/>
          </p:nvSpPr>
          <p:spPr bwMode="auto">
            <a:xfrm>
              <a:off x="4083765" y="3840162"/>
              <a:ext cx="304957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V</a:t>
              </a:r>
            </a:p>
          </p:txBody>
        </p:sp>
        <p:sp>
          <p:nvSpPr>
            <p:cNvPr id="683028" name="Text Box 41"/>
            <p:cNvSpPr txBox="1">
              <a:spLocks noChangeArrowheads="1"/>
            </p:cNvSpPr>
            <p:nvPr/>
          </p:nvSpPr>
          <p:spPr bwMode="auto">
            <a:xfrm>
              <a:off x="4029425" y="3479799"/>
              <a:ext cx="378711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n</a:t>
              </a:r>
              <a:r>
                <a:rPr lang="pt-BR" altLang="pt-BR" sz="1200" b="1">
                  <a:solidFill>
                    <a:srgbClr val="002060"/>
                  </a:solidFill>
                  <a:latin typeface="Arial" pitchFamily="34" charset="0"/>
                </a:rPr>
                <a:t>1</a:t>
              </a:r>
              <a:endParaRPr lang="pt-BR" altLang="pt-BR" b="1">
                <a:solidFill>
                  <a:srgbClr val="002060"/>
                </a:solidFill>
                <a:latin typeface="Arial" pitchFamily="34" charset="0"/>
              </a:endParaRPr>
            </a:p>
          </p:txBody>
        </p:sp>
        <p:sp>
          <p:nvSpPr>
            <p:cNvPr id="683029" name="Retângulo 66"/>
            <p:cNvSpPr>
              <a:spLocks noChangeArrowheads="1"/>
            </p:cNvSpPr>
            <p:nvPr/>
          </p:nvSpPr>
          <p:spPr bwMode="auto">
            <a:xfrm>
              <a:off x="3146989" y="3565235"/>
              <a:ext cx="723433" cy="779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3200">
                  <a:solidFill>
                    <a:srgbClr val="002060"/>
                  </a:solidFill>
                  <a:latin typeface="Monotype Corsiva" pitchFamily="66" charset="0"/>
                </a:rPr>
                <a:t>m  </a:t>
              </a:r>
              <a:r>
                <a:rPr lang="pt-BR" altLang="pt-BR">
                  <a:solidFill>
                    <a:srgbClr val="002060"/>
                  </a:solidFill>
                  <a:latin typeface="Arial" pitchFamily="34" charset="0"/>
                </a:rPr>
                <a:t>=</a:t>
              </a:r>
              <a:endParaRPr lang="pt-BR" altLang="pt-BR" sz="3200">
                <a:solidFill>
                  <a:srgbClr val="002060"/>
                </a:solidFill>
                <a:latin typeface="Monotype Corsiva" pitchFamily="66" charset="0"/>
              </a:endParaRPr>
            </a:p>
          </p:txBody>
        </p:sp>
      </p:grpSp>
      <p:grpSp>
        <p:nvGrpSpPr>
          <p:cNvPr id="11" name="Grupo 67"/>
          <p:cNvGrpSpPr>
            <a:grpSpLocks/>
          </p:cNvGrpSpPr>
          <p:nvPr/>
        </p:nvGrpSpPr>
        <p:grpSpPr bwMode="auto">
          <a:xfrm>
            <a:off x="4382333" y="2391967"/>
            <a:ext cx="2257662" cy="629520"/>
            <a:chOff x="6876294" y="2238307"/>
            <a:chExt cx="2257553" cy="838924"/>
          </a:xfrm>
        </p:grpSpPr>
        <p:sp>
          <p:nvSpPr>
            <p:cNvPr id="683021" name="Text Box 29"/>
            <p:cNvSpPr txBox="1">
              <a:spLocks noChangeArrowheads="1"/>
            </p:cNvSpPr>
            <p:nvPr/>
          </p:nvSpPr>
          <p:spPr bwMode="auto">
            <a:xfrm>
              <a:off x="7286757" y="2667074"/>
              <a:ext cx="532491" cy="410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0,05</a:t>
              </a:r>
            </a:p>
          </p:txBody>
        </p:sp>
        <p:sp>
          <p:nvSpPr>
            <p:cNvPr id="683022" name="Text Box 34"/>
            <p:cNvSpPr txBox="1">
              <a:spLocks noChangeArrowheads="1"/>
            </p:cNvSpPr>
            <p:nvPr/>
          </p:nvSpPr>
          <p:spPr bwMode="auto">
            <a:xfrm>
              <a:off x="6876294" y="2462212"/>
              <a:ext cx="288848" cy="410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=</a:t>
              </a:r>
            </a:p>
          </p:txBody>
        </p:sp>
        <p:sp>
          <p:nvSpPr>
            <p:cNvPr id="683023" name="Text Box 35"/>
            <p:cNvSpPr txBox="1">
              <a:spLocks noChangeArrowheads="1"/>
            </p:cNvSpPr>
            <p:nvPr/>
          </p:nvSpPr>
          <p:spPr bwMode="auto">
            <a:xfrm>
              <a:off x="7336448" y="2238307"/>
              <a:ext cx="433111" cy="410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0,1</a:t>
              </a:r>
            </a:p>
          </p:txBody>
        </p:sp>
        <p:sp>
          <p:nvSpPr>
            <p:cNvPr id="683024" name="Text Box 43"/>
            <p:cNvSpPr txBox="1">
              <a:spLocks noChangeArrowheads="1"/>
            </p:cNvSpPr>
            <p:nvPr/>
          </p:nvSpPr>
          <p:spPr bwMode="auto">
            <a:xfrm>
              <a:off x="7870421" y="2423528"/>
              <a:ext cx="1263426" cy="410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altLang="pt-BR" b="1">
                  <a:solidFill>
                    <a:srgbClr val="002060"/>
                  </a:solidFill>
                  <a:latin typeface="Arial" pitchFamily="34" charset="0"/>
                </a:rPr>
                <a:t>=  2,0  mol/L </a:t>
              </a:r>
            </a:p>
          </p:txBody>
        </p:sp>
        <p:cxnSp>
          <p:nvCxnSpPr>
            <p:cNvPr id="683025" name="Conector reto 72"/>
            <p:cNvCxnSpPr>
              <a:cxnSpLocks noChangeShapeType="1"/>
            </p:cNvCxnSpPr>
            <p:nvPr/>
          </p:nvCxnSpPr>
          <p:spPr bwMode="auto">
            <a:xfrm>
              <a:off x="7308304" y="2655094"/>
              <a:ext cx="566489" cy="0"/>
            </a:xfrm>
            <a:prstGeom prst="lin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autoRev="1" fill="hold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autoRev="1" fill="hold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1"/>
          <p:cNvSpPr>
            <a:spLocks noChangeArrowheads="1"/>
          </p:cNvSpPr>
          <p:nvPr/>
        </p:nvSpPr>
        <p:spPr bwMode="auto">
          <a:xfrm>
            <a:off x="0" y="143769"/>
            <a:ext cx="9144000" cy="102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150000"/>
              </a:lnSpc>
              <a:tabLst>
                <a:tab pos="1476375" algn="l"/>
              </a:tabLst>
            </a:pPr>
            <a:r>
              <a:rPr lang="pt-BR" altLang="pt-BR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04) Um químico preparou uma solução de carbonato de sódio (Na</a:t>
            </a:r>
            <a:r>
              <a:rPr lang="pt-BR" altLang="pt-BR" baseline="-30000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2</a:t>
            </a:r>
            <a:r>
              <a:rPr lang="pt-BR" altLang="pt-BR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CO</a:t>
            </a:r>
            <a:r>
              <a:rPr lang="pt-BR" altLang="pt-BR" baseline="-30000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3</a:t>
            </a:r>
            <a:r>
              <a:rPr lang="pt-BR" altLang="pt-BR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) pesando 53g do sal, dissolvendo e completando o volume para 2 litros. A molaridade dos íons sódio na solução preparada foi de:</a:t>
            </a:r>
          </a:p>
          <a:p>
            <a:pPr algn="just" eaLnBrk="0" hangingPunct="0">
              <a:lnSpc>
                <a:spcPct val="150000"/>
              </a:lnSpc>
              <a:tabLst>
                <a:tab pos="1476375" algn="l"/>
              </a:tabLst>
            </a:pPr>
            <a:r>
              <a:rPr lang="pt-BR" altLang="pt-BR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Dados: C = 12 u; O = 16 u; Na = 23 u</a:t>
            </a:r>
          </a:p>
        </p:txBody>
      </p:sp>
      <p:sp>
        <p:nvSpPr>
          <p:cNvPr id="137219" name="Rectangle 2"/>
          <p:cNvSpPr>
            <a:spLocks noChangeArrowheads="1"/>
          </p:cNvSpPr>
          <p:nvPr/>
        </p:nvSpPr>
        <p:spPr bwMode="auto">
          <a:xfrm>
            <a:off x="699589" y="1245588"/>
            <a:ext cx="1055097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342900" indent="-342900" algn="just" eaLnBrk="0" hangingPunct="0">
              <a:lnSpc>
                <a:spcPct val="150000"/>
              </a:lnSpc>
              <a:buFontTx/>
              <a:buAutoNum type="alphaLcParenR"/>
              <a:tabLst>
                <a:tab pos="450850" algn="l"/>
              </a:tabLst>
            </a:pPr>
            <a:r>
              <a:rPr lang="pt-BR" altLang="pt-BR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1,00.</a:t>
            </a:r>
          </a:p>
          <a:p>
            <a:pPr marL="342900" indent="-342900" algn="just" eaLnBrk="0" hangingPunct="0">
              <a:lnSpc>
                <a:spcPct val="150000"/>
              </a:lnSpc>
              <a:buFontTx/>
              <a:buAutoNum type="alphaLcParenR"/>
              <a:tabLst>
                <a:tab pos="450850" algn="l"/>
              </a:tabLst>
            </a:pPr>
            <a:r>
              <a:rPr lang="pt-BR" altLang="pt-BR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0,50.</a:t>
            </a:r>
          </a:p>
          <a:p>
            <a:pPr marL="342900" indent="-342900" algn="just" eaLnBrk="0" hangingPunct="0">
              <a:lnSpc>
                <a:spcPct val="150000"/>
              </a:lnSpc>
              <a:buFontTx/>
              <a:buAutoNum type="alphaLcParenR"/>
              <a:tabLst>
                <a:tab pos="450850" algn="l"/>
              </a:tabLst>
            </a:pPr>
            <a:r>
              <a:rPr lang="pt-BR" altLang="pt-BR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0,25.</a:t>
            </a:r>
          </a:p>
          <a:p>
            <a:pPr marL="342900" indent="-342900" algn="just" eaLnBrk="0" hangingPunct="0">
              <a:lnSpc>
                <a:spcPct val="150000"/>
              </a:lnSpc>
              <a:buFontTx/>
              <a:buAutoNum type="alphaLcParenR"/>
              <a:tabLst>
                <a:tab pos="450850" algn="l"/>
              </a:tabLst>
            </a:pPr>
            <a:r>
              <a:rPr lang="pt-BR" altLang="pt-BR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0,125.</a:t>
            </a:r>
          </a:p>
          <a:p>
            <a:pPr marL="342900" indent="-342900" algn="just" eaLnBrk="0" hangingPunct="0">
              <a:lnSpc>
                <a:spcPct val="150000"/>
              </a:lnSpc>
              <a:buFontTx/>
              <a:buAutoNum type="alphaLcParenR"/>
              <a:tabLst>
                <a:tab pos="450850" algn="l"/>
              </a:tabLst>
            </a:pPr>
            <a:r>
              <a:rPr lang="pt-BR" altLang="pt-BR">
                <a:solidFill>
                  <a:srgbClr val="002060"/>
                </a:solidFill>
                <a:latin typeface="Anton" charset="0"/>
                <a:ea typeface="Times New Roman" pitchFamily="18" charset="0"/>
              </a:rPr>
              <a:t>0,0625.</a:t>
            </a: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2119096" y="1446609"/>
            <a:ext cx="1160895" cy="726876"/>
            <a:chOff x="2639796" y="1928813"/>
            <a:chExt cx="1160895" cy="969169"/>
          </a:xfrm>
        </p:grpSpPr>
        <p:sp>
          <p:nvSpPr>
            <p:cNvPr id="684072" name="CaixaDeTexto 5"/>
            <p:cNvSpPr txBox="1">
              <a:spLocks noChangeArrowheads="1"/>
            </p:cNvSpPr>
            <p:nvPr/>
          </p:nvSpPr>
          <p:spPr bwMode="auto">
            <a:xfrm>
              <a:off x="2639796" y="1928813"/>
              <a:ext cx="1160895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pt-BR" altLang="pt-BR">
                  <a:solidFill>
                    <a:srgbClr val="002060"/>
                  </a:solidFill>
                  <a:latin typeface="Arial Black" pitchFamily="34" charset="0"/>
                </a:rPr>
                <a:t>m</a:t>
              </a:r>
              <a:r>
                <a:rPr lang="pt-BR" altLang="pt-BR" baseline="-25000">
                  <a:solidFill>
                    <a:srgbClr val="002060"/>
                  </a:solidFill>
                  <a:latin typeface="Arial Black" pitchFamily="34" charset="0"/>
                </a:rPr>
                <a:t>1</a:t>
              </a:r>
              <a:r>
                <a:rPr lang="pt-BR" altLang="pt-BR">
                  <a:solidFill>
                    <a:srgbClr val="002060"/>
                  </a:solidFill>
                  <a:latin typeface="Arial Black" pitchFamily="34" charset="0"/>
                </a:rPr>
                <a:t>  =  53g</a:t>
              </a:r>
            </a:p>
          </p:txBody>
        </p:sp>
        <p:sp>
          <p:nvSpPr>
            <p:cNvPr id="684073" name="CaixaDeTexto 6"/>
            <p:cNvSpPr txBox="1">
              <a:spLocks noChangeArrowheads="1"/>
            </p:cNvSpPr>
            <p:nvPr/>
          </p:nvSpPr>
          <p:spPr bwMode="auto">
            <a:xfrm>
              <a:off x="2758148" y="2487613"/>
              <a:ext cx="979755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pt-BR" altLang="pt-BR">
                  <a:solidFill>
                    <a:srgbClr val="002060"/>
                  </a:solidFill>
                  <a:latin typeface="Arial Black" pitchFamily="34" charset="0"/>
                </a:rPr>
                <a:t>V  =  2 L</a:t>
              </a:r>
            </a:p>
          </p:txBody>
        </p:sp>
      </p:grpSp>
      <p:grpSp>
        <p:nvGrpSpPr>
          <p:cNvPr id="3" name="Grupo 3"/>
          <p:cNvGrpSpPr>
            <a:grpSpLocks/>
          </p:cNvGrpSpPr>
          <p:nvPr/>
        </p:nvGrpSpPr>
        <p:grpSpPr bwMode="auto">
          <a:xfrm>
            <a:off x="962795" y="2878935"/>
            <a:ext cx="1432743" cy="726934"/>
            <a:chOff x="600846" y="4411711"/>
            <a:chExt cx="1432742" cy="969243"/>
          </a:xfrm>
        </p:grpSpPr>
        <p:sp>
          <p:nvSpPr>
            <p:cNvPr id="684067" name="Text Box 7"/>
            <p:cNvSpPr txBox="1">
              <a:spLocks noChangeArrowheads="1"/>
            </p:cNvSpPr>
            <p:nvPr/>
          </p:nvSpPr>
          <p:spPr bwMode="auto">
            <a:xfrm>
              <a:off x="1615143" y="4857799"/>
              <a:ext cx="324127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 Black" pitchFamily="34" charset="0"/>
                </a:rPr>
                <a:t>V</a:t>
              </a:r>
            </a:p>
          </p:txBody>
        </p:sp>
        <p:sp>
          <p:nvSpPr>
            <p:cNvPr id="684068" name="Text Box 8"/>
            <p:cNvSpPr txBox="1">
              <a:spLocks noChangeArrowheads="1"/>
            </p:cNvSpPr>
            <p:nvPr/>
          </p:nvSpPr>
          <p:spPr bwMode="auto">
            <a:xfrm>
              <a:off x="1612467" y="4411711"/>
              <a:ext cx="385042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 Black" pitchFamily="34" charset="0"/>
                </a:rPr>
                <a:t>n</a:t>
              </a:r>
              <a:r>
                <a:rPr lang="pt-BR" altLang="pt-BR" b="1" baseline="-25000">
                  <a:solidFill>
                    <a:srgbClr val="002060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684069" name="Text Box 9"/>
            <p:cNvSpPr txBox="1">
              <a:spLocks noChangeArrowheads="1"/>
            </p:cNvSpPr>
            <p:nvPr/>
          </p:nvSpPr>
          <p:spPr bwMode="auto">
            <a:xfrm>
              <a:off x="1172332" y="4626020"/>
              <a:ext cx="303288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 Black" pitchFamily="34" charset="0"/>
                </a:rPr>
                <a:t>=</a:t>
              </a:r>
            </a:p>
          </p:txBody>
        </p:sp>
        <p:sp>
          <p:nvSpPr>
            <p:cNvPr id="684070" name="Line 10"/>
            <p:cNvSpPr>
              <a:spLocks noChangeShapeType="1"/>
            </p:cNvSpPr>
            <p:nvPr/>
          </p:nvSpPr>
          <p:spPr bwMode="auto">
            <a:xfrm>
              <a:off x="1530351" y="4781599"/>
              <a:ext cx="503237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84071" name="Text Box 11"/>
            <p:cNvSpPr txBox="1">
              <a:spLocks noChangeArrowheads="1"/>
            </p:cNvSpPr>
            <p:nvPr/>
          </p:nvSpPr>
          <p:spPr bwMode="auto">
            <a:xfrm>
              <a:off x="600846" y="4437108"/>
              <a:ext cx="628698" cy="94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4000" b="1">
                  <a:solidFill>
                    <a:srgbClr val="002060"/>
                  </a:solidFill>
                  <a:latin typeface="Tempus Sans ITC" pitchFamily="82" charset="0"/>
                </a:rPr>
                <a:t>m</a:t>
              </a:r>
            </a:p>
          </p:txBody>
        </p:sp>
      </p:grpSp>
      <p:cxnSp>
        <p:nvCxnSpPr>
          <p:cNvPr id="123915" name="Conector de seta reta 16"/>
          <p:cNvCxnSpPr>
            <a:cxnSpLocks noChangeShapeType="1"/>
          </p:cNvCxnSpPr>
          <p:nvPr/>
        </p:nvCxnSpPr>
        <p:spPr bwMode="auto">
          <a:xfrm>
            <a:off x="3622675" y="1607344"/>
            <a:ext cx="928688" cy="1191"/>
          </a:xfrm>
          <a:prstGeom prst="straightConnector1">
            <a:avLst/>
          </a:prstGeom>
          <a:noFill/>
          <a:ln w="57150" algn="ctr">
            <a:solidFill>
              <a:srgbClr val="FFFF00"/>
            </a:solidFill>
            <a:round/>
            <a:headEnd/>
            <a:tailEnd type="arrow" w="med" len="med"/>
          </a:ln>
        </p:spPr>
      </p:cxnSp>
      <p:sp>
        <p:nvSpPr>
          <p:cNvPr id="123916" name="Text Box 7"/>
          <p:cNvSpPr txBox="1">
            <a:spLocks noChangeArrowheads="1"/>
          </p:cNvSpPr>
          <p:nvPr/>
        </p:nvSpPr>
        <p:spPr bwMode="auto">
          <a:xfrm>
            <a:off x="5615108" y="1651398"/>
            <a:ext cx="4347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002060"/>
                </a:solidFill>
                <a:latin typeface="Arial Black" pitchFamily="34" charset="0"/>
              </a:rPr>
              <a:t>M</a:t>
            </a:r>
            <a:r>
              <a:rPr lang="pt-BR" altLang="pt-BR" b="1" baseline="-25000">
                <a:solidFill>
                  <a:srgbClr val="00206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23917" name="Text Box 8"/>
          <p:cNvSpPr txBox="1">
            <a:spLocks noChangeArrowheads="1"/>
          </p:cNvSpPr>
          <p:nvPr/>
        </p:nvSpPr>
        <p:spPr bwMode="auto">
          <a:xfrm>
            <a:off x="5570612" y="1285875"/>
            <a:ext cx="444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002060"/>
                </a:solidFill>
                <a:latin typeface="Arial Black" pitchFamily="34" charset="0"/>
              </a:rPr>
              <a:t>m</a:t>
            </a:r>
            <a:r>
              <a:rPr lang="pt-BR" altLang="pt-BR" b="1" baseline="-25000">
                <a:solidFill>
                  <a:srgbClr val="002060"/>
                </a:solidFill>
                <a:latin typeface="Arial Black" pitchFamily="34" charset="0"/>
              </a:rPr>
              <a:t>1</a:t>
            </a:r>
          </a:p>
        </p:txBody>
      </p:sp>
      <p:grpSp>
        <p:nvGrpSpPr>
          <p:cNvPr id="4" name="Grupo 4"/>
          <p:cNvGrpSpPr>
            <a:grpSpLocks/>
          </p:cNvGrpSpPr>
          <p:nvPr/>
        </p:nvGrpSpPr>
        <p:grpSpPr bwMode="auto">
          <a:xfrm>
            <a:off x="4781060" y="1446612"/>
            <a:ext cx="1219691" cy="339532"/>
            <a:chOff x="5301759" y="1928813"/>
            <a:chExt cx="1219691" cy="452708"/>
          </a:xfrm>
        </p:grpSpPr>
        <p:sp>
          <p:nvSpPr>
            <p:cNvPr id="684064" name="Text Box 8"/>
            <p:cNvSpPr txBox="1">
              <a:spLocks noChangeArrowheads="1"/>
            </p:cNvSpPr>
            <p:nvPr/>
          </p:nvSpPr>
          <p:spPr bwMode="auto">
            <a:xfrm>
              <a:off x="5301759" y="1928813"/>
              <a:ext cx="385042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 Black" pitchFamily="34" charset="0"/>
                </a:rPr>
                <a:t>n</a:t>
              </a:r>
              <a:r>
                <a:rPr lang="pt-BR" altLang="pt-BR" b="1" baseline="-25000">
                  <a:solidFill>
                    <a:srgbClr val="002060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684065" name="Text Box 9"/>
            <p:cNvSpPr txBox="1">
              <a:spLocks noChangeArrowheads="1"/>
            </p:cNvSpPr>
            <p:nvPr/>
          </p:nvSpPr>
          <p:spPr bwMode="auto">
            <a:xfrm>
              <a:off x="5660294" y="1971152"/>
              <a:ext cx="303288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 Black" pitchFamily="34" charset="0"/>
                </a:rPr>
                <a:t>=</a:t>
              </a:r>
            </a:p>
          </p:txBody>
        </p:sp>
        <p:sp>
          <p:nvSpPr>
            <p:cNvPr id="684066" name="Line 10"/>
            <p:cNvSpPr>
              <a:spLocks noChangeShapeType="1"/>
            </p:cNvSpPr>
            <p:nvPr/>
          </p:nvSpPr>
          <p:spPr bwMode="auto">
            <a:xfrm>
              <a:off x="6018139" y="2125952"/>
              <a:ext cx="503311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5542130" y="1285875"/>
            <a:ext cx="4251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002060"/>
                </a:solidFill>
                <a:latin typeface="Arial Black" pitchFamily="34" charset="0"/>
              </a:rPr>
              <a:t>53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2647168" y="2247900"/>
            <a:ext cx="48894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002060"/>
                </a:solidFill>
                <a:latin typeface="Arial Black" pitchFamily="34" charset="0"/>
              </a:rPr>
              <a:t>M</a:t>
            </a:r>
            <a:r>
              <a:rPr lang="pt-BR" altLang="pt-BR" b="1" baseline="-25000">
                <a:solidFill>
                  <a:srgbClr val="002060"/>
                </a:solidFill>
                <a:latin typeface="Arial Black" pitchFamily="34" charset="0"/>
              </a:rPr>
              <a:t>1 </a:t>
            </a:r>
            <a:r>
              <a:rPr lang="pt-BR" altLang="pt-BR" b="1">
                <a:solidFill>
                  <a:srgbClr val="002060"/>
                </a:solidFill>
                <a:latin typeface="Arial Black" pitchFamily="34" charset="0"/>
              </a:rPr>
              <a:t> =  2  </a:t>
            </a:r>
            <a:r>
              <a:rPr lang="pt-BR" altLang="pt-BR" sz="1200" b="1">
                <a:solidFill>
                  <a:srgbClr val="002060"/>
                </a:solidFill>
                <a:latin typeface="Arial Black" pitchFamily="34" charset="0"/>
              </a:rPr>
              <a:t>x</a:t>
            </a:r>
            <a:r>
              <a:rPr lang="pt-BR" altLang="pt-BR" b="1">
                <a:solidFill>
                  <a:srgbClr val="002060"/>
                </a:solidFill>
                <a:latin typeface="Arial Black" pitchFamily="34" charset="0"/>
              </a:rPr>
              <a:t>  23  +  1  </a:t>
            </a:r>
            <a:r>
              <a:rPr lang="pt-BR" altLang="pt-BR" sz="1200" b="1">
                <a:solidFill>
                  <a:srgbClr val="002060"/>
                </a:solidFill>
                <a:latin typeface="Arial Black" pitchFamily="34" charset="0"/>
              </a:rPr>
              <a:t>x</a:t>
            </a:r>
            <a:r>
              <a:rPr lang="pt-BR" altLang="pt-BR" b="1">
                <a:solidFill>
                  <a:srgbClr val="002060"/>
                </a:solidFill>
                <a:latin typeface="Arial Black" pitchFamily="34" charset="0"/>
              </a:rPr>
              <a:t>  12  +  3  </a:t>
            </a:r>
            <a:r>
              <a:rPr lang="pt-BR" altLang="pt-BR" sz="1200" b="1">
                <a:solidFill>
                  <a:srgbClr val="002060"/>
                </a:solidFill>
                <a:latin typeface="Arial Black" pitchFamily="34" charset="0"/>
              </a:rPr>
              <a:t>x</a:t>
            </a:r>
            <a:r>
              <a:rPr lang="pt-BR" altLang="pt-BR" b="1">
                <a:solidFill>
                  <a:srgbClr val="002060"/>
                </a:solidFill>
                <a:latin typeface="Arial Black" pitchFamily="34" charset="0"/>
              </a:rPr>
              <a:t>  16  =  106 g/mol</a:t>
            </a:r>
            <a:endParaRPr lang="pt-BR" altLang="pt-BR" b="1" baseline="-2500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5" name="CaixaDeTexto 24"/>
          <p:cNvSpPr txBox="1">
            <a:spLocks noChangeArrowheads="1"/>
          </p:cNvSpPr>
          <p:nvPr/>
        </p:nvSpPr>
        <p:spPr bwMode="auto">
          <a:xfrm>
            <a:off x="5507417" y="1651398"/>
            <a:ext cx="5453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002060"/>
                </a:solidFill>
                <a:latin typeface="Arial Black" pitchFamily="34" charset="0"/>
              </a:rPr>
              <a:t>106</a:t>
            </a:r>
          </a:p>
        </p:txBody>
      </p:sp>
      <p:grpSp>
        <p:nvGrpSpPr>
          <p:cNvPr id="5" name="Grupo 6"/>
          <p:cNvGrpSpPr>
            <a:grpSpLocks/>
          </p:cNvGrpSpPr>
          <p:nvPr/>
        </p:nvGrpSpPr>
        <p:grpSpPr bwMode="auto">
          <a:xfrm>
            <a:off x="6283325" y="1437085"/>
            <a:ext cx="2417806" cy="307777"/>
            <a:chOff x="6804248" y="1916832"/>
            <a:chExt cx="2416986" cy="409754"/>
          </a:xfrm>
        </p:grpSpPr>
        <p:cxnSp>
          <p:nvCxnSpPr>
            <p:cNvPr id="684061" name="Conector de seta reta 16"/>
            <p:cNvCxnSpPr>
              <a:cxnSpLocks noChangeShapeType="1"/>
            </p:cNvCxnSpPr>
            <p:nvPr/>
          </p:nvCxnSpPr>
          <p:spPr bwMode="auto">
            <a:xfrm>
              <a:off x="6804248" y="2132856"/>
              <a:ext cx="928688" cy="1588"/>
            </a:xfrm>
            <a:prstGeom prst="straightConnector1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 type="arrow" w="med" len="med"/>
            </a:ln>
          </p:spPr>
        </p:cxnSp>
        <p:sp>
          <p:nvSpPr>
            <p:cNvPr id="684062" name="Text Box 8"/>
            <p:cNvSpPr txBox="1">
              <a:spLocks noChangeArrowheads="1"/>
            </p:cNvSpPr>
            <p:nvPr/>
          </p:nvSpPr>
          <p:spPr bwMode="auto">
            <a:xfrm>
              <a:off x="7816871" y="1916832"/>
              <a:ext cx="384911" cy="409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002060"/>
                  </a:solidFill>
                  <a:latin typeface="Arial Black" pitchFamily="34" charset="0"/>
                </a:rPr>
                <a:t>n</a:t>
              </a:r>
              <a:r>
                <a:rPr lang="pt-BR" altLang="pt-BR" b="1" baseline="-25000">
                  <a:solidFill>
                    <a:srgbClr val="002060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684063" name="Text Box 9"/>
            <p:cNvSpPr txBox="1">
              <a:spLocks noChangeArrowheads="1"/>
            </p:cNvSpPr>
            <p:nvPr/>
          </p:nvSpPr>
          <p:spPr bwMode="auto">
            <a:xfrm>
              <a:off x="8081565" y="1916832"/>
              <a:ext cx="1139669" cy="409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altLang="pt-BR" b="1">
                  <a:solidFill>
                    <a:srgbClr val="002060"/>
                  </a:solidFill>
                  <a:latin typeface="Arial Black" pitchFamily="34" charset="0"/>
                </a:rPr>
                <a:t>=  0,5 mol</a:t>
              </a:r>
            </a:p>
          </p:txBody>
        </p:sp>
      </p:grpSp>
      <p:grpSp>
        <p:nvGrpSpPr>
          <p:cNvPr id="7" name="Grupo 2"/>
          <p:cNvGrpSpPr>
            <a:grpSpLocks/>
          </p:cNvGrpSpPr>
          <p:nvPr/>
        </p:nvGrpSpPr>
        <p:grpSpPr bwMode="auto">
          <a:xfrm>
            <a:off x="2787651" y="2787253"/>
            <a:ext cx="4480192" cy="771464"/>
            <a:chOff x="2786999" y="3951195"/>
            <a:chExt cx="4480848" cy="1028619"/>
          </a:xfrm>
        </p:grpSpPr>
        <p:sp>
          <p:nvSpPr>
            <p:cNvPr id="26" name="Retângulo 25"/>
            <p:cNvSpPr/>
            <p:nvPr/>
          </p:nvSpPr>
          <p:spPr>
            <a:xfrm>
              <a:off x="3552825" y="4035966"/>
              <a:ext cx="3715022" cy="94384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4000" dirty="0">
                  <a:solidFill>
                    <a:srgbClr val="002060"/>
                  </a:solidFill>
                  <a:latin typeface="Monotype Corsiva" pitchFamily="66" charset="0"/>
                </a:rPr>
                <a:t>m</a:t>
              </a:r>
              <a:r>
                <a:rPr lang="pt-BR" dirty="0">
                  <a:solidFill>
                    <a:srgbClr val="002060"/>
                  </a:solidFill>
                  <a:latin typeface="Arial Black" pitchFamily="34" charset="0"/>
                </a:rPr>
                <a:t>  =           =  0,25 mol/L de Na</a:t>
              </a:r>
              <a:r>
                <a:rPr lang="pt-BR" baseline="-25000" dirty="0">
                  <a:solidFill>
                    <a:srgbClr val="002060"/>
                  </a:solidFill>
                  <a:latin typeface="Arial Black" pitchFamily="34" charset="0"/>
                </a:rPr>
                <a:t>2</a:t>
              </a:r>
              <a:r>
                <a:rPr lang="pt-BR" dirty="0">
                  <a:solidFill>
                    <a:srgbClr val="002060"/>
                  </a:solidFill>
                  <a:latin typeface="Arial Black" pitchFamily="34" charset="0"/>
                </a:rPr>
                <a:t>CO</a:t>
              </a:r>
              <a:r>
                <a:rPr lang="pt-BR" baseline="-25000" dirty="0">
                  <a:solidFill>
                    <a:srgbClr val="002060"/>
                  </a:solidFill>
                  <a:latin typeface="Arial Black" pitchFamily="34" charset="0"/>
                </a:rPr>
                <a:t>3</a:t>
              </a:r>
              <a:endParaRPr lang="pt-BR" baseline="-25000" dirty="0">
                <a:solidFill>
                  <a:srgbClr val="002060"/>
                </a:solidFill>
              </a:endParaRPr>
            </a:p>
          </p:txBody>
        </p:sp>
        <p:cxnSp>
          <p:nvCxnSpPr>
            <p:cNvPr id="684056" name="Conector reto 8"/>
            <p:cNvCxnSpPr>
              <a:cxnSpLocks noChangeShapeType="1"/>
            </p:cNvCxnSpPr>
            <p:nvPr/>
          </p:nvCxnSpPr>
          <p:spPr bwMode="auto">
            <a:xfrm>
              <a:off x="4428946" y="4456019"/>
              <a:ext cx="446087" cy="0"/>
            </a:xfrm>
            <a:prstGeom prst="lin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</p:spPr>
        </p:cxnSp>
        <p:sp>
          <p:nvSpPr>
            <p:cNvPr id="684057" name="CaixaDeTexto 9"/>
            <p:cNvSpPr txBox="1">
              <a:spLocks noChangeArrowheads="1"/>
            </p:cNvSpPr>
            <p:nvPr/>
          </p:nvSpPr>
          <p:spPr bwMode="auto">
            <a:xfrm>
              <a:off x="4357508" y="3951195"/>
              <a:ext cx="484499" cy="984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altLang="pt-BR">
                  <a:solidFill>
                    <a:srgbClr val="002060"/>
                  </a:solidFill>
                  <a:latin typeface="Arial Black" pitchFamily="34" charset="0"/>
                </a:rPr>
                <a:t>0,5</a:t>
              </a:r>
            </a:p>
            <a:p>
              <a:pPr>
                <a:lnSpc>
                  <a:spcPct val="150000"/>
                </a:lnSpc>
              </a:pPr>
              <a:r>
                <a:rPr lang="pt-BR" altLang="pt-BR">
                  <a:solidFill>
                    <a:srgbClr val="002060"/>
                  </a:solidFill>
                  <a:latin typeface="Arial Black" pitchFamily="34" charset="0"/>
                </a:rPr>
                <a:t>  2</a:t>
              </a:r>
            </a:p>
          </p:txBody>
        </p:sp>
        <p:sp>
          <p:nvSpPr>
            <p:cNvPr id="12" name="Seta para a direita 11"/>
            <p:cNvSpPr/>
            <p:nvPr/>
          </p:nvSpPr>
          <p:spPr bwMode="auto">
            <a:xfrm>
              <a:off x="2786999" y="4258424"/>
              <a:ext cx="627534" cy="322312"/>
            </a:xfrm>
            <a:prstGeom prst="rightArrow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pt-BR">
                <a:solidFill>
                  <a:srgbClr val="002060"/>
                </a:solidFill>
                <a:latin typeface="Arrus Blk BT" pitchFamily="18" charset="0"/>
              </a:endParaRPr>
            </a:p>
          </p:txBody>
        </p:sp>
      </p:grpSp>
      <p:sp>
        <p:nvSpPr>
          <p:cNvPr id="8" name="Retângulo 7"/>
          <p:cNvSpPr/>
          <p:nvPr/>
        </p:nvSpPr>
        <p:spPr>
          <a:xfrm>
            <a:off x="2108208" y="3607779"/>
            <a:ext cx="3203121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charset="0"/>
              </a:rPr>
              <a:t>Na</a:t>
            </a:r>
            <a:r>
              <a:rPr lang="pt-BR" baseline="-30000" dirty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charset="0"/>
              </a:rPr>
              <a:t>2</a:t>
            </a:r>
            <a:r>
              <a:rPr lang="pt-BR" dirty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charset="0"/>
              </a:rPr>
              <a:t>CO</a:t>
            </a:r>
            <a:r>
              <a:rPr lang="pt-BR" baseline="-30000" dirty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charset="0"/>
              </a:rPr>
              <a:t>3 </a:t>
            </a:r>
            <a:r>
              <a:rPr lang="pt-BR" dirty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charset="0"/>
              </a:rPr>
              <a:t>   </a:t>
            </a:r>
            <a:r>
              <a:rPr lang="pt-BR" dirty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   2 Na</a:t>
            </a:r>
            <a:r>
              <a:rPr lang="pt-BR" baseline="30000" dirty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+</a:t>
            </a:r>
            <a:r>
              <a:rPr lang="pt-BR" dirty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    +    CO</a:t>
            </a:r>
            <a:r>
              <a:rPr lang="pt-BR" baseline="-25000" dirty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3</a:t>
            </a:r>
            <a:r>
              <a:rPr lang="pt-BR" dirty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 </a:t>
            </a:r>
            <a:r>
              <a:rPr lang="pt-BR" baseline="30000" dirty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– 2</a:t>
            </a:r>
            <a:endParaRPr lang="pt-BR" baseline="30000" dirty="0">
              <a:solidFill>
                <a:srgbClr val="002060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835696" y="4063346"/>
            <a:ext cx="3514104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charset="0"/>
              </a:rPr>
              <a:t>0,25 mol/L     2 x 0,25 = 0,50 mol/L</a:t>
            </a:r>
            <a:endParaRPr lang="pt-BR" baseline="30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6" grpId="0"/>
      <p:bldP spid="123917" grpId="0"/>
      <p:bldP spid="6" grpId="0"/>
      <p:bldP spid="24" grpId="0"/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4"/>
          <p:cNvSpPr>
            <a:spLocks noChangeArrowheads="1"/>
          </p:cNvSpPr>
          <p:nvPr/>
        </p:nvSpPr>
        <p:spPr bwMode="auto">
          <a:xfrm>
            <a:off x="3573972" y="196335"/>
            <a:ext cx="19960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pt-BR" altLang="pt-BR" sz="1800">
                <a:solidFill>
                  <a:schemeClr val="accent6"/>
                </a:solidFill>
                <a:latin typeface="Anton" charset="0"/>
              </a:rPr>
              <a:t>TÍTULO EM MASSA (T)</a:t>
            </a: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428596" y="536233"/>
            <a:ext cx="8286808" cy="86793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140000"/>
              </a:lnSpc>
              <a:defRPr/>
            </a:pPr>
            <a:r>
              <a:rPr lang="pt-BR" sz="1800" dirty="0">
                <a:solidFill>
                  <a:schemeClr val="accent6"/>
                </a:solidFill>
                <a:latin typeface="Anton" charset="0"/>
              </a:rPr>
              <a:t>É o quociente entre a massa do soluto (</a:t>
            </a:r>
            <a:r>
              <a:rPr lang="pt-BR" sz="1800" dirty="0" err="1">
                <a:solidFill>
                  <a:schemeClr val="accent6"/>
                </a:solidFill>
                <a:latin typeface="Anton" charset="0"/>
              </a:rPr>
              <a:t>m1</a:t>
            </a:r>
            <a:r>
              <a:rPr lang="pt-BR" sz="1800" dirty="0">
                <a:solidFill>
                  <a:schemeClr val="accent6"/>
                </a:solidFill>
                <a:latin typeface="Anton" charset="0"/>
              </a:rPr>
              <a:t>) e a massa total da solução (m), ambas na mesma unidade 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57121" y="2746772"/>
            <a:ext cx="1460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1800">
                <a:solidFill>
                  <a:schemeClr val="accent6"/>
                </a:solidFill>
                <a:latin typeface="Anton" charset="0"/>
              </a:rPr>
              <a:t>considerando</a:t>
            </a: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3455989" y="1446610"/>
            <a:ext cx="2232025" cy="1057576"/>
            <a:chOff x="3635375" y="1928813"/>
            <a:chExt cx="2232025" cy="1143000"/>
          </a:xfrm>
          <a:noFill/>
        </p:grpSpPr>
        <p:sp>
          <p:nvSpPr>
            <p:cNvPr id="34829" name="Rectangle 13"/>
            <p:cNvSpPr>
              <a:spLocks noChangeArrowheads="1"/>
            </p:cNvSpPr>
            <p:nvPr/>
          </p:nvSpPr>
          <p:spPr bwMode="auto">
            <a:xfrm>
              <a:off x="3635375" y="1928813"/>
              <a:ext cx="2232025" cy="1143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pt-BR" sz="1800">
                <a:solidFill>
                  <a:schemeClr val="accent6"/>
                </a:solidFill>
                <a:latin typeface="Anton" charset="0"/>
              </a:endParaRPr>
            </a:p>
          </p:txBody>
        </p:sp>
        <p:sp>
          <p:nvSpPr>
            <p:cNvPr id="685100" name="Text Box 14"/>
            <p:cNvSpPr txBox="1">
              <a:spLocks noChangeArrowheads="1"/>
            </p:cNvSpPr>
            <p:nvPr/>
          </p:nvSpPr>
          <p:spPr bwMode="auto">
            <a:xfrm>
              <a:off x="3925981" y="2206625"/>
              <a:ext cx="276038" cy="492443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pt-BR" altLang="pt-BR" sz="1800">
                  <a:solidFill>
                    <a:schemeClr val="accent6"/>
                  </a:solidFill>
                  <a:latin typeface="Anton" charset="0"/>
                </a:rPr>
                <a:t>T</a:t>
              </a:r>
            </a:p>
          </p:txBody>
        </p:sp>
        <p:sp>
          <p:nvSpPr>
            <p:cNvPr id="685101" name="Text Box 15"/>
            <p:cNvSpPr txBox="1">
              <a:spLocks noChangeArrowheads="1"/>
            </p:cNvSpPr>
            <p:nvPr/>
          </p:nvSpPr>
          <p:spPr bwMode="auto">
            <a:xfrm>
              <a:off x="4365810" y="2217738"/>
              <a:ext cx="256802" cy="492443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pt-BR" altLang="pt-BR" sz="1800">
                  <a:solidFill>
                    <a:schemeClr val="accent6"/>
                  </a:solidFill>
                  <a:latin typeface="Anton" charset="0"/>
                </a:rPr>
                <a:t>=</a:t>
              </a:r>
            </a:p>
          </p:txBody>
        </p:sp>
        <p:sp>
          <p:nvSpPr>
            <p:cNvPr id="685102" name="Text Box 16"/>
            <p:cNvSpPr txBox="1">
              <a:spLocks noChangeArrowheads="1"/>
            </p:cNvSpPr>
            <p:nvPr/>
          </p:nvSpPr>
          <p:spPr bwMode="auto">
            <a:xfrm>
              <a:off x="4997975" y="2012893"/>
              <a:ext cx="436337" cy="492443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pt-BR" altLang="pt-BR" sz="1800" dirty="0">
                  <a:solidFill>
                    <a:schemeClr val="accent6"/>
                  </a:solidFill>
                  <a:latin typeface="Anton" charset="0"/>
                </a:rPr>
                <a:t>m1</a:t>
              </a:r>
            </a:p>
          </p:txBody>
        </p:sp>
        <p:sp>
          <p:nvSpPr>
            <p:cNvPr id="685103" name="Text Box 17"/>
            <p:cNvSpPr txBox="1">
              <a:spLocks noChangeArrowheads="1"/>
            </p:cNvSpPr>
            <p:nvPr/>
          </p:nvSpPr>
          <p:spPr bwMode="auto">
            <a:xfrm>
              <a:off x="5020924" y="2565068"/>
              <a:ext cx="359394" cy="492443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pt-BR" altLang="pt-BR" sz="1800" dirty="0">
                  <a:solidFill>
                    <a:schemeClr val="accent6"/>
                  </a:solidFill>
                  <a:latin typeface="Anton" charset="0"/>
                </a:rPr>
                <a:t>m</a:t>
              </a:r>
            </a:p>
          </p:txBody>
        </p:sp>
        <p:sp>
          <p:nvSpPr>
            <p:cNvPr id="685104" name="Line 18"/>
            <p:cNvSpPr>
              <a:spLocks noChangeShapeType="1"/>
            </p:cNvSpPr>
            <p:nvPr/>
          </p:nvSpPr>
          <p:spPr bwMode="auto">
            <a:xfrm>
              <a:off x="4787900" y="2505075"/>
              <a:ext cx="792163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sz="1800">
                <a:solidFill>
                  <a:schemeClr val="accent6"/>
                </a:solidFill>
                <a:latin typeface="Anton" charset="0"/>
              </a:endParaRPr>
            </a:p>
          </p:txBody>
        </p:sp>
      </p:grp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2357439" y="2627710"/>
            <a:ext cx="3024187" cy="540544"/>
            <a:chOff x="2357438" y="3571875"/>
            <a:chExt cx="3024187" cy="720725"/>
          </a:xfrm>
          <a:noFill/>
        </p:grpSpPr>
        <p:sp>
          <p:nvSpPr>
            <p:cNvPr id="34837" name="Rectangle 21"/>
            <p:cNvSpPr>
              <a:spLocks noChangeArrowheads="1"/>
            </p:cNvSpPr>
            <p:nvPr/>
          </p:nvSpPr>
          <p:spPr bwMode="auto">
            <a:xfrm>
              <a:off x="2357438" y="3571875"/>
              <a:ext cx="3024187" cy="720725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pt-BR" sz="1800">
                <a:solidFill>
                  <a:schemeClr val="accent6"/>
                </a:solidFill>
                <a:latin typeface="Anton" charset="0"/>
              </a:endParaRPr>
            </a:p>
          </p:txBody>
        </p:sp>
        <p:sp>
          <p:nvSpPr>
            <p:cNvPr id="685092" name="Text Box 22"/>
            <p:cNvSpPr txBox="1">
              <a:spLocks noChangeArrowheads="1"/>
            </p:cNvSpPr>
            <p:nvPr/>
          </p:nvSpPr>
          <p:spPr bwMode="auto">
            <a:xfrm>
              <a:off x="3051360" y="3657600"/>
              <a:ext cx="256802" cy="492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800">
                  <a:solidFill>
                    <a:schemeClr val="accent6"/>
                  </a:solidFill>
                  <a:latin typeface="Anton" charset="0"/>
                </a:rPr>
                <a:t>=</a:t>
              </a:r>
            </a:p>
          </p:txBody>
        </p:sp>
        <p:sp>
          <p:nvSpPr>
            <p:cNvPr id="685093" name="Text Box 23"/>
            <p:cNvSpPr txBox="1">
              <a:spLocks noChangeArrowheads="1"/>
            </p:cNvSpPr>
            <p:nvPr/>
          </p:nvSpPr>
          <p:spPr bwMode="auto">
            <a:xfrm>
              <a:off x="3558495" y="3643314"/>
              <a:ext cx="436337" cy="492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800">
                  <a:solidFill>
                    <a:schemeClr val="accent6"/>
                  </a:solidFill>
                  <a:latin typeface="Anton" charset="0"/>
                </a:rPr>
                <a:t>m1</a:t>
              </a:r>
            </a:p>
          </p:txBody>
        </p:sp>
        <p:sp>
          <p:nvSpPr>
            <p:cNvPr id="685094" name="Text Box 24"/>
            <p:cNvSpPr txBox="1">
              <a:spLocks noChangeArrowheads="1"/>
            </p:cNvSpPr>
            <p:nvPr/>
          </p:nvSpPr>
          <p:spPr bwMode="auto">
            <a:xfrm>
              <a:off x="2556359" y="3643314"/>
              <a:ext cx="359394" cy="492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800">
                  <a:solidFill>
                    <a:schemeClr val="accent6"/>
                  </a:solidFill>
                  <a:latin typeface="Anton" charset="0"/>
                </a:rPr>
                <a:t>m</a:t>
              </a:r>
            </a:p>
          </p:txBody>
        </p:sp>
        <p:sp>
          <p:nvSpPr>
            <p:cNvPr id="685095" name="Text Box 25"/>
            <p:cNvSpPr txBox="1">
              <a:spLocks noChangeArrowheads="1"/>
            </p:cNvSpPr>
            <p:nvPr/>
          </p:nvSpPr>
          <p:spPr bwMode="auto">
            <a:xfrm>
              <a:off x="4621147" y="3643314"/>
              <a:ext cx="473206" cy="492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800">
                  <a:solidFill>
                    <a:schemeClr val="accent6"/>
                  </a:solidFill>
                  <a:latin typeface="Anton" charset="0"/>
                </a:rPr>
                <a:t>m2</a:t>
              </a:r>
            </a:p>
          </p:txBody>
        </p:sp>
        <p:sp>
          <p:nvSpPr>
            <p:cNvPr id="685096" name="Text Box 26"/>
            <p:cNvSpPr txBox="1">
              <a:spLocks noChangeArrowheads="1"/>
            </p:cNvSpPr>
            <p:nvPr/>
          </p:nvSpPr>
          <p:spPr bwMode="auto">
            <a:xfrm>
              <a:off x="4197490" y="3657600"/>
              <a:ext cx="266419" cy="492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800">
                  <a:solidFill>
                    <a:schemeClr val="accent6"/>
                  </a:solidFill>
                  <a:latin typeface="Anton" charset="0"/>
                </a:rPr>
                <a:t>+</a:t>
              </a:r>
            </a:p>
          </p:txBody>
        </p:sp>
      </p:grp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5715000" y="2464597"/>
            <a:ext cx="3168650" cy="865586"/>
            <a:chOff x="5715000" y="3286125"/>
            <a:chExt cx="3168650" cy="1154113"/>
          </a:xfrm>
          <a:noFill/>
        </p:grpSpPr>
        <p:sp>
          <p:nvSpPr>
            <p:cNvPr id="34843" name="Rectangle 27"/>
            <p:cNvSpPr>
              <a:spLocks noChangeArrowheads="1"/>
            </p:cNvSpPr>
            <p:nvPr/>
          </p:nvSpPr>
          <p:spPr bwMode="auto">
            <a:xfrm>
              <a:off x="5715000" y="3286125"/>
              <a:ext cx="3168650" cy="1154113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pt-BR" sz="1800">
                <a:solidFill>
                  <a:schemeClr val="accent6"/>
                </a:solidFill>
                <a:latin typeface="Anton" charset="0"/>
              </a:endParaRPr>
            </a:p>
          </p:txBody>
        </p:sp>
        <p:sp>
          <p:nvSpPr>
            <p:cNvPr id="685082" name="Text Box 28"/>
            <p:cNvSpPr txBox="1">
              <a:spLocks noChangeArrowheads="1"/>
            </p:cNvSpPr>
            <p:nvPr/>
          </p:nvSpPr>
          <p:spPr bwMode="auto">
            <a:xfrm>
              <a:off x="6005606" y="3563934"/>
              <a:ext cx="276038" cy="492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800">
                  <a:solidFill>
                    <a:schemeClr val="accent6"/>
                  </a:solidFill>
                  <a:latin typeface="Anton" charset="0"/>
                </a:rPr>
                <a:t>T</a:t>
              </a:r>
            </a:p>
          </p:txBody>
        </p:sp>
        <p:sp>
          <p:nvSpPr>
            <p:cNvPr id="685083" name="Text Box 29"/>
            <p:cNvSpPr txBox="1">
              <a:spLocks noChangeArrowheads="1"/>
            </p:cNvSpPr>
            <p:nvPr/>
          </p:nvSpPr>
          <p:spPr bwMode="auto">
            <a:xfrm>
              <a:off x="6445435" y="3575046"/>
              <a:ext cx="256802" cy="492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800">
                  <a:solidFill>
                    <a:schemeClr val="accent6"/>
                  </a:solidFill>
                  <a:latin typeface="Anton" charset="0"/>
                </a:rPr>
                <a:t>=</a:t>
              </a:r>
            </a:p>
          </p:txBody>
        </p:sp>
        <p:sp>
          <p:nvSpPr>
            <p:cNvPr id="685084" name="Text Box 30"/>
            <p:cNvSpPr txBox="1">
              <a:spLocks noChangeArrowheads="1"/>
            </p:cNvSpPr>
            <p:nvPr/>
          </p:nvSpPr>
          <p:spPr bwMode="auto">
            <a:xfrm>
              <a:off x="7457395" y="3287709"/>
              <a:ext cx="436337" cy="492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800">
                  <a:solidFill>
                    <a:schemeClr val="accent6"/>
                  </a:solidFill>
                  <a:latin typeface="Anton" charset="0"/>
                </a:rPr>
                <a:t>m1</a:t>
              </a:r>
            </a:p>
          </p:txBody>
        </p:sp>
        <p:sp>
          <p:nvSpPr>
            <p:cNvPr id="685085" name="Line 32"/>
            <p:cNvSpPr>
              <a:spLocks noChangeShapeType="1"/>
            </p:cNvSpPr>
            <p:nvPr/>
          </p:nvSpPr>
          <p:spPr bwMode="auto">
            <a:xfrm>
              <a:off x="6867525" y="3862388"/>
              <a:ext cx="1655763" cy="1587"/>
            </a:xfrm>
            <a:prstGeom prst="line">
              <a:avLst/>
            </a:prstGeom>
            <a:grpFill/>
            <a:ln w="57150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1800">
                <a:solidFill>
                  <a:schemeClr val="accent6"/>
                </a:solidFill>
                <a:latin typeface="Anton" charset="0"/>
              </a:endParaRPr>
            </a:p>
          </p:txBody>
        </p:sp>
        <p:sp>
          <p:nvSpPr>
            <p:cNvPr id="685086" name="Text Box 33"/>
            <p:cNvSpPr txBox="1">
              <a:spLocks noChangeArrowheads="1"/>
            </p:cNvSpPr>
            <p:nvPr/>
          </p:nvSpPr>
          <p:spPr bwMode="auto">
            <a:xfrm>
              <a:off x="6916057" y="3792534"/>
              <a:ext cx="436337" cy="492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800">
                  <a:solidFill>
                    <a:schemeClr val="accent6"/>
                  </a:solidFill>
                  <a:latin typeface="Anton" charset="0"/>
                </a:rPr>
                <a:t>m1</a:t>
              </a:r>
            </a:p>
          </p:txBody>
        </p:sp>
        <p:sp>
          <p:nvSpPr>
            <p:cNvPr id="685087" name="Text Box 34"/>
            <p:cNvSpPr txBox="1">
              <a:spLocks noChangeArrowheads="1"/>
            </p:cNvSpPr>
            <p:nvPr/>
          </p:nvSpPr>
          <p:spPr bwMode="auto">
            <a:xfrm>
              <a:off x="7978710" y="3792534"/>
              <a:ext cx="473206" cy="492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800" dirty="0">
                  <a:solidFill>
                    <a:schemeClr val="accent6"/>
                  </a:solidFill>
                  <a:latin typeface="Anton" charset="0"/>
                </a:rPr>
                <a:t>m2</a:t>
              </a:r>
            </a:p>
          </p:txBody>
        </p:sp>
        <p:sp>
          <p:nvSpPr>
            <p:cNvPr id="685088" name="Text Box 35"/>
            <p:cNvSpPr txBox="1">
              <a:spLocks noChangeArrowheads="1"/>
            </p:cNvSpPr>
            <p:nvPr/>
          </p:nvSpPr>
          <p:spPr bwMode="auto">
            <a:xfrm>
              <a:off x="7555052" y="3806820"/>
              <a:ext cx="266419" cy="492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800" dirty="0">
                  <a:solidFill>
                    <a:schemeClr val="accent6"/>
                  </a:solidFill>
                  <a:latin typeface="Anton" charset="0"/>
                </a:rPr>
                <a:t>+</a:t>
              </a:r>
            </a:p>
          </p:txBody>
        </p:sp>
      </p:grp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755650" y="3391358"/>
            <a:ext cx="7632700" cy="86793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140000"/>
              </a:lnSpc>
              <a:defRPr/>
            </a:pPr>
            <a:r>
              <a:rPr lang="pt-BR" sz="1800" dirty="0">
                <a:solidFill>
                  <a:schemeClr val="accent6"/>
                </a:solidFill>
                <a:latin typeface="Anton" charset="0"/>
              </a:rPr>
              <a:t>É comum representar o título em massa</a:t>
            </a:r>
          </a:p>
          <a:p>
            <a:pPr algn="ctr">
              <a:lnSpc>
                <a:spcPct val="140000"/>
              </a:lnSpc>
              <a:defRPr/>
            </a:pPr>
            <a:r>
              <a:rPr lang="pt-BR" sz="1800" dirty="0">
                <a:solidFill>
                  <a:schemeClr val="accent6"/>
                </a:solidFill>
                <a:latin typeface="Anton" charset="0"/>
              </a:rPr>
              <a:t>Na forma de PORCENTAGEM </a:t>
            </a:r>
          </a:p>
        </p:txBody>
      </p: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2843214" y="4339829"/>
            <a:ext cx="3457575" cy="647700"/>
            <a:chOff x="3000375" y="5786438"/>
            <a:chExt cx="3457575" cy="863600"/>
          </a:xfrm>
          <a:noFill/>
        </p:grpSpPr>
        <p:sp>
          <p:nvSpPr>
            <p:cNvPr id="27" name="Rectangle 12"/>
            <p:cNvSpPr>
              <a:spLocks noChangeArrowheads="1"/>
            </p:cNvSpPr>
            <p:nvPr/>
          </p:nvSpPr>
          <p:spPr bwMode="auto">
            <a:xfrm>
              <a:off x="3000375" y="5786438"/>
              <a:ext cx="3457575" cy="863600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pt-BR" sz="1800">
                <a:solidFill>
                  <a:schemeClr val="accent6"/>
                </a:solidFill>
                <a:latin typeface="Anton" charset="0"/>
              </a:endParaRPr>
            </a:p>
          </p:txBody>
        </p:sp>
        <p:sp>
          <p:nvSpPr>
            <p:cNvPr id="685073" name="Text Box 13"/>
            <p:cNvSpPr txBox="1">
              <a:spLocks noChangeArrowheads="1"/>
            </p:cNvSpPr>
            <p:nvPr/>
          </p:nvSpPr>
          <p:spPr bwMode="auto">
            <a:xfrm>
              <a:off x="3322731" y="5934075"/>
              <a:ext cx="276038" cy="4924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800">
                  <a:solidFill>
                    <a:schemeClr val="accent6"/>
                  </a:solidFill>
                  <a:latin typeface="Anton" charset="0"/>
                </a:rPr>
                <a:t>T</a:t>
              </a:r>
            </a:p>
          </p:txBody>
        </p:sp>
        <p:sp>
          <p:nvSpPr>
            <p:cNvPr id="685074" name="Text Box 14"/>
            <p:cNvSpPr txBox="1">
              <a:spLocks noChangeArrowheads="1"/>
            </p:cNvSpPr>
            <p:nvPr/>
          </p:nvSpPr>
          <p:spPr bwMode="auto">
            <a:xfrm>
              <a:off x="4076885" y="5945189"/>
              <a:ext cx="256802" cy="4924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800">
                  <a:solidFill>
                    <a:schemeClr val="accent6"/>
                  </a:solidFill>
                  <a:latin typeface="Anton" charset="0"/>
                </a:rPr>
                <a:t>=</a:t>
              </a:r>
            </a:p>
          </p:txBody>
        </p:sp>
        <p:sp>
          <p:nvSpPr>
            <p:cNvPr id="685075" name="Text Box 15"/>
            <p:cNvSpPr txBox="1">
              <a:spLocks noChangeArrowheads="1"/>
            </p:cNvSpPr>
            <p:nvPr/>
          </p:nvSpPr>
          <p:spPr bwMode="auto">
            <a:xfrm>
              <a:off x="4707588" y="5943601"/>
              <a:ext cx="489236" cy="4924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800">
                  <a:solidFill>
                    <a:schemeClr val="accent6"/>
                  </a:solidFill>
                  <a:latin typeface="Anton" charset="0"/>
                </a:rPr>
                <a:t>100</a:t>
              </a:r>
            </a:p>
          </p:txBody>
        </p:sp>
        <p:sp>
          <p:nvSpPr>
            <p:cNvPr id="685076" name="Text Box 16"/>
            <p:cNvSpPr txBox="1">
              <a:spLocks noChangeArrowheads="1"/>
            </p:cNvSpPr>
            <p:nvPr/>
          </p:nvSpPr>
          <p:spPr bwMode="auto">
            <a:xfrm>
              <a:off x="3552976" y="6091238"/>
              <a:ext cx="428323" cy="4924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800">
                  <a:solidFill>
                    <a:schemeClr val="accent6"/>
                  </a:solidFill>
                  <a:latin typeface="Anton" charset="0"/>
                </a:rPr>
                <a:t>%</a:t>
              </a:r>
            </a:p>
          </p:txBody>
        </p:sp>
        <p:sp>
          <p:nvSpPr>
            <p:cNvPr id="685077" name="Text Box 17"/>
            <p:cNvSpPr txBox="1">
              <a:spLocks noChangeArrowheads="1"/>
            </p:cNvSpPr>
            <p:nvPr/>
          </p:nvSpPr>
          <p:spPr bwMode="auto">
            <a:xfrm>
              <a:off x="5715094" y="5929313"/>
              <a:ext cx="276038" cy="4924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800">
                  <a:solidFill>
                    <a:schemeClr val="accent6"/>
                  </a:solidFill>
                  <a:latin typeface="Anton" charset="0"/>
                </a:rPr>
                <a:t>T</a:t>
              </a:r>
            </a:p>
          </p:txBody>
        </p:sp>
        <p:sp>
          <p:nvSpPr>
            <p:cNvPr id="685078" name="Text Box 18"/>
            <p:cNvSpPr txBox="1">
              <a:spLocks noChangeArrowheads="1"/>
            </p:cNvSpPr>
            <p:nvPr/>
          </p:nvSpPr>
          <p:spPr bwMode="auto">
            <a:xfrm>
              <a:off x="5376062" y="5947930"/>
              <a:ext cx="296876" cy="4924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800" dirty="0">
                  <a:solidFill>
                    <a:schemeClr val="accent6"/>
                  </a:solidFill>
                  <a:latin typeface="Anton" charset="0"/>
                </a:rPr>
                <a:t>X</a:t>
              </a:r>
            </a:p>
          </p:txBody>
        </p:sp>
      </p:grpSp>
      <p:cxnSp>
        <p:nvCxnSpPr>
          <p:cNvPr id="38" name="Conector reto 37"/>
          <p:cNvCxnSpPr/>
          <p:nvPr/>
        </p:nvCxnSpPr>
        <p:spPr>
          <a:xfrm>
            <a:off x="6768662" y="2858814"/>
            <a:ext cx="1776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19"/>
          <p:cNvSpPr>
            <a:spLocks noChangeArrowheads="1"/>
          </p:cNvSpPr>
          <p:nvPr/>
        </p:nvSpPr>
        <p:spPr bwMode="auto">
          <a:xfrm>
            <a:off x="71438" y="238481"/>
            <a:ext cx="89646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 dirty="0">
                <a:solidFill>
                  <a:srgbClr val="002060"/>
                </a:solidFill>
                <a:latin typeface="Anton" charset="0"/>
              </a:rPr>
              <a:t>01) Uma massa de 40 g de </a:t>
            </a:r>
            <a:r>
              <a:rPr lang="pt-BR" altLang="pt-BR" dirty="0" err="1">
                <a:solidFill>
                  <a:srgbClr val="002060"/>
                </a:solidFill>
                <a:latin typeface="Anton" charset="0"/>
              </a:rPr>
              <a:t>NaOH</a:t>
            </a:r>
            <a:r>
              <a:rPr lang="pt-BR" altLang="pt-BR" dirty="0">
                <a:solidFill>
                  <a:srgbClr val="002060"/>
                </a:solidFill>
                <a:latin typeface="Anton" charset="0"/>
              </a:rPr>
              <a:t> são  dissolvidas em 160 g de água. A porcentagem, em massa, de </a:t>
            </a:r>
            <a:r>
              <a:rPr lang="pt-BR" altLang="pt-BR" dirty="0" err="1">
                <a:solidFill>
                  <a:srgbClr val="002060"/>
                </a:solidFill>
                <a:latin typeface="Anton" charset="0"/>
              </a:rPr>
              <a:t>NaOH</a:t>
            </a:r>
            <a:r>
              <a:rPr lang="pt-BR" altLang="pt-BR" dirty="0">
                <a:solidFill>
                  <a:srgbClr val="002060"/>
                </a:solidFill>
                <a:latin typeface="Anton" charset="0"/>
              </a:rPr>
              <a:t> presente nesta</a:t>
            </a:r>
          </a:p>
          <a:p>
            <a:pPr algn="just">
              <a:lnSpc>
                <a:spcPct val="150000"/>
              </a:lnSpc>
            </a:pPr>
            <a:r>
              <a:rPr lang="pt-BR" altLang="pt-BR" dirty="0">
                <a:solidFill>
                  <a:srgbClr val="002060"/>
                </a:solidFill>
                <a:latin typeface="Anton" charset="0"/>
              </a:rPr>
              <a:t>      solução  é  de:</a:t>
            </a: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874288" y="1196177"/>
            <a:ext cx="875561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a)  20%.</a:t>
            </a:r>
          </a:p>
          <a:p>
            <a:pPr algn="just">
              <a:lnSpc>
                <a:spcPct val="150000"/>
              </a:lnSpc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b)  40%.</a:t>
            </a:r>
          </a:p>
          <a:p>
            <a:pPr algn="just">
              <a:lnSpc>
                <a:spcPct val="150000"/>
              </a:lnSpc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c)  10%.</a:t>
            </a:r>
          </a:p>
          <a:p>
            <a:pPr algn="just">
              <a:lnSpc>
                <a:spcPct val="150000"/>
              </a:lnSpc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d)  80%.</a:t>
            </a:r>
          </a:p>
          <a:p>
            <a:pPr algn="just">
              <a:lnSpc>
                <a:spcPct val="150000"/>
              </a:lnSpc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e)  100%.</a:t>
            </a: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2411520" y="1168004"/>
            <a:ext cx="1884088" cy="802516"/>
            <a:chOff x="2562665" y="1643063"/>
            <a:chExt cx="1883362" cy="1070090"/>
          </a:xfrm>
        </p:grpSpPr>
        <p:sp>
          <p:nvSpPr>
            <p:cNvPr id="686098" name="Text Box 26"/>
            <p:cNvSpPr txBox="1">
              <a:spLocks noChangeArrowheads="1"/>
            </p:cNvSpPr>
            <p:nvPr/>
          </p:nvSpPr>
          <p:spPr bwMode="auto">
            <a:xfrm>
              <a:off x="2562665" y="1643063"/>
              <a:ext cx="554745" cy="533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000">
                  <a:solidFill>
                    <a:srgbClr val="FFFF00"/>
                  </a:solidFill>
                  <a:latin typeface="Arial Black" pitchFamily="34" charset="0"/>
                </a:rPr>
                <a:t>m</a:t>
              </a:r>
              <a:r>
                <a:rPr lang="pt-BR" altLang="pt-BR" sz="2000" baseline="-25000">
                  <a:solidFill>
                    <a:srgbClr val="FFFF00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686099" name="Text Box 27"/>
            <p:cNvSpPr txBox="1">
              <a:spLocks noChangeArrowheads="1"/>
            </p:cNvSpPr>
            <p:nvPr/>
          </p:nvSpPr>
          <p:spPr bwMode="auto">
            <a:xfrm>
              <a:off x="3110488" y="1700213"/>
              <a:ext cx="354447" cy="533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000">
                  <a:solidFill>
                    <a:srgbClr val="FFFF00"/>
                  </a:solidFill>
                  <a:latin typeface="Arial Black" pitchFamily="34" charset="0"/>
                </a:rPr>
                <a:t>=</a:t>
              </a:r>
            </a:p>
          </p:txBody>
        </p:sp>
        <p:sp>
          <p:nvSpPr>
            <p:cNvPr id="686100" name="Text Box 28"/>
            <p:cNvSpPr txBox="1">
              <a:spLocks noChangeArrowheads="1"/>
            </p:cNvSpPr>
            <p:nvPr/>
          </p:nvSpPr>
          <p:spPr bwMode="auto">
            <a:xfrm>
              <a:off x="3558944" y="1690687"/>
              <a:ext cx="698961" cy="533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000">
                  <a:solidFill>
                    <a:srgbClr val="FFFF00"/>
                  </a:solidFill>
                  <a:latin typeface="Arial Black" pitchFamily="34" charset="0"/>
                </a:rPr>
                <a:t>40g</a:t>
              </a:r>
            </a:p>
          </p:txBody>
        </p:sp>
        <p:sp>
          <p:nvSpPr>
            <p:cNvPr id="686101" name="Text Box 29"/>
            <p:cNvSpPr txBox="1">
              <a:spLocks noChangeArrowheads="1"/>
            </p:cNvSpPr>
            <p:nvPr/>
          </p:nvSpPr>
          <p:spPr bwMode="auto">
            <a:xfrm>
              <a:off x="2562665" y="2132013"/>
              <a:ext cx="554745" cy="533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000">
                  <a:solidFill>
                    <a:srgbClr val="FFFF00"/>
                  </a:solidFill>
                  <a:latin typeface="Arial Black" pitchFamily="34" charset="0"/>
                </a:rPr>
                <a:t>m</a:t>
              </a:r>
              <a:r>
                <a:rPr lang="pt-BR" altLang="pt-BR" sz="2000" baseline="-25000">
                  <a:solidFill>
                    <a:srgbClr val="FFFF00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686102" name="Text Box 30"/>
            <p:cNvSpPr txBox="1">
              <a:spLocks noChangeArrowheads="1"/>
            </p:cNvSpPr>
            <p:nvPr/>
          </p:nvSpPr>
          <p:spPr bwMode="auto">
            <a:xfrm>
              <a:off x="3575611" y="2179639"/>
              <a:ext cx="870416" cy="533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000">
                  <a:solidFill>
                    <a:srgbClr val="FFFF00"/>
                  </a:solidFill>
                  <a:latin typeface="Arial Black" pitchFamily="34" charset="0"/>
                </a:rPr>
                <a:t>160g</a:t>
              </a:r>
            </a:p>
          </p:txBody>
        </p:sp>
        <p:sp>
          <p:nvSpPr>
            <p:cNvPr id="686103" name="Text Box 31"/>
            <p:cNvSpPr txBox="1">
              <a:spLocks noChangeArrowheads="1"/>
            </p:cNvSpPr>
            <p:nvPr/>
          </p:nvSpPr>
          <p:spPr bwMode="auto">
            <a:xfrm>
              <a:off x="3110488" y="2147889"/>
              <a:ext cx="354447" cy="533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000">
                  <a:solidFill>
                    <a:srgbClr val="FFFF00"/>
                  </a:solidFill>
                  <a:latin typeface="Arial Black" pitchFamily="34" charset="0"/>
                </a:rPr>
                <a:t>=</a:t>
              </a:r>
            </a:p>
          </p:txBody>
        </p:sp>
      </p:grp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4524376" y="1353741"/>
            <a:ext cx="4163783" cy="400110"/>
            <a:chOff x="4524375" y="1805277"/>
            <a:chExt cx="4163220" cy="533559"/>
          </a:xfrm>
        </p:grpSpPr>
        <p:sp>
          <p:nvSpPr>
            <p:cNvPr id="686096" name="AutoShape 32"/>
            <p:cNvSpPr>
              <a:spLocks noChangeArrowheads="1"/>
            </p:cNvSpPr>
            <p:nvPr/>
          </p:nvSpPr>
          <p:spPr bwMode="auto">
            <a:xfrm>
              <a:off x="4524375" y="1931988"/>
              <a:ext cx="792163" cy="161379"/>
            </a:xfrm>
            <a:prstGeom prst="rightArrow">
              <a:avLst>
                <a:gd name="adj1" fmla="val 50000"/>
                <a:gd name="adj2" fmla="val 552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altLang="pt-BR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86097" name="Text Box 35"/>
            <p:cNvSpPr txBox="1">
              <a:spLocks noChangeArrowheads="1"/>
            </p:cNvSpPr>
            <p:nvPr/>
          </p:nvSpPr>
          <p:spPr bwMode="auto">
            <a:xfrm>
              <a:off x="5290970" y="1805277"/>
              <a:ext cx="3396625" cy="533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000">
                  <a:solidFill>
                    <a:srgbClr val="FFFF00"/>
                  </a:solidFill>
                  <a:latin typeface="Arial Black" pitchFamily="34" charset="0"/>
                </a:rPr>
                <a:t>m  =  m</a:t>
              </a:r>
              <a:r>
                <a:rPr lang="pt-BR" altLang="pt-BR" sz="2000" baseline="-25000">
                  <a:solidFill>
                    <a:srgbClr val="FFFF00"/>
                  </a:solidFill>
                  <a:latin typeface="Arial Black" pitchFamily="34" charset="0"/>
                </a:rPr>
                <a:t>1</a:t>
              </a:r>
              <a:r>
                <a:rPr lang="pt-BR" altLang="pt-BR" sz="2000">
                  <a:solidFill>
                    <a:srgbClr val="FFFF00"/>
                  </a:solidFill>
                  <a:latin typeface="Arial Black" pitchFamily="34" charset="0"/>
                </a:rPr>
                <a:t>  +  m</a:t>
              </a:r>
              <a:r>
                <a:rPr lang="pt-BR" altLang="pt-BR" sz="2000" baseline="-25000">
                  <a:solidFill>
                    <a:srgbClr val="FFFF00"/>
                  </a:solidFill>
                  <a:latin typeface="Arial Black" pitchFamily="34" charset="0"/>
                </a:rPr>
                <a:t>2</a:t>
              </a:r>
              <a:r>
                <a:rPr lang="pt-BR" altLang="pt-BR" sz="2000">
                  <a:solidFill>
                    <a:srgbClr val="FFFF00"/>
                  </a:solidFill>
                  <a:latin typeface="Arial Black" pitchFamily="34" charset="0"/>
                </a:rPr>
                <a:t>  =  200g</a:t>
              </a:r>
            </a:p>
          </p:txBody>
        </p:sp>
      </p:grpSp>
      <p:sp>
        <p:nvSpPr>
          <p:cNvPr id="35890" name="Text Box 50"/>
          <p:cNvSpPr txBox="1">
            <a:spLocks noChangeArrowheads="1"/>
          </p:cNvSpPr>
          <p:nvPr/>
        </p:nvSpPr>
        <p:spPr bwMode="auto">
          <a:xfrm>
            <a:off x="2401249" y="3128637"/>
            <a:ext cx="1736373" cy="40011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2000" dirty="0">
                <a:solidFill>
                  <a:srgbClr val="FFFF00"/>
                </a:solidFill>
                <a:latin typeface="Arial Black" pitchFamily="34" charset="0"/>
              </a:rPr>
              <a:t>T%  =  20%</a:t>
            </a:r>
          </a:p>
        </p:txBody>
      </p:sp>
      <p:sp>
        <p:nvSpPr>
          <p:cNvPr id="35896" name="Text Box 56"/>
          <p:cNvSpPr txBox="1">
            <a:spLocks noChangeArrowheads="1"/>
          </p:cNvSpPr>
          <p:nvPr/>
        </p:nvSpPr>
        <p:spPr bwMode="auto">
          <a:xfrm>
            <a:off x="5119650" y="2106216"/>
            <a:ext cx="11240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=  0,20</a:t>
            </a:r>
          </a:p>
        </p:txBody>
      </p:sp>
      <p:grpSp>
        <p:nvGrpSpPr>
          <p:cNvPr id="4" name="Grupo 5"/>
          <p:cNvGrpSpPr>
            <a:grpSpLocks/>
          </p:cNvGrpSpPr>
          <p:nvPr/>
        </p:nvGrpSpPr>
        <p:grpSpPr bwMode="auto">
          <a:xfrm>
            <a:off x="2411413" y="1890713"/>
            <a:ext cx="1574470" cy="1015663"/>
            <a:chOff x="1747907" y="4797152"/>
            <a:chExt cx="1574140" cy="1353768"/>
          </a:xfrm>
        </p:grpSpPr>
        <p:sp>
          <p:nvSpPr>
            <p:cNvPr id="686094" name="Text Box 21"/>
            <p:cNvSpPr txBox="1">
              <a:spLocks noChangeArrowheads="1"/>
            </p:cNvSpPr>
            <p:nvPr/>
          </p:nvSpPr>
          <p:spPr bwMode="auto">
            <a:xfrm>
              <a:off x="1747907" y="4797152"/>
              <a:ext cx="1574140" cy="1353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altLang="pt-BR" sz="2000" dirty="0">
                  <a:solidFill>
                    <a:srgbClr val="FFFF00"/>
                  </a:solidFill>
                  <a:latin typeface="Arial Black" pitchFamily="34" charset="0"/>
                </a:rPr>
                <a:t>          m</a:t>
              </a:r>
              <a:r>
                <a:rPr lang="pt-BR" altLang="pt-BR" sz="2000" baseline="-25000" dirty="0">
                  <a:solidFill>
                    <a:srgbClr val="FFFF00"/>
                  </a:solidFill>
                  <a:latin typeface="Arial Black" pitchFamily="34" charset="0"/>
                </a:rPr>
                <a:t>1</a:t>
              </a:r>
              <a:r>
                <a:rPr lang="pt-BR" altLang="pt-BR" sz="2000" dirty="0">
                  <a:solidFill>
                    <a:srgbClr val="FFFF00"/>
                  </a:solidFill>
                  <a:latin typeface="Arial Black" pitchFamily="34" charset="0"/>
                </a:rPr>
                <a:t>  </a:t>
              </a:r>
            </a:p>
            <a:p>
              <a:r>
                <a:rPr lang="pt-BR" altLang="pt-BR" sz="2000" dirty="0">
                  <a:solidFill>
                    <a:srgbClr val="FFFF00"/>
                  </a:solidFill>
                  <a:latin typeface="Arial Black" pitchFamily="34" charset="0"/>
                </a:rPr>
                <a:t>T  = </a:t>
              </a:r>
            </a:p>
            <a:p>
              <a:r>
                <a:rPr lang="pt-BR" altLang="pt-BR" sz="2000" dirty="0">
                  <a:solidFill>
                    <a:srgbClr val="FFFF00"/>
                  </a:solidFill>
                  <a:latin typeface="Arial Black" pitchFamily="34" charset="0"/>
                </a:rPr>
                <a:t>          m</a:t>
              </a:r>
            </a:p>
          </p:txBody>
        </p:sp>
        <p:cxnSp>
          <p:nvCxnSpPr>
            <p:cNvPr id="5" name="Conector reto 4"/>
            <p:cNvCxnSpPr/>
            <p:nvPr/>
          </p:nvCxnSpPr>
          <p:spPr>
            <a:xfrm>
              <a:off x="2520857" y="5487096"/>
              <a:ext cx="615821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o 46"/>
          <p:cNvGrpSpPr>
            <a:grpSpLocks/>
          </p:cNvGrpSpPr>
          <p:nvPr/>
        </p:nvGrpSpPr>
        <p:grpSpPr bwMode="auto">
          <a:xfrm>
            <a:off x="3910012" y="1870473"/>
            <a:ext cx="1207382" cy="883237"/>
            <a:chOff x="1747906" y="4797154"/>
            <a:chExt cx="1208265" cy="1355887"/>
          </a:xfrm>
        </p:grpSpPr>
        <p:sp>
          <p:nvSpPr>
            <p:cNvPr id="686092" name="Text Box 21"/>
            <p:cNvSpPr txBox="1">
              <a:spLocks noChangeArrowheads="1"/>
            </p:cNvSpPr>
            <p:nvPr/>
          </p:nvSpPr>
          <p:spPr bwMode="auto">
            <a:xfrm>
              <a:off x="1747906" y="4797154"/>
              <a:ext cx="1208265" cy="1355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altLang="pt-BR" sz="2000" dirty="0">
                  <a:solidFill>
                    <a:srgbClr val="FFFF00"/>
                  </a:solidFill>
                  <a:latin typeface="Arial Black" pitchFamily="34" charset="0"/>
                </a:rPr>
                <a:t>      40  </a:t>
              </a:r>
            </a:p>
            <a:p>
              <a:r>
                <a:rPr lang="pt-BR" altLang="pt-BR" sz="2000" dirty="0">
                  <a:solidFill>
                    <a:srgbClr val="FFFF00"/>
                  </a:solidFill>
                  <a:latin typeface="Arial Black" pitchFamily="34" charset="0"/>
                </a:rPr>
                <a:t>= </a:t>
              </a:r>
            </a:p>
            <a:p>
              <a:r>
                <a:rPr lang="pt-BR" altLang="pt-BR" sz="2000" dirty="0">
                  <a:solidFill>
                    <a:srgbClr val="FFFF00"/>
                  </a:solidFill>
                  <a:latin typeface="Arial Black" pitchFamily="34" charset="0"/>
                </a:rPr>
                <a:t>     200</a:t>
              </a:r>
            </a:p>
          </p:txBody>
        </p:sp>
        <p:cxnSp>
          <p:nvCxnSpPr>
            <p:cNvPr id="49" name="Conector reto 48"/>
            <p:cNvCxnSpPr/>
            <p:nvPr/>
          </p:nvCxnSpPr>
          <p:spPr>
            <a:xfrm>
              <a:off x="2227682" y="5659142"/>
              <a:ext cx="614811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autoRev="1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autoRev="1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autoRev="1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9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4"/>
          <p:cNvSpPr>
            <a:spLocks noChangeArrowheads="1"/>
          </p:cNvSpPr>
          <p:nvPr/>
        </p:nvSpPr>
        <p:spPr bwMode="auto">
          <a:xfrm>
            <a:off x="71438" y="65248"/>
            <a:ext cx="90725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 dirty="0">
                <a:solidFill>
                  <a:srgbClr val="002060"/>
                </a:solidFill>
                <a:latin typeface="Anton" charset="0"/>
              </a:rPr>
              <a:t>02) Quantos gramas de água são necessários, a fim de se preparar uma solução,  a 20% em peso, usando  80 g  de  soluto?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707926" y="878846"/>
            <a:ext cx="808235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pt-BR">
                <a:solidFill>
                  <a:srgbClr val="002060"/>
                </a:solidFill>
                <a:latin typeface="Anton" charset="0"/>
              </a:rPr>
              <a:t>a) 400 g.</a:t>
            </a:r>
            <a:endParaRPr lang="pt-BR" altLang="pt-BR">
              <a:solidFill>
                <a:srgbClr val="002060"/>
              </a:solidFill>
              <a:latin typeface="Anton" charset="0"/>
            </a:endParaRPr>
          </a:p>
          <a:p>
            <a:pPr algn="just">
              <a:lnSpc>
                <a:spcPct val="130000"/>
              </a:lnSpc>
            </a:pPr>
            <a:r>
              <a:rPr lang="en-US" altLang="pt-BR">
                <a:solidFill>
                  <a:srgbClr val="002060"/>
                </a:solidFill>
                <a:latin typeface="Anton" charset="0"/>
              </a:rPr>
              <a:t>b) 500 g.</a:t>
            </a:r>
            <a:endParaRPr lang="pt-BR" altLang="pt-BR">
              <a:solidFill>
                <a:srgbClr val="002060"/>
              </a:solidFill>
              <a:latin typeface="Anton" charset="0"/>
            </a:endParaRPr>
          </a:p>
          <a:p>
            <a:pPr algn="just">
              <a:lnSpc>
                <a:spcPct val="130000"/>
              </a:lnSpc>
            </a:pPr>
            <a:r>
              <a:rPr lang="en-US" altLang="pt-BR">
                <a:solidFill>
                  <a:srgbClr val="002060"/>
                </a:solidFill>
                <a:latin typeface="Anton" charset="0"/>
              </a:rPr>
              <a:t>c) 180 g.</a:t>
            </a:r>
            <a:endParaRPr lang="pt-BR" altLang="pt-BR">
              <a:solidFill>
                <a:srgbClr val="002060"/>
              </a:solidFill>
              <a:latin typeface="Anton" charset="0"/>
            </a:endParaRPr>
          </a:p>
          <a:p>
            <a:pPr algn="just">
              <a:lnSpc>
                <a:spcPct val="130000"/>
              </a:lnSpc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d) 320 g.</a:t>
            </a:r>
          </a:p>
          <a:p>
            <a:pPr algn="just">
              <a:lnSpc>
                <a:spcPct val="130000"/>
              </a:lnSpc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e) 480 g.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2881580" y="2221707"/>
            <a:ext cx="4042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800" b="1">
                <a:solidFill>
                  <a:srgbClr val="FFFF00"/>
                </a:solidFill>
                <a:latin typeface="Arial" pitchFamily="34" charset="0"/>
              </a:rPr>
              <a:t>T</a:t>
            </a: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3322953" y="2230042"/>
            <a:ext cx="3946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800" b="1">
                <a:solidFill>
                  <a:srgbClr val="FFFF00"/>
                </a:solidFill>
                <a:latin typeface="Arial" pitchFamily="34" charset="0"/>
              </a:rPr>
              <a:t>=</a:t>
            </a:r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925676" y="2391967"/>
            <a:ext cx="5036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800" b="1">
                <a:solidFill>
                  <a:srgbClr val="FFFF00"/>
                </a:solidFill>
                <a:latin typeface="Arial" pitchFamily="34" charset="0"/>
              </a:rPr>
              <a:t>m</a:t>
            </a:r>
          </a:p>
        </p:txBody>
      </p:sp>
      <p:sp>
        <p:nvSpPr>
          <p:cNvPr id="55" name="Line 9"/>
          <p:cNvSpPr>
            <a:spLocks noChangeShapeType="1"/>
          </p:cNvSpPr>
          <p:nvPr/>
        </p:nvSpPr>
        <p:spPr bwMode="auto">
          <a:xfrm>
            <a:off x="3827463" y="2445544"/>
            <a:ext cx="792162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3889405" y="2056210"/>
            <a:ext cx="6174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800" b="1">
                <a:solidFill>
                  <a:srgbClr val="FFFF00"/>
                </a:solidFill>
                <a:latin typeface="Arial" pitchFamily="34" charset="0"/>
              </a:rPr>
              <a:t>m</a:t>
            </a:r>
            <a:r>
              <a:rPr lang="pt-BR" altLang="pt-BR" sz="1600" b="1">
                <a:solidFill>
                  <a:srgbClr val="FFFF00"/>
                </a:solidFill>
                <a:latin typeface="Arial" pitchFamily="34" charset="0"/>
              </a:rPr>
              <a:t>1</a:t>
            </a:r>
            <a:endParaRPr lang="pt-BR" altLang="pt-BR" sz="2800" b="1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67" name="Text Box 21"/>
          <p:cNvSpPr txBox="1">
            <a:spLocks noChangeArrowheads="1"/>
          </p:cNvSpPr>
          <p:nvPr/>
        </p:nvSpPr>
        <p:spPr bwMode="auto">
          <a:xfrm>
            <a:off x="2940051" y="3618310"/>
            <a:ext cx="3248005" cy="52322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rus Blk BT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rus Blk BT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rus Blk BT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rus Blk BT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rus Blk BT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rus Blk BT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rus Blk BT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rus Blk BT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rus Blk BT" pitchFamily="18" charset="0"/>
              </a:defRPr>
            </a:lvl9pPr>
          </a:lstStyle>
          <a:p>
            <a:pPr eaLnBrk="1" hangingPunct="1">
              <a:defRPr/>
            </a:pPr>
            <a:r>
              <a:rPr lang="pt-BR" sz="2800" b="1">
                <a:solidFill>
                  <a:srgbClr val="FFFF00"/>
                </a:solidFill>
                <a:latin typeface="Arial" charset="0"/>
                <a:cs typeface="Arial" charset="0"/>
              </a:rPr>
              <a:t>m</a:t>
            </a:r>
            <a:r>
              <a:rPr lang="pt-BR" sz="1600" b="1">
                <a:solidFill>
                  <a:srgbClr val="FFFF00"/>
                </a:solidFill>
                <a:latin typeface="Arial" charset="0"/>
                <a:cs typeface="Arial" charset="0"/>
              </a:rPr>
              <a:t>2  </a:t>
            </a:r>
            <a:r>
              <a:rPr lang="pt-BR" sz="2000" b="1">
                <a:solidFill>
                  <a:srgbClr val="FFFF00"/>
                </a:solidFill>
                <a:latin typeface="Arial" charset="0"/>
                <a:cs typeface="Arial" charset="0"/>
              </a:rPr>
              <a:t>=  400  –  80  =  320g </a:t>
            </a:r>
            <a:endParaRPr lang="pt-BR" sz="2800" b="1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Text Box 25"/>
          <p:cNvSpPr txBox="1">
            <a:spLocks noChangeArrowheads="1"/>
          </p:cNvSpPr>
          <p:nvPr/>
        </p:nvSpPr>
        <p:spPr bwMode="auto">
          <a:xfrm>
            <a:off x="3923971" y="2109788"/>
            <a:ext cx="527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400" b="1">
                <a:solidFill>
                  <a:srgbClr val="FFFF00"/>
                </a:solidFill>
                <a:latin typeface="Arial" pitchFamily="34" charset="0"/>
              </a:rPr>
              <a:t>80</a:t>
            </a:r>
          </a:p>
        </p:txBody>
      </p:sp>
      <p:sp>
        <p:nvSpPr>
          <p:cNvPr id="82" name="Text Box 40"/>
          <p:cNvSpPr txBox="1">
            <a:spLocks noChangeArrowheads="1"/>
          </p:cNvSpPr>
          <p:nvPr/>
        </p:nvSpPr>
        <p:spPr bwMode="auto">
          <a:xfrm>
            <a:off x="2522557" y="2253853"/>
            <a:ext cx="7841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400" b="1">
                <a:solidFill>
                  <a:srgbClr val="FFFF00"/>
                </a:solidFill>
                <a:latin typeface="Arial" pitchFamily="34" charset="0"/>
              </a:rPr>
              <a:t>0,20</a:t>
            </a:r>
          </a:p>
        </p:txBody>
      </p:sp>
      <p:grpSp>
        <p:nvGrpSpPr>
          <p:cNvPr id="2" name="Grupo 2"/>
          <p:cNvGrpSpPr>
            <a:grpSpLocks/>
          </p:cNvGrpSpPr>
          <p:nvPr/>
        </p:nvGrpSpPr>
        <p:grpSpPr bwMode="auto">
          <a:xfrm>
            <a:off x="2555906" y="814388"/>
            <a:ext cx="1801851" cy="1297126"/>
            <a:chOff x="2555905" y="1085850"/>
            <a:chExt cx="1801851" cy="1729501"/>
          </a:xfrm>
        </p:grpSpPr>
        <p:grpSp>
          <p:nvGrpSpPr>
            <p:cNvPr id="3" name="Grupo 1"/>
            <p:cNvGrpSpPr>
              <a:grpSpLocks/>
            </p:cNvGrpSpPr>
            <p:nvPr/>
          </p:nvGrpSpPr>
          <p:grpSpPr bwMode="auto">
            <a:xfrm>
              <a:off x="2555905" y="1085850"/>
              <a:ext cx="1723644" cy="1202451"/>
              <a:chOff x="2555905" y="1085850"/>
              <a:chExt cx="1723644" cy="1202451"/>
            </a:xfrm>
          </p:grpSpPr>
          <p:sp>
            <p:nvSpPr>
              <p:cNvPr id="687147" name="Text Box 11"/>
              <p:cNvSpPr txBox="1">
                <a:spLocks noChangeArrowheads="1"/>
              </p:cNvSpPr>
              <p:nvPr/>
            </p:nvSpPr>
            <p:spPr bwMode="auto">
              <a:xfrm>
                <a:off x="2555905" y="1085850"/>
                <a:ext cx="617477" cy="697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sz="2800" b="1">
                    <a:solidFill>
                      <a:srgbClr val="FFFF00"/>
                    </a:solidFill>
                    <a:latin typeface="Arial" pitchFamily="34" charset="0"/>
                  </a:rPr>
                  <a:t>m</a:t>
                </a:r>
                <a:r>
                  <a:rPr lang="pt-BR" altLang="pt-BR" sz="1600" b="1">
                    <a:solidFill>
                      <a:srgbClr val="FFFF00"/>
                    </a:solidFill>
                    <a:latin typeface="Arial" pitchFamily="34" charset="0"/>
                  </a:rPr>
                  <a:t>1</a:t>
                </a:r>
                <a:endParaRPr lang="pt-BR" altLang="pt-BR" sz="2800" b="1">
                  <a:solidFill>
                    <a:srgbClr val="FFFF00"/>
                  </a:solidFill>
                  <a:latin typeface="Arial" pitchFamily="34" charset="0"/>
                </a:endParaRPr>
              </a:p>
            </p:txBody>
          </p:sp>
          <p:sp>
            <p:nvSpPr>
              <p:cNvPr id="687148" name="Text Box 12"/>
              <p:cNvSpPr txBox="1">
                <a:spLocks noChangeArrowheads="1"/>
              </p:cNvSpPr>
              <p:nvPr/>
            </p:nvSpPr>
            <p:spPr bwMode="auto">
              <a:xfrm>
                <a:off x="3132452" y="1143001"/>
                <a:ext cx="394659" cy="697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sz="2800" b="1">
                    <a:solidFill>
                      <a:srgbClr val="FFFF00"/>
                    </a:solidFill>
                    <a:latin typeface="Arial" pitchFamily="34" charset="0"/>
                  </a:rPr>
                  <a:t>=</a:t>
                </a:r>
              </a:p>
            </p:txBody>
          </p:sp>
          <p:sp>
            <p:nvSpPr>
              <p:cNvPr id="687149" name="Text Box 13"/>
              <p:cNvSpPr txBox="1">
                <a:spLocks noChangeArrowheads="1"/>
              </p:cNvSpPr>
              <p:nvPr/>
            </p:nvSpPr>
            <p:spPr bwMode="auto">
              <a:xfrm>
                <a:off x="3564289" y="1133475"/>
                <a:ext cx="715260" cy="615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sz="2400" b="1">
                    <a:solidFill>
                      <a:srgbClr val="FFFF00"/>
                    </a:solidFill>
                    <a:latin typeface="Arial" pitchFamily="34" charset="0"/>
                  </a:rPr>
                  <a:t>80g</a:t>
                </a:r>
              </a:p>
            </p:txBody>
          </p:sp>
          <p:sp>
            <p:nvSpPr>
              <p:cNvPr id="687150" name="Text Box 14"/>
              <p:cNvSpPr txBox="1">
                <a:spLocks noChangeArrowheads="1"/>
              </p:cNvSpPr>
              <p:nvPr/>
            </p:nvSpPr>
            <p:spPr bwMode="auto">
              <a:xfrm>
                <a:off x="2555905" y="1574801"/>
                <a:ext cx="617477" cy="697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sz="2800" b="1">
                    <a:solidFill>
                      <a:srgbClr val="FFFF00"/>
                    </a:solidFill>
                    <a:latin typeface="Arial" pitchFamily="34" charset="0"/>
                  </a:rPr>
                  <a:t>m</a:t>
                </a:r>
                <a:r>
                  <a:rPr lang="pt-BR" altLang="pt-BR" sz="1600" b="1">
                    <a:solidFill>
                      <a:srgbClr val="FFFF00"/>
                    </a:solidFill>
                    <a:latin typeface="Arial" pitchFamily="34" charset="0"/>
                  </a:rPr>
                  <a:t>2</a:t>
                </a:r>
                <a:endParaRPr lang="pt-BR" altLang="pt-BR" sz="2800" b="1">
                  <a:solidFill>
                    <a:srgbClr val="FFFF00"/>
                  </a:solidFill>
                  <a:latin typeface="Arial" pitchFamily="34" charset="0"/>
                </a:endParaRPr>
              </a:p>
            </p:txBody>
          </p:sp>
          <p:sp>
            <p:nvSpPr>
              <p:cNvPr id="687151" name="Text Box 15"/>
              <p:cNvSpPr txBox="1">
                <a:spLocks noChangeArrowheads="1"/>
              </p:cNvSpPr>
              <p:nvPr/>
            </p:nvSpPr>
            <p:spPr bwMode="auto">
              <a:xfrm>
                <a:off x="3635004" y="1622424"/>
                <a:ext cx="372218" cy="615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sz="2400" b="1">
                    <a:solidFill>
                      <a:srgbClr val="FFFF00"/>
                    </a:solidFill>
                    <a:latin typeface="Arial" pitchFamily="34" charset="0"/>
                  </a:rPr>
                  <a:t>?</a:t>
                </a:r>
              </a:p>
            </p:txBody>
          </p:sp>
          <p:sp>
            <p:nvSpPr>
              <p:cNvPr id="687152" name="Text Box 16"/>
              <p:cNvSpPr txBox="1">
                <a:spLocks noChangeArrowheads="1"/>
              </p:cNvSpPr>
              <p:nvPr/>
            </p:nvSpPr>
            <p:spPr bwMode="auto">
              <a:xfrm>
                <a:off x="3132452" y="1590675"/>
                <a:ext cx="394659" cy="697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sz="2800" b="1">
                    <a:solidFill>
                      <a:srgbClr val="FFFF00"/>
                    </a:solidFill>
                    <a:latin typeface="Arial" pitchFamily="34" charset="0"/>
                  </a:rPr>
                  <a:t>=</a:t>
                </a:r>
              </a:p>
            </p:txBody>
          </p:sp>
        </p:grpSp>
        <p:sp>
          <p:nvSpPr>
            <p:cNvPr id="687143" name="Text Box 42"/>
            <p:cNvSpPr txBox="1">
              <a:spLocks noChangeArrowheads="1"/>
            </p:cNvSpPr>
            <p:nvPr/>
          </p:nvSpPr>
          <p:spPr bwMode="auto">
            <a:xfrm>
              <a:off x="3555933" y="2139950"/>
              <a:ext cx="801823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400" b="1">
                  <a:solidFill>
                    <a:srgbClr val="FFFF00"/>
                  </a:solidFill>
                  <a:latin typeface="Arial" pitchFamily="34" charset="0"/>
                </a:rPr>
                <a:t>20%</a:t>
              </a:r>
            </a:p>
          </p:txBody>
        </p:sp>
        <p:sp>
          <p:nvSpPr>
            <p:cNvPr id="687144" name="Text Box 43"/>
            <p:cNvSpPr txBox="1">
              <a:spLocks noChangeArrowheads="1"/>
            </p:cNvSpPr>
            <p:nvPr/>
          </p:nvSpPr>
          <p:spPr bwMode="auto">
            <a:xfrm>
              <a:off x="2627580" y="2106612"/>
              <a:ext cx="404277" cy="697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800" b="1">
                  <a:solidFill>
                    <a:srgbClr val="FFFF00"/>
                  </a:solidFill>
                  <a:latin typeface="Arial" pitchFamily="34" charset="0"/>
                </a:rPr>
                <a:t>T</a:t>
              </a:r>
            </a:p>
          </p:txBody>
        </p:sp>
        <p:sp>
          <p:nvSpPr>
            <p:cNvPr id="687145" name="Text Box 44"/>
            <p:cNvSpPr txBox="1">
              <a:spLocks noChangeArrowheads="1"/>
            </p:cNvSpPr>
            <p:nvPr/>
          </p:nvSpPr>
          <p:spPr bwMode="auto">
            <a:xfrm>
              <a:off x="3132452" y="2117724"/>
              <a:ext cx="394659" cy="697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800" b="1">
                  <a:solidFill>
                    <a:srgbClr val="FFFF00"/>
                  </a:solidFill>
                  <a:latin typeface="Arial" pitchFamily="34" charset="0"/>
                </a:rPr>
                <a:t>=</a:t>
              </a:r>
            </a:p>
          </p:txBody>
        </p:sp>
        <p:sp>
          <p:nvSpPr>
            <p:cNvPr id="687146" name="Text Box 45"/>
            <p:cNvSpPr txBox="1">
              <a:spLocks noChangeArrowheads="1"/>
            </p:cNvSpPr>
            <p:nvPr/>
          </p:nvSpPr>
          <p:spPr bwMode="auto">
            <a:xfrm>
              <a:off x="2915890" y="2333624"/>
              <a:ext cx="367408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600" b="1">
                  <a:solidFill>
                    <a:srgbClr val="FFFF00"/>
                  </a:solidFill>
                  <a:latin typeface="Arial" pitchFamily="34" charset="0"/>
                </a:rPr>
                <a:t>%</a:t>
              </a:r>
            </a:p>
          </p:txBody>
        </p:sp>
      </p:grp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4356414" y="1462088"/>
            <a:ext cx="2636506" cy="839094"/>
            <a:chOff x="4356414" y="1949450"/>
            <a:chExt cx="2636506" cy="1118792"/>
          </a:xfrm>
        </p:grpSpPr>
        <p:sp>
          <p:nvSpPr>
            <p:cNvPr id="687136" name="Text Box 28"/>
            <p:cNvSpPr txBox="1">
              <a:spLocks noChangeArrowheads="1"/>
            </p:cNvSpPr>
            <p:nvPr/>
          </p:nvSpPr>
          <p:spPr bwMode="auto">
            <a:xfrm>
              <a:off x="4932034" y="1949450"/>
              <a:ext cx="527709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400" b="1">
                  <a:solidFill>
                    <a:srgbClr val="FFFF00"/>
                  </a:solidFill>
                  <a:latin typeface="Arial" pitchFamily="34" charset="0"/>
                </a:rPr>
                <a:t>20</a:t>
              </a:r>
            </a:p>
          </p:txBody>
        </p:sp>
        <p:sp>
          <p:nvSpPr>
            <p:cNvPr id="687137" name="Text Box 29"/>
            <p:cNvSpPr txBox="1">
              <a:spLocks noChangeArrowheads="1"/>
            </p:cNvSpPr>
            <p:nvPr/>
          </p:nvSpPr>
          <p:spPr bwMode="auto">
            <a:xfrm>
              <a:off x="4866911" y="2452689"/>
              <a:ext cx="699229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400" b="1">
                  <a:solidFill>
                    <a:srgbClr val="FFFF00"/>
                  </a:solidFill>
                  <a:latin typeface="Arial" pitchFamily="34" charset="0"/>
                </a:rPr>
                <a:t>100</a:t>
              </a:r>
            </a:p>
          </p:txBody>
        </p:sp>
        <p:sp>
          <p:nvSpPr>
            <p:cNvPr id="687138" name="Text Box 32"/>
            <p:cNvSpPr txBox="1">
              <a:spLocks noChangeArrowheads="1"/>
            </p:cNvSpPr>
            <p:nvPr/>
          </p:nvSpPr>
          <p:spPr bwMode="auto">
            <a:xfrm>
              <a:off x="5748652" y="2093913"/>
              <a:ext cx="394659" cy="697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800" b="1">
                  <a:solidFill>
                    <a:srgbClr val="FFFF00"/>
                  </a:solidFill>
                  <a:latin typeface="Arial" pitchFamily="34" charset="0"/>
                </a:rPr>
                <a:t>=</a:t>
              </a:r>
            </a:p>
          </p:txBody>
        </p:sp>
        <p:sp>
          <p:nvSpPr>
            <p:cNvPr id="687139" name="Text Box 33"/>
            <p:cNvSpPr txBox="1">
              <a:spLocks noChangeArrowheads="1"/>
            </p:cNvSpPr>
            <p:nvPr/>
          </p:nvSpPr>
          <p:spPr bwMode="auto">
            <a:xfrm>
              <a:off x="6208731" y="2130425"/>
              <a:ext cx="784189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400" b="1">
                  <a:solidFill>
                    <a:srgbClr val="FFFF00"/>
                  </a:solidFill>
                  <a:latin typeface="Arial" pitchFamily="34" charset="0"/>
                </a:rPr>
                <a:t>0,20</a:t>
              </a:r>
            </a:p>
          </p:txBody>
        </p:sp>
        <p:sp>
          <p:nvSpPr>
            <p:cNvPr id="687140" name="Text Box 41"/>
            <p:cNvSpPr txBox="1">
              <a:spLocks noChangeArrowheads="1"/>
            </p:cNvSpPr>
            <p:nvPr/>
          </p:nvSpPr>
          <p:spPr bwMode="auto">
            <a:xfrm>
              <a:off x="4356414" y="2093913"/>
              <a:ext cx="394659" cy="697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800" b="1">
                  <a:solidFill>
                    <a:srgbClr val="FFFF00"/>
                  </a:solidFill>
                  <a:latin typeface="Arial" pitchFamily="34" charset="0"/>
                </a:rPr>
                <a:t>=</a:t>
              </a:r>
            </a:p>
          </p:txBody>
        </p:sp>
        <p:sp>
          <p:nvSpPr>
            <p:cNvPr id="687141" name="Line 46"/>
            <p:cNvSpPr>
              <a:spLocks noChangeShapeType="1"/>
            </p:cNvSpPr>
            <p:nvPr/>
          </p:nvSpPr>
          <p:spPr bwMode="auto">
            <a:xfrm>
              <a:off x="4859338" y="2381250"/>
              <a:ext cx="792162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4897439" y="2253854"/>
            <a:ext cx="3515055" cy="541079"/>
            <a:chOff x="4897438" y="3005138"/>
            <a:chExt cx="3515055" cy="721439"/>
          </a:xfrm>
        </p:grpSpPr>
        <p:sp>
          <p:nvSpPr>
            <p:cNvPr id="687130" name="Text Box 23"/>
            <p:cNvSpPr txBox="1">
              <a:spLocks noChangeArrowheads="1"/>
            </p:cNvSpPr>
            <p:nvPr/>
          </p:nvSpPr>
          <p:spPr bwMode="auto">
            <a:xfrm>
              <a:off x="7452039" y="3028950"/>
              <a:ext cx="394659" cy="697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800" b="1">
                  <a:solidFill>
                    <a:srgbClr val="FFFF00"/>
                  </a:solidFill>
                  <a:latin typeface="Arial" pitchFamily="34" charset="0"/>
                </a:rPr>
                <a:t>=</a:t>
              </a:r>
            </a:p>
          </p:txBody>
        </p:sp>
        <p:sp>
          <p:nvSpPr>
            <p:cNvPr id="687131" name="Text Box 27"/>
            <p:cNvSpPr txBox="1">
              <a:spLocks noChangeArrowheads="1"/>
            </p:cNvSpPr>
            <p:nvPr/>
          </p:nvSpPr>
          <p:spPr bwMode="auto">
            <a:xfrm>
              <a:off x="5795981" y="3028950"/>
              <a:ext cx="784189" cy="615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400" b="1">
                  <a:solidFill>
                    <a:srgbClr val="FFFF00"/>
                  </a:solidFill>
                  <a:latin typeface="Arial" pitchFamily="34" charset="0"/>
                </a:rPr>
                <a:t>0,20</a:t>
              </a:r>
            </a:p>
          </p:txBody>
        </p:sp>
        <p:sp>
          <p:nvSpPr>
            <p:cNvPr id="687132" name="AutoShape 30"/>
            <p:cNvSpPr>
              <a:spLocks noChangeArrowheads="1"/>
            </p:cNvSpPr>
            <p:nvPr/>
          </p:nvSpPr>
          <p:spPr bwMode="auto">
            <a:xfrm>
              <a:off x="4897438" y="3046413"/>
              <a:ext cx="792162" cy="358775"/>
            </a:xfrm>
            <a:prstGeom prst="rightArrow">
              <a:avLst>
                <a:gd name="adj1" fmla="val 50000"/>
                <a:gd name="adj2" fmla="val 55199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altLang="pt-BR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87133" name="Text Box 31"/>
            <p:cNvSpPr txBox="1">
              <a:spLocks noChangeArrowheads="1"/>
            </p:cNvSpPr>
            <p:nvPr/>
          </p:nvSpPr>
          <p:spPr bwMode="auto">
            <a:xfrm>
              <a:off x="6954842" y="3005138"/>
              <a:ext cx="458779" cy="615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400" b="1">
                  <a:solidFill>
                    <a:srgbClr val="FFFF00"/>
                  </a:solidFill>
                  <a:latin typeface="Arial" pitchFamily="34" charset="0"/>
                </a:rPr>
                <a:t>m</a:t>
              </a:r>
            </a:p>
          </p:txBody>
        </p:sp>
        <p:sp>
          <p:nvSpPr>
            <p:cNvPr id="687134" name="Text Box 36"/>
            <p:cNvSpPr txBox="1">
              <a:spLocks noChangeArrowheads="1"/>
            </p:cNvSpPr>
            <p:nvPr/>
          </p:nvSpPr>
          <p:spPr bwMode="auto">
            <a:xfrm>
              <a:off x="7884784" y="3028950"/>
              <a:ext cx="527709" cy="615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400" b="1">
                  <a:solidFill>
                    <a:srgbClr val="FFFF00"/>
                  </a:solidFill>
                  <a:latin typeface="Arial" pitchFamily="34" charset="0"/>
                </a:rPr>
                <a:t>80</a:t>
              </a:r>
            </a:p>
          </p:txBody>
        </p:sp>
        <p:sp>
          <p:nvSpPr>
            <p:cNvPr id="687135" name="Text Box 47"/>
            <p:cNvSpPr txBox="1">
              <a:spLocks noChangeArrowheads="1"/>
            </p:cNvSpPr>
            <p:nvPr/>
          </p:nvSpPr>
          <p:spPr bwMode="auto">
            <a:xfrm>
              <a:off x="6659517" y="3101975"/>
              <a:ext cx="304892" cy="410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400" b="1">
                  <a:solidFill>
                    <a:srgbClr val="FFFF00"/>
                  </a:solidFill>
                  <a:latin typeface="Arial" pitchFamily="34" charset="0"/>
                </a:rPr>
                <a:t>X</a:t>
              </a:r>
            </a:p>
          </p:txBody>
        </p:sp>
      </p:grpSp>
      <p:grpSp>
        <p:nvGrpSpPr>
          <p:cNvPr id="6" name="Grupo 5"/>
          <p:cNvGrpSpPr>
            <a:grpSpLocks/>
          </p:cNvGrpSpPr>
          <p:nvPr/>
        </p:nvGrpSpPr>
        <p:grpSpPr bwMode="auto">
          <a:xfrm>
            <a:off x="2916243" y="2812256"/>
            <a:ext cx="1800221" cy="839094"/>
            <a:chOff x="2916242" y="3749675"/>
            <a:chExt cx="1800221" cy="1118792"/>
          </a:xfrm>
        </p:grpSpPr>
        <p:sp>
          <p:nvSpPr>
            <p:cNvPr id="687125" name="Text Box 26"/>
            <p:cNvSpPr txBox="1">
              <a:spLocks noChangeArrowheads="1"/>
            </p:cNvSpPr>
            <p:nvPr/>
          </p:nvSpPr>
          <p:spPr bwMode="auto">
            <a:xfrm>
              <a:off x="3903681" y="4252914"/>
              <a:ext cx="784189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400" b="1">
                  <a:solidFill>
                    <a:srgbClr val="FFFF00"/>
                  </a:solidFill>
                  <a:latin typeface="Arial" pitchFamily="34" charset="0"/>
                </a:rPr>
                <a:t>0,20</a:t>
              </a:r>
            </a:p>
          </p:txBody>
        </p:sp>
        <p:sp>
          <p:nvSpPr>
            <p:cNvPr id="687126" name="Text Box 48"/>
            <p:cNvSpPr txBox="1">
              <a:spLocks noChangeArrowheads="1"/>
            </p:cNvSpPr>
            <p:nvPr/>
          </p:nvSpPr>
          <p:spPr bwMode="auto">
            <a:xfrm>
              <a:off x="3413439" y="3878263"/>
              <a:ext cx="394659" cy="697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800" b="1">
                  <a:solidFill>
                    <a:srgbClr val="FFFF00"/>
                  </a:solidFill>
                  <a:latin typeface="Arial" pitchFamily="34" charset="0"/>
                </a:rPr>
                <a:t>=</a:t>
              </a:r>
            </a:p>
          </p:txBody>
        </p:sp>
        <p:sp>
          <p:nvSpPr>
            <p:cNvPr id="687127" name="Text Box 49"/>
            <p:cNvSpPr txBox="1">
              <a:spLocks noChangeArrowheads="1"/>
            </p:cNvSpPr>
            <p:nvPr/>
          </p:nvSpPr>
          <p:spPr bwMode="auto">
            <a:xfrm>
              <a:off x="2916242" y="3892550"/>
              <a:ext cx="458779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400" b="1">
                  <a:solidFill>
                    <a:srgbClr val="FFFF00"/>
                  </a:solidFill>
                  <a:latin typeface="Arial" pitchFamily="34" charset="0"/>
                </a:rPr>
                <a:t>m</a:t>
              </a:r>
            </a:p>
          </p:txBody>
        </p:sp>
        <p:sp>
          <p:nvSpPr>
            <p:cNvPr id="687128" name="Text Box 50"/>
            <p:cNvSpPr txBox="1">
              <a:spLocks noChangeArrowheads="1"/>
            </p:cNvSpPr>
            <p:nvPr/>
          </p:nvSpPr>
          <p:spPr bwMode="auto">
            <a:xfrm>
              <a:off x="4058909" y="3749675"/>
              <a:ext cx="527709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400" b="1">
                  <a:solidFill>
                    <a:srgbClr val="FFFF00"/>
                  </a:solidFill>
                  <a:latin typeface="Arial" pitchFamily="34" charset="0"/>
                </a:rPr>
                <a:t>80</a:t>
              </a:r>
            </a:p>
          </p:txBody>
        </p:sp>
        <p:sp>
          <p:nvSpPr>
            <p:cNvPr id="687129" name="Line 51"/>
            <p:cNvSpPr>
              <a:spLocks noChangeShapeType="1"/>
            </p:cNvSpPr>
            <p:nvPr/>
          </p:nvSpPr>
          <p:spPr bwMode="auto">
            <a:xfrm>
              <a:off x="3924300" y="4181475"/>
              <a:ext cx="792163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" name="Grupo 6"/>
          <p:cNvGrpSpPr>
            <a:grpSpLocks/>
          </p:cNvGrpSpPr>
          <p:nvPr/>
        </p:nvGrpSpPr>
        <p:grpSpPr bwMode="auto">
          <a:xfrm>
            <a:off x="5003800" y="2927746"/>
            <a:ext cx="2616459" cy="461665"/>
            <a:chOff x="5003800" y="3903141"/>
            <a:chExt cx="2616186" cy="615554"/>
          </a:xfrm>
        </p:grpSpPr>
        <p:sp>
          <p:nvSpPr>
            <p:cNvPr id="687123" name="AutoShape 17"/>
            <p:cNvSpPr>
              <a:spLocks noChangeArrowheads="1"/>
            </p:cNvSpPr>
            <p:nvPr/>
          </p:nvSpPr>
          <p:spPr bwMode="auto">
            <a:xfrm>
              <a:off x="5003800" y="3967163"/>
              <a:ext cx="792163" cy="358775"/>
            </a:xfrm>
            <a:prstGeom prst="rightArrow">
              <a:avLst>
                <a:gd name="adj1" fmla="val 50000"/>
                <a:gd name="adj2" fmla="val 55199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altLang="pt-BR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87124" name="Text Box 52"/>
            <p:cNvSpPr txBox="1">
              <a:spLocks noChangeArrowheads="1"/>
            </p:cNvSpPr>
            <p:nvPr/>
          </p:nvSpPr>
          <p:spPr bwMode="auto">
            <a:xfrm>
              <a:off x="5939893" y="3903141"/>
              <a:ext cx="1680093" cy="615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400" b="1">
                  <a:solidFill>
                    <a:srgbClr val="FFFF00"/>
                  </a:solidFill>
                  <a:latin typeface="Arial" pitchFamily="34" charset="0"/>
                </a:rPr>
                <a:t>m  =  400g</a:t>
              </a:r>
            </a:p>
          </p:txBody>
        </p:sp>
      </p:grp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7" dur="500" autoRev="1" fill="hold"/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autoRev="1" fill="hold"/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autoRev="1" fill="hold"/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3" grpId="0"/>
      <p:bldP spid="54" grpId="0"/>
      <p:bldP spid="55" grpId="0" animBg="1"/>
      <p:bldP spid="56" grpId="0"/>
      <p:bldP spid="56" grpId="1"/>
      <p:bldP spid="71" grpId="0"/>
      <p:bldP spid="8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4"/>
          <p:cNvSpPr>
            <a:spLocks noChangeArrowheads="1"/>
          </p:cNvSpPr>
          <p:nvPr/>
        </p:nvSpPr>
        <p:spPr bwMode="auto">
          <a:xfrm>
            <a:off x="107951" y="139261"/>
            <a:ext cx="8964613" cy="7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 dirty="0">
                <a:solidFill>
                  <a:srgbClr val="002060"/>
                </a:solidFill>
                <a:latin typeface="Anton" charset="0"/>
              </a:rPr>
              <a:t>03) Quando se  dissolve  um  certo  número  de  gramas de  cloreto  de cálcio,  no  triplo  de  água,  a concentração da  solução  resultante (porcentagem  em massa) é igual a: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723956" y="787792"/>
            <a:ext cx="776175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a) 15%.</a:t>
            </a:r>
          </a:p>
          <a:p>
            <a:pPr algn="just">
              <a:lnSpc>
                <a:spcPct val="150000"/>
              </a:lnSpc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b) 25%.</a:t>
            </a:r>
          </a:p>
          <a:p>
            <a:pPr algn="just">
              <a:lnSpc>
                <a:spcPct val="150000"/>
              </a:lnSpc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c) 30%.</a:t>
            </a:r>
          </a:p>
          <a:p>
            <a:pPr algn="just">
              <a:lnSpc>
                <a:spcPct val="150000"/>
              </a:lnSpc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d) 40%.</a:t>
            </a:r>
          </a:p>
          <a:p>
            <a:pPr algn="just">
              <a:lnSpc>
                <a:spcPct val="150000"/>
              </a:lnSpc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e) 4%.</a:t>
            </a: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2700605" y="2444354"/>
            <a:ext cx="4042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800" b="1">
                <a:solidFill>
                  <a:srgbClr val="FFFF00"/>
                </a:solidFill>
                <a:latin typeface="Arial" pitchFamily="34" charset="0"/>
              </a:rPr>
              <a:t>T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3141977" y="2452688"/>
            <a:ext cx="3946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800" b="1">
                <a:solidFill>
                  <a:srgbClr val="FFFF00"/>
                </a:solidFill>
                <a:latin typeface="Arial" pitchFamily="34" charset="0"/>
              </a:rPr>
              <a:t>=</a:t>
            </a: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3744701" y="2614613"/>
            <a:ext cx="5036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800" b="1">
                <a:solidFill>
                  <a:srgbClr val="FFFF00"/>
                </a:solidFill>
                <a:latin typeface="Arial" pitchFamily="34" charset="0"/>
              </a:rPr>
              <a:t>m</a:t>
            </a:r>
          </a:p>
        </p:txBody>
      </p:sp>
      <p:sp>
        <p:nvSpPr>
          <p:cNvPr id="44" name="Line 9"/>
          <p:cNvSpPr>
            <a:spLocks noChangeShapeType="1"/>
          </p:cNvSpPr>
          <p:nvPr/>
        </p:nvSpPr>
        <p:spPr bwMode="auto">
          <a:xfrm>
            <a:off x="3646488" y="2668191"/>
            <a:ext cx="792162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3708430" y="2278857"/>
            <a:ext cx="6174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800" b="1">
                <a:solidFill>
                  <a:srgbClr val="FFFF00"/>
                </a:solidFill>
                <a:latin typeface="Arial" pitchFamily="34" charset="0"/>
              </a:rPr>
              <a:t>m</a:t>
            </a:r>
            <a:r>
              <a:rPr lang="pt-BR" altLang="pt-BR" sz="1600" b="1">
                <a:solidFill>
                  <a:srgbClr val="FFFF00"/>
                </a:solidFill>
                <a:latin typeface="Arial" pitchFamily="34" charset="0"/>
              </a:rPr>
              <a:t>1</a:t>
            </a:r>
            <a:endParaRPr lang="pt-BR" altLang="pt-BR" sz="2800" b="1">
              <a:solidFill>
                <a:srgbClr val="FFFF00"/>
              </a:solidFill>
              <a:latin typeface="Arial" pitchFamily="34" charset="0"/>
            </a:endParaRP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2555905" y="1132285"/>
            <a:ext cx="1697032" cy="523220"/>
            <a:chOff x="2555905" y="1700213"/>
            <a:chExt cx="1697032" cy="697627"/>
          </a:xfrm>
        </p:grpSpPr>
        <p:sp>
          <p:nvSpPr>
            <p:cNvPr id="688174" name="Text Box 11"/>
            <p:cNvSpPr txBox="1">
              <a:spLocks noChangeArrowheads="1"/>
            </p:cNvSpPr>
            <p:nvPr/>
          </p:nvSpPr>
          <p:spPr bwMode="auto">
            <a:xfrm>
              <a:off x="2555905" y="1700213"/>
              <a:ext cx="617477" cy="697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800" b="1">
                  <a:solidFill>
                    <a:srgbClr val="FFFF00"/>
                  </a:solidFill>
                  <a:latin typeface="Arial" pitchFamily="34" charset="0"/>
                </a:rPr>
                <a:t>m</a:t>
              </a:r>
              <a:r>
                <a:rPr lang="pt-BR" altLang="pt-BR" sz="1600" b="1">
                  <a:solidFill>
                    <a:srgbClr val="FFFF00"/>
                  </a:solidFill>
                  <a:latin typeface="Arial" pitchFamily="34" charset="0"/>
                </a:rPr>
                <a:t>1</a:t>
              </a:r>
              <a:endParaRPr lang="pt-BR" altLang="pt-BR" sz="2800" b="1">
                <a:solidFill>
                  <a:srgbClr val="FFFF00"/>
                </a:solidFill>
                <a:latin typeface="Arial" pitchFamily="34" charset="0"/>
              </a:endParaRPr>
            </a:p>
          </p:txBody>
        </p:sp>
        <p:sp>
          <p:nvSpPr>
            <p:cNvPr id="688175" name="Text Box 12"/>
            <p:cNvSpPr txBox="1">
              <a:spLocks noChangeArrowheads="1"/>
            </p:cNvSpPr>
            <p:nvPr/>
          </p:nvSpPr>
          <p:spPr bwMode="auto">
            <a:xfrm>
              <a:off x="3132452" y="1700213"/>
              <a:ext cx="394659" cy="697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800" b="1">
                  <a:solidFill>
                    <a:srgbClr val="FFFF00"/>
                  </a:solidFill>
                  <a:latin typeface="Arial" pitchFamily="34" charset="0"/>
                </a:rPr>
                <a:t>=</a:t>
              </a:r>
            </a:p>
          </p:txBody>
        </p:sp>
        <p:sp>
          <p:nvSpPr>
            <p:cNvPr id="688176" name="Text Box 13"/>
            <p:cNvSpPr txBox="1">
              <a:spLocks noChangeArrowheads="1"/>
            </p:cNvSpPr>
            <p:nvPr/>
          </p:nvSpPr>
          <p:spPr bwMode="auto">
            <a:xfrm>
              <a:off x="3624240" y="1731169"/>
              <a:ext cx="628697" cy="615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400" b="1">
                  <a:solidFill>
                    <a:srgbClr val="FFFF00"/>
                  </a:solidFill>
                  <a:latin typeface="Arial" pitchFamily="34" charset="0"/>
                </a:rPr>
                <a:t>x g</a:t>
              </a:r>
            </a:p>
          </p:txBody>
        </p:sp>
      </p:grp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2555906" y="1483519"/>
            <a:ext cx="1820893" cy="523220"/>
            <a:chOff x="2555905" y="2168526"/>
            <a:chExt cx="1820893" cy="697627"/>
          </a:xfrm>
        </p:grpSpPr>
        <p:sp>
          <p:nvSpPr>
            <p:cNvPr id="688171" name="Text Box 14"/>
            <p:cNvSpPr txBox="1">
              <a:spLocks noChangeArrowheads="1"/>
            </p:cNvSpPr>
            <p:nvPr/>
          </p:nvSpPr>
          <p:spPr bwMode="auto">
            <a:xfrm>
              <a:off x="2555905" y="2168526"/>
              <a:ext cx="617477" cy="697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800" b="1">
                  <a:solidFill>
                    <a:srgbClr val="FFFF00"/>
                  </a:solidFill>
                  <a:latin typeface="Arial" pitchFamily="34" charset="0"/>
                </a:rPr>
                <a:t>m</a:t>
              </a:r>
              <a:r>
                <a:rPr lang="pt-BR" altLang="pt-BR" sz="1600" b="1">
                  <a:solidFill>
                    <a:srgbClr val="FFFF00"/>
                  </a:solidFill>
                  <a:latin typeface="Arial" pitchFamily="34" charset="0"/>
                </a:rPr>
                <a:t>2</a:t>
              </a:r>
              <a:endParaRPr lang="pt-BR" altLang="pt-BR" sz="2800" b="1">
                <a:solidFill>
                  <a:srgbClr val="FFFF00"/>
                </a:solidFill>
                <a:latin typeface="Arial" pitchFamily="34" charset="0"/>
              </a:endParaRPr>
            </a:p>
          </p:txBody>
        </p:sp>
        <p:sp>
          <p:nvSpPr>
            <p:cNvPr id="688172" name="Text Box 15"/>
            <p:cNvSpPr txBox="1">
              <a:spLocks noChangeArrowheads="1"/>
            </p:cNvSpPr>
            <p:nvPr/>
          </p:nvSpPr>
          <p:spPr bwMode="auto">
            <a:xfrm>
              <a:off x="3576579" y="2199482"/>
              <a:ext cx="800219" cy="615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400" b="1">
                  <a:solidFill>
                    <a:srgbClr val="FFFF00"/>
                  </a:solidFill>
                  <a:latin typeface="Arial" pitchFamily="34" charset="0"/>
                </a:rPr>
                <a:t>3x g</a:t>
              </a:r>
            </a:p>
          </p:txBody>
        </p:sp>
        <p:sp>
          <p:nvSpPr>
            <p:cNvPr id="688173" name="Text Box 16"/>
            <p:cNvSpPr txBox="1">
              <a:spLocks noChangeArrowheads="1"/>
            </p:cNvSpPr>
            <p:nvPr/>
          </p:nvSpPr>
          <p:spPr bwMode="auto">
            <a:xfrm>
              <a:off x="3132452" y="2168526"/>
              <a:ext cx="394659" cy="697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800" b="1">
                  <a:solidFill>
                    <a:srgbClr val="FFFF00"/>
                  </a:solidFill>
                  <a:latin typeface="Arial" pitchFamily="34" charset="0"/>
                </a:rPr>
                <a:t>=</a:t>
              </a:r>
            </a:p>
          </p:txBody>
        </p:sp>
      </p:grpSp>
      <p:sp>
        <p:nvSpPr>
          <p:cNvPr id="52" name="Text Box 25"/>
          <p:cNvSpPr txBox="1">
            <a:spLocks noChangeArrowheads="1"/>
          </p:cNvSpPr>
          <p:nvPr/>
        </p:nvSpPr>
        <p:spPr bwMode="auto">
          <a:xfrm>
            <a:off x="3635430" y="2680097"/>
            <a:ext cx="6126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400" b="1">
                <a:solidFill>
                  <a:srgbClr val="FFFF00"/>
                </a:solidFill>
                <a:latin typeface="Arial" pitchFamily="34" charset="0"/>
              </a:rPr>
              <a:t>4 x</a:t>
            </a:r>
          </a:p>
        </p:txBody>
      </p:sp>
      <p:sp>
        <p:nvSpPr>
          <p:cNvPr id="53" name="Text Box 29"/>
          <p:cNvSpPr txBox="1">
            <a:spLocks noChangeArrowheads="1"/>
          </p:cNvSpPr>
          <p:nvPr/>
        </p:nvSpPr>
        <p:spPr bwMode="auto">
          <a:xfrm>
            <a:off x="3211149" y="3146822"/>
            <a:ext cx="6992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400" b="1">
                <a:solidFill>
                  <a:srgbClr val="FFFF00"/>
                </a:solidFill>
                <a:latin typeface="Arial" pitchFamily="34" charset="0"/>
              </a:rPr>
              <a:t>100</a:t>
            </a:r>
          </a:p>
        </p:txBody>
      </p:sp>
      <p:sp>
        <p:nvSpPr>
          <p:cNvPr id="54" name="AutoShape 30"/>
          <p:cNvSpPr>
            <a:spLocks noChangeArrowheads="1"/>
          </p:cNvSpPr>
          <p:nvPr/>
        </p:nvSpPr>
        <p:spPr bwMode="auto">
          <a:xfrm>
            <a:off x="4716463" y="2507457"/>
            <a:ext cx="792162" cy="269081"/>
          </a:xfrm>
          <a:prstGeom prst="rightArrow">
            <a:avLst>
              <a:gd name="adj1" fmla="val 50000"/>
              <a:gd name="adj2" fmla="val 55199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5" name="Text Box 33"/>
          <p:cNvSpPr txBox="1">
            <a:spLocks noChangeArrowheads="1"/>
          </p:cNvSpPr>
          <p:nvPr/>
        </p:nvSpPr>
        <p:spPr bwMode="auto">
          <a:xfrm>
            <a:off x="7575569" y="2499122"/>
            <a:ext cx="7841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400" b="1">
                <a:solidFill>
                  <a:srgbClr val="FFFF00"/>
                </a:solidFill>
                <a:latin typeface="Arial" pitchFamily="34" charset="0"/>
              </a:rPr>
              <a:t>0,25</a:t>
            </a:r>
          </a:p>
        </p:txBody>
      </p:sp>
      <p:sp>
        <p:nvSpPr>
          <p:cNvPr id="56" name="Text Box 34"/>
          <p:cNvSpPr txBox="1">
            <a:spLocks noChangeArrowheads="1"/>
          </p:cNvSpPr>
          <p:nvPr/>
        </p:nvSpPr>
        <p:spPr bwMode="auto">
          <a:xfrm>
            <a:off x="7115489" y="2463404"/>
            <a:ext cx="3946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800" b="1">
                <a:solidFill>
                  <a:srgbClr val="FFFF00"/>
                </a:solidFill>
                <a:latin typeface="Arial" pitchFamily="34" charset="0"/>
              </a:rPr>
              <a:t>=</a:t>
            </a:r>
          </a:p>
        </p:txBody>
      </p:sp>
      <p:sp>
        <p:nvSpPr>
          <p:cNvPr id="57" name="Text Box 36"/>
          <p:cNvSpPr txBox="1">
            <a:spLocks noChangeArrowheads="1"/>
          </p:cNvSpPr>
          <p:nvPr/>
        </p:nvSpPr>
        <p:spPr bwMode="auto">
          <a:xfrm>
            <a:off x="3635430" y="2301478"/>
            <a:ext cx="6126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400" b="1">
                <a:solidFill>
                  <a:srgbClr val="FFFF00"/>
                </a:solidFill>
                <a:latin typeface="Arial" pitchFamily="34" charset="0"/>
              </a:rPr>
              <a:t>1 x</a:t>
            </a:r>
          </a:p>
        </p:txBody>
      </p:sp>
      <p:sp>
        <p:nvSpPr>
          <p:cNvPr id="59" name="Text Box 39"/>
          <p:cNvSpPr txBox="1">
            <a:spLocks noChangeArrowheads="1"/>
          </p:cNvSpPr>
          <p:nvPr/>
        </p:nvSpPr>
        <p:spPr bwMode="auto">
          <a:xfrm>
            <a:off x="2338655" y="3103960"/>
            <a:ext cx="4042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800" b="1">
                <a:solidFill>
                  <a:srgbClr val="FFFF00"/>
                </a:solidFill>
                <a:latin typeface="Arial" pitchFamily="34" charset="0"/>
              </a:rPr>
              <a:t>T</a:t>
            </a:r>
          </a:p>
        </p:txBody>
      </p:sp>
      <p:sp>
        <p:nvSpPr>
          <p:cNvPr id="60" name="Text Box 40"/>
          <p:cNvSpPr txBox="1">
            <a:spLocks noChangeArrowheads="1"/>
          </p:cNvSpPr>
          <p:nvPr/>
        </p:nvSpPr>
        <p:spPr bwMode="auto">
          <a:xfrm>
            <a:off x="2843528" y="3112294"/>
            <a:ext cx="3946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800" b="1">
                <a:solidFill>
                  <a:srgbClr val="FFFF00"/>
                </a:solidFill>
                <a:latin typeface="Arial" pitchFamily="34" charset="0"/>
              </a:rPr>
              <a:t>=</a:t>
            </a:r>
          </a:p>
        </p:txBody>
      </p:sp>
      <p:sp>
        <p:nvSpPr>
          <p:cNvPr id="61" name="Text Box 41"/>
          <p:cNvSpPr txBox="1">
            <a:spLocks noChangeArrowheads="1"/>
          </p:cNvSpPr>
          <p:nvPr/>
        </p:nvSpPr>
        <p:spPr bwMode="auto">
          <a:xfrm>
            <a:off x="2626965" y="3274219"/>
            <a:ext cx="3674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1600" b="1">
                <a:solidFill>
                  <a:srgbClr val="FFFF00"/>
                </a:solidFill>
                <a:latin typeface="Arial" pitchFamily="34" charset="0"/>
              </a:rPr>
              <a:t>%</a:t>
            </a:r>
          </a:p>
        </p:txBody>
      </p:sp>
      <p:sp>
        <p:nvSpPr>
          <p:cNvPr id="62" name="Text Box 50"/>
          <p:cNvSpPr txBox="1">
            <a:spLocks noChangeArrowheads="1"/>
          </p:cNvSpPr>
          <p:nvPr/>
        </p:nvSpPr>
        <p:spPr bwMode="auto">
          <a:xfrm>
            <a:off x="3929188" y="3214688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x</a:t>
            </a:r>
          </a:p>
        </p:txBody>
      </p: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2627318" y="1854994"/>
            <a:ext cx="1749481" cy="523220"/>
            <a:chOff x="2627317" y="2663825"/>
            <a:chExt cx="1749481" cy="697627"/>
          </a:xfrm>
        </p:grpSpPr>
        <p:sp>
          <p:nvSpPr>
            <p:cNvPr id="688168" name="Text Box 54"/>
            <p:cNvSpPr txBox="1">
              <a:spLocks noChangeArrowheads="1"/>
            </p:cNvSpPr>
            <p:nvPr/>
          </p:nvSpPr>
          <p:spPr bwMode="auto">
            <a:xfrm>
              <a:off x="2627317" y="2694781"/>
              <a:ext cx="458779" cy="615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400" b="1">
                  <a:solidFill>
                    <a:srgbClr val="FFFF00"/>
                  </a:solidFill>
                  <a:latin typeface="Arial" pitchFamily="34" charset="0"/>
                </a:rPr>
                <a:t>m</a:t>
              </a:r>
            </a:p>
          </p:txBody>
        </p:sp>
        <p:sp>
          <p:nvSpPr>
            <p:cNvPr id="688169" name="Text Box 55"/>
            <p:cNvSpPr txBox="1">
              <a:spLocks noChangeArrowheads="1"/>
            </p:cNvSpPr>
            <p:nvPr/>
          </p:nvSpPr>
          <p:spPr bwMode="auto">
            <a:xfrm>
              <a:off x="3576579" y="2694782"/>
              <a:ext cx="800219" cy="615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400" b="1">
                  <a:solidFill>
                    <a:srgbClr val="FFFF00"/>
                  </a:solidFill>
                  <a:latin typeface="Arial" pitchFamily="34" charset="0"/>
                </a:rPr>
                <a:t>4x g</a:t>
              </a:r>
            </a:p>
          </p:txBody>
        </p:sp>
        <p:sp>
          <p:nvSpPr>
            <p:cNvPr id="688170" name="Text Box 56"/>
            <p:cNvSpPr txBox="1">
              <a:spLocks noChangeArrowheads="1"/>
            </p:cNvSpPr>
            <p:nvPr/>
          </p:nvSpPr>
          <p:spPr bwMode="auto">
            <a:xfrm>
              <a:off x="3132452" y="2663825"/>
              <a:ext cx="394659" cy="697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800" b="1">
                  <a:solidFill>
                    <a:srgbClr val="FFFF00"/>
                  </a:solidFill>
                  <a:latin typeface="Arial" pitchFamily="34" charset="0"/>
                </a:rPr>
                <a:t>=</a:t>
              </a:r>
            </a:p>
          </p:txBody>
        </p:sp>
      </p:grpSp>
      <p:sp>
        <p:nvSpPr>
          <p:cNvPr id="66" name="Line 57"/>
          <p:cNvSpPr>
            <a:spLocks noChangeShapeType="1"/>
          </p:cNvSpPr>
          <p:nvPr/>
        </p:nvSpPr>
        <p:spPr bwMode="auto">
          <a:xfrm flipH="1">
            <a:off x="3857626" y="2356247"/>
            <a:ext cx="288925" cy="32385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7" name="Line 58"/>
          <p:cNvSpPr>
            <a:spLocks noChangeShapeType="1"/>
          </p:cNvSpPr>
          <p:nvPr/>
        </p:nvSpPr>
        <p:spPr bwMode="auto">
          <a:xfrm flipH="1">
            <a:off x="3929064" y="2680097"/>
            <a:ext cx="288925" cy="32385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8" name="Text Box 59"/>
          <p:cNvSpPr txBox="1">
            <a:spLocks noChangeArrowheads="1"/>
          </p:cNvSpPr>
          <p:nvPr/>
        </p:nvSpPr>
        <p:spPr bwMode="auto">
          <a:xfrm>
            <a:off x="5570805" y="2478882"/>
            <a:ext cx="4042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800" b="1">
                <a:solidFill>
                  <a:srgbClr val="FFFF00"/>
                </a:solidFill>
                <a:latin typeface="Arial" pitchFamily="34" charset="0"/>
              </a:rPr>
              <a:t>T</a:t>
            </a:r>
          </a:p>
        </p:txBody>
      </p:sp>
      <p:sp>
        <p:nvSpPr>
          <p:cNvPr id="69" name="Text Box 60"/>
          <p:cNvSpPr txBox="1">
            <a:spLocks noChangeArrowheads="1"/>
          </p:cNvSpPr>
          <p:nvPr/>
        </p:nvSpPr>
        <p:spPr bwMode="auto">
          <a:xfrm>
            <a:off x="6012178" y="2487217"/>
            <a:ext cx="3946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800" b="1">
                <a:solidFill>
                  <a:srgbClr val="FFFF00"/>
                </a:solidFill>
                <a:latin typeface="Arial" pitchFamily="34" charset="0"/>
              </a:rPr>
              <a:t>=</a:t>
            </a:r>
          </a:p>
        </p:txBody>
      </p:sp>
      <p:sp>
        <p:nvSpPr>
          <p:cNvPr id="70" name="Text Box 64"/>
          <p:cNvSpPr txBox="1">
            <a:spLocks noChangeArrowheads="1"/>
          </p:cNvSpPr>
          <p:nvPr/>
        </p:nvSpPr>
        <p:spPr bwMode="auto">
          <a:xfrm>
            <a:off x="6587831" y="2680097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400" b="1">
                <a:solidFill>
                  <a:srgbClr val="FFFF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71" name="Text Box 65"/>
          <p:cNvSpPr txBox="1">
            <a:spLocks noChangeArrowheads="1"/>
          </p:cNvSpPr>
          <p:nvPr/>
        </p:nvSpPr>
        <p:spPr bwMode="auto">
          <a:xfrm>
            <a:off x="6587831" y="2356247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400" b="1">
                <a:solidFill>
                  <a:srgbClr val="FFFF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72" name="Line 68"/>
          <p:cNvSpPr>
            <a:spLocks noChangeShapeType="1"/>
          </p:cNvSpPr>
          <p:nvPr/>
        </p:nvSpPr>
        <p:spPr bwMode="auto">
          <a:xfrm>
            <a:off x="6500813" y="2680097"/>
            <a:ext cx="431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3" name="Text Box 69"/>
          <p:cNvSpPr txBox="1">
            <a:spLocks noChangeArrowheads="1"/>
          </p:cNvSpPr>
          <p:nvPr/>
        </p:nvSpPr>
        <p:spPr bwMode="auto">
          <a:xfrm>
            <a:off x="4264294" y="3112294"/>
            <a:ext cx="4042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800" b="1">
                <a:solidFill>
                  <a:srgbClr val="FFFF00"/>
                </a:solidFill>
                <a:latin typeface="Arial" pitchFamily="34" charset="0"/>
              </a:rPr>
              <a:t>T</a:t>
            </a:r>
          </a:p>
        </p:txBody>
      </p:sp>
      <p:sp>
        <p:nvSpPr>
          <p:cNvPr id="74" name="Text Box 70"/>
          <p:cNvSpPr txBox="1">
            <a:spLocks noChangeArrowheads="1"/>
          </p:cNvSpPr>
          <p:nvPr/>
        </p:nvSpPr>
        <p:spPr bwMode="auto">
          <a:xfrm>
            <a:off x="4264044" y="3146822"/>
            <a:ext cx="7841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400" b="1">
                <a:solidFill>
                  <a:srgbClr val="FFFF00"/>
                </a:solidFill>
                <a:latin typeface="Arial" pitchFamily="34" charset="0"/>
              </a:rPr>
              <a:t>0,25</a:t>
            </a:r>
          </a:p>
        </p:txBody>
      </p:sp>
      <p:grpSp>
        <p:nvGrpSpPr>
          <p:cNvPr id="5" name="Grupo 6"/>
          <p:cNvGrpSpPr>
            <a:grpSpLocks/>
          </p:cNvGrpSpPr>
          <p:nvPr/>
        </p:nvGrpSpPr>
        <p:grpSpPr bwMode="auto">
          <a:xfrm>
            <a:off x="2195514" y="3596882"/>
            <a:ext cx="2003425" cy="543458"/>
            <a:chOff x="2195736" y="4703763"/>
            <a:chExt cx="2003202" cy="724609"/>
          </a:xfrm>
          <a:noFill/>
        </p:grpSpPr>
        <p:sp>
          <p:nvSpPr>
            <p:cNvPr id="6" name="Retângulo de cantos arredondados 5"/>
            <p:cNvSpPr/>
            <p:nvPr/>
          </p:nvSpPr>
          <p:spPr bwMode="auto">
            <a:xfrm>
              <a:off x="2195736" y="4703763"/>
              <a:ext cx="2003202" cy="577850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pt-BR">
                <a:solidFill>
                  <a:schemeClr val="tx1"/>
                </a:solidFill>
                <a:latin typeface="Arrus Blk BT" pitchFamily="18" charset="0"/>
              </a:endParaRPr>
            </a:p>
          </p:txBody>
        </p:sp>
        <p:grpSp>
          <p:nvGrpSpPr>
            <p:cNvPr id="7" name="Grupo 4"/>
            <p:cNvGrpSpPr>
              <a:grpSpLocks/>
            </p:cNvGrpSpPr>
            <p:nvPr/>
          </p:nvGrpSpPr>
          <p:grpSpPr bwMode="auto">
            <a:xfrm>
              <a:off x="2332440" y="4730746"/>
              <a:ext cx="1730109" cy="697626"/>
              <a:chOff x="2340265" y="4757733"/>
              <a:chExt cx="1730109" cy="697626"/>
            </a:xfrm>
            <a:grpFill/>
          </p:grpSpPr>
          <p:sp>
            <p:nvSpPr>
              <p:cNvPr id="688164" name="Text Box 38"/>
              <p:cNvSpPr txBox="1">
                <a:spLocks noChangeArrowheads="1"/>
              </p:cNvSpPr>
              <p:nvPr/>
            </p:nvSpPr>
            <p:spPr bwMode="auto">
              <a:xfrm>
                <a:off x="3268640" y="4788694"/>
                <a:ext cx="801734" cy="61555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sz="2400" b="1">
                    <a:solidFill>
                      <a:srgbClr val="FFFF00"/>
                    </a:solidFill>
                    <a:latin typeface="Arial" pitchFamily="34" charset="0"/>
                  </a:rPr>
                  <a:t>25%</a:t>
                </a:r>
              </a:p>
            </p:txBody>
          </p:sp>
          <p:sp>
            <p:nvSpPr>
              <p:cNvPr id="688165" name="Text Box 71"/>
              <p:cNvSpPr txBox="1">
                <a:spLocks noChangeArrowheads="1"/>
              </p:cNvSpPr>
              <p:nvPr/>
            </p:nvSpPr>
            <p:spPr bwMode="auto">
              <a:xfrm>
                <a:off x="2340265" y="4757734"/>
                <a:ext cx="404232" cy="6976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sz="2800" b="1">
                    <a:solidFill>
                      <a:srgbClr val="FFFF00"/>
                    </a:solidFill>
                    <a:latin typeface="Arial" pitchFamily="34" charset="0"/>
                  </a:rPr>
                  <a:t>T</a:t>
                </a:r>
              </a:p>
            </p:txBody>
          </p:sp>
          <p:sp>
            <p:nvSpPr>
              <p:cNvPr id="688166" name="Text Box 72"/>
              <p:cNvSpPr txBox="1">
                <a:spLocks noChangeArrowheads="1"/>
              </p:cNvSpPr>
              <p:nvPr/>
            </p:nvSpPr>
            <p:spPr bwMode="auto">
              <a:xfrm>
                <a:off x="2845136" y="4757733"/>
                <a:ext cx="394615" cy="6976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sz="2800" b="1">
                    <a:solidFill>
                      <a:srgbClr val="FFFF00"/>
                    </a:solidFill>
                    <a:latin typeface="Arial" pitchFamily="34" charset="0"/>
                  </a:rPr>
                  <a:t>=</a:t>
                </a:r>
              </a:p>
            </p:txBody>
          </p:sp>
          <p:sp>
            <p:nvSpPr>
              <p:cNvPr id="688167" name="Text Box 73"/>
              <p:cNvSpPr txBox="1">
                <a:spLocks noChangeArrowheads="1"/>
              </p:cNvSpPr>
              <p:nvPr/>
            </p:nvSpPr>
            <p:spPr bwMode="auto">
              <a:xfrm>
                <a:off x="2628573" y="4850602"/>
                <a:ext cx="367367" cy="45140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sz="1600" b="1">
                    <a:solidFill>
                      <a:srgbClr val="FFFF00"/>
                    </a:solidFill>
                    <a:latin typeface="Arial" pitchFamily="34" charset="0"/>
                  </a:rPr>
                  <a:t>%</a:t>
                </a:r>
              </a:p>
            </p:txBody>
          </p:sp>
        </p:grpSp>
      </p:grp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3" grpId="1"/>
      <p:bldP spid="44" grpId="0" animBg="1"/>
      <p:bldP spid="45" grpId="0"/>
      <p:bldP spid="45" grpId="1"/>
      <p:bldP spid="52" grpId="0"/>
      <p:bldP spid="53" grpId="0"/>
      <p:bldP spid="54" grpId="0" animBg="1"/>
      <p:bldP spid="55" grpId="0"/>
      <p:bldP spid="56" grpId="0"/>
      <p:bldP spid="57" grpId="0"/>
      <p:bldP spid="59" grpId="0"/>
      <p:bldP spid="60" grpId="0"/>
      <p:bldP spid="61" grpId="0"/>
      <p:bldP spid="62" grpId="0"/>
      <p:bldP spid="66" grpId="0" animBg="1"/>
      <p:bldP spid="67" grpId="0" animBg="1"/>
      <p:bldP spid="68" grpId="0"/>
      <p:bldP spid="69" grpId="0"/>
      <p:bldP spid="70" grpId="0"/>
      <p:bldP spid="71" grpId="0"/>
      <p:bldP spid="72" grpId="0" animBg="1"/>
      <p:bldP spid="73" grpId="0"/>
      <p:bldP spid="73" grpId="1"/>
      <p:bldP spid="7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4"/>
          <p:cNvSpPr>
            <a:spLocks noChangeArrowheads="1"/>
          </p:cNvSpPr>
          <p:nvPr/>
        </p:nvSpPr>
        <p:spPr bwMode="auto">
          <a:xfrm>
            <a:off x="107951" y="346562"/>
            <a:ext cx="8964613" cy="69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 dirty="0">
                <a:solidFill>
                  <a:srgbClr val="002060"/>
                </a:solidFill>
                <a:latin typeface="Anton" charset="0"/>
              </a:rPr>
              <a:t>04) Uma solução aquosa de “ </a:t>
            </a:r>
            <a:r>
              <a:rPr lang="pt-BR" altLang="pt-BR" dirty="0" err="1">
                <a:solidFill>
                  <a:srgbClr val="002060"/>
                </a:solidFill>
                <a:latin typeface="Anton" charset="0"/>
              </a:rPr>
              <a:t>NaCl</a:t>
            </a:r>
            <a:r>
              <a:rPr lang="pt-BR" altLang="pt-BR" dirty="0">
                <a:solidFill>
                  <a:srgbClr val="002060"/>
                </a:solidFill>
                <a:latin typeface="Anton" charset="0"/>
              </a:rPr>
              <a:t> “  apresenta porcentagem em massa de 12,5%. Isso significa que, para cada 100 g de solução, teremos ________g de soluto </a:t>
            </a:r>
            <a:r>
              <a:rPr lang="pt-BR" altLang="pt-BR" dirty="0" err="1">
                <a:solidFill>
                  <a:srgbClr val="002060"/>
                </a:solidFill>
                <a:latin typeface="Anton" charset="0"/>
              </a:rPr>
              <a:t>e________g</a:t>
            </a:r>
            <a:r>
              <a:rPr lang="pt-BR" altLang="pt-BR" dirty="0">
                <a:solidFill>
                  <a:srgbClr val="002060"/>
                </a:solidFill>
                <a:latin typeface="Anton" charset="0"/>
              </a:rPr>
              <a:t> de solvente.</a:t>
            </a:r>
          </a:p>
        </p:txBody>
      </p:sp>
      <p:sp>
        <p:nvSpPr>
          <p:cNvPr id="689155" name="Rectangle 5"/>
          <p:cNvSpPr>
            <a:spLocks noChangeArrowheads="1"/>
          </p:cNvSpPr>
          <p:nvPr/>
        </p:nvSpPr>
        <p:spPr bwMode="auto">
          <a:xfrm>
            <a:off x="107951" y="1255129"/>
            <a:ext cx="8640763" cy="38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Completa-se corretamente a afirmação acima, respectivamente, com: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22238" y="1719784"/>
            <a:ext cx="2343150" cy="166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a) 12,5g e 100 g.</a:t>
            </a:r>
          </a:p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b) 12,5g e 87,5g.</a:t>
            </a:r>
          </a:p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c) 87,5g e 12,5g.</a:t>
            </a:r>
          </a:p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d) 100g e 12,5g.</a:t>
            </a:r>
          </a:p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e) 58,5g e 41,5g. 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404242" y="628218"/>
            <a:ext cx="683199" cy="553998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rus Blk BT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rus Blk BT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rus Blk BT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rus Blk BT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rus Blk BT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rus Blk BT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rus Blk BT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rus Blk BT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rus Blk BT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pt-BR" sz="2000" b="1" dirty="0">
                <a:solidFill>
                  <a:srgbClr val="FFFF00"/>
                </a:solidFill>
                <a:latin typeface="Arial" charset="0"/>
                <a:cs typeface="Arial" charset="0"/>
              </a:rPr>
              <a:t>12,5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817808" y="575666"/>
            <a:ext cx="683199" cy="553998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rus Blk BT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rus Blk BT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rus Blk BT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rus Blk BT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rus Blk BT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rus Blk BT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rus Blk BT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rus Blk BT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rus Blk BT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pt-BR" sz="2000" b="1" dirty="0">
                <a:solidFill>
                  <a:srgbClr val="FFFF00"/>
                </a:solidFill>
                <a:latin typeface="Arial" charset="0"/>
                <a:cs typeface="Arial" charset="0"/>
              </a:rPr>
              <a:t>87,5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4"/>
          <p:cNvSpPr>
            <a:spLocks noChangeArrowheads="1"/>
          </p:cNvSpPr>
          <p:nvPr/>
        </p:nvSpPr>
        <p:spPr bwMode="auto">
          <a:xfrm>
            <a:off x="4145737" y="196335"/>
            <a:ext cx="20794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pt-BR" altLang="pt-BR" sz="1800" dirty="0">
                <a:solidFill>
                  <a:srgbClr val="FFFFFF"/>
                </a:solidFill>
                <a:latin typeface="Anton" charset="0"/>
              </a:rPr>
              <a:t>TÍTULO EM VOLUME (T)</a:t>
            </a:r>
          </a:p>
        </p:txBody>
      </p:sp>
      <p:sp>
        <p:nvSpPr>
          <p:cNvPr id="143363" name="Rectangle 5"/>
          <p:cNvSpPr>
            <a:spLocks noChangeArrowheads="1"/>
          </p:cNvSpPr>
          <p:nvPr/>
        </p:nvSpPr>
        <p:spPr bwMode="auto">
          <a:xfrm>
            <a:off x="1692166" y="616166"/>
            <a:ext cx="7023210" cy="8679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40000"/>
              </a:lnSpc>
              <a:defRPr/>
            </a:pPr>
            <a:r>
              <a:rPr lang="pt-BR" sz="1800" dirty="0">
                <a:solidFill>
                  <a:srgbClr val="002060"/>
                </a:solidFill>
                <a:latin typeface="Anton" charset="0"/>
                <a:cs typeface="Arial" charset="0"/>
              </a:rPr>
              <a:t>É o quociente entre o volume do soluto (V1) e o volume total da solução (V), ambos na mesma unidade </a:t>
            </a:r>
          </a:p>
        </p:txBody>
      </p:sp>
      <p:grpSp>
        <p:nvGrpSpPr>
          <p:cNvPr id="2" name="Grupo 28"/>
          <p:cNvGrpSpPr>
            <a:grpSpLocks/>
          </p:cNvGrpSpPr>
          <p:nvPr/>
        </p:nvGrpSpPr>
        <p:grpSpPr bwMode="auto">
          <a:xfrm>
            <a:off x="1869576" y="2893219"/>
            <a:ext cx="5056113" cy="540544"/>
            <a:chOff x="1028721" y="3857625"/>
            <a:chExt cx="5055373" cy="720725"/>
          </a:xfrm>
          <a:noFill/>
        </p:grpSpPr>
        <p:sp>
          <p:nvSpPr>
            <p:cNvPr id="690202" name="Text Box 6"/>
            <p:cNvSpPr txBox="1">
              <a:spLocks noChangeArrowheads="1"/>
            </p:cNvSpPr>
            <p:nvPr/>
          </p:nvSpPr>
          <p:spPr bwMode="auto">
            <a:xfrm>
              <a:off x="1028721" y="3895729"/>
              <a:ext cx="1462045" cy="492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800">
                  <a:solidFill>
                    <a:srgbClr val="FFFF00"/>
                  </a:solidFill>
                  <a:latin typeface="Anton" charset="0"/>
                </a:rPr>
                <a:t>considerando</a:t>
              </a:r>
            </a:p>
          </p:txBody>
        </p:sp>
        <p:grpSp>
          <p:nvGrpSpPr>
            <p:cNvPr id="3" name="Grupo 26"/>
            <p:cNvGrpSpPr>
              <a:grpSpLocks/>
            </p:cNvGrpSpPr>
            <p:nvPr/>
          </p:nvGrpSpPr>
          <p:grpSpPr bwMode="auto">
            <a:xfrm>
              <a:off x="3059906" y="3857625"/>
              <a:ext cx="3024188" cy="720725"/>
              <a:chOff x="3203575" y="3857625"/>
              <a:chExt cx="3024188" cy="720725"/>
            </a:xfrm>
            <a:grpFill/>
          </p:grpSpPr>
          <p:sp>
            <p:nvSpPr>
              <p:cNvPr id="39949" name="Rectangle 13"/>
              <p:cNvSpPr>
                <a:spLocks noChangeArrowheads="1"/>
              </p:cNvSpPr>
              <p:nvPr/>
            </p:nvSpPr>
            <p:spPr bwMode="auto">
              <a:xfrm>
                <a:off x="3203575" y="3857625"/>
                <a:ext cx="3024188" cy="720725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pt-BR" sz="1800">
                  <a:solidFill>
                    <a:srgbClr val="FFFFFF"/>
                  </a:solidFill>
                  <a:latin typeface="Anton" charset="0"/>
                  <a:cs typeface="Arial" charset="0"/>
                </a:endParaRPr>
              </a:p>
            </p:txBody>
          </p:sp>
          <p:sp>
            <p:nvSpPr>
              <p:cNvPr id="690207" name="Text Box 14"/>
              <p:cNvSpPr txBox="1">
                <a:spLocks noChangeArrowheads="1"/>
              </p:cNvSpPr>
              <p:nvPr/>
            </p:nvSpPr>
            <p:spPr bwMode="auto">
              <a:xfrm>
                <a:off x="3884024" y="3943348"/>
                <a:ext cx="256763" cy="49244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sz="1800">
                    <a:solidFill>
                      <a:srgbClr val="FFFFFF"/>
                    </a:solidFill>
                    <a:latin typeface="Anton" charset="0"/>
                  </a:rPr>
                  <a:t>=</a:t>
                </a:r>
              </a:p>
            </p:txBody>
          </p:sp>
          <p:sp>
            <p:nvSpPr>
              <p:cNvPr id="690208" name="Text Box 15"/>
              <p:cNvSpPr txBox="1">
                <a:spLocks noChangeArrowheads="1"/>
              </p:cNvSpPr>
              <p:nvPr/>
            </p:nvSpPr>
            <p:spPr bwMode="auto">
              <a:xfrm>
                <a:off x="4412913" y="3929061"/>
                <a:ext cx="370560" cy="49244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sz="1800">
                    <a:solidFill>
                      <a:srgbClr val="FFFFFF"/>
                    </a:solidFill>
                    <a:latin typeface="Anton" charset="0"/>
                  </a:rPr>
                  <a:t>V1</a:t>
                </a:r>
              </a:p>
            </p:txBody>
          </p:sp>
          <p:sp>
            <p:nvSpPr>
              <p:cNvPr id="690209" name="Text Box 16"/>
              <p:cNvSpPr txBox="1">
                <a:spLocks noChangeArrowheads="1"/>
              </p:cNvSpPr>
              <p:nvPr/>
            </p:nvSpPr>
            <p:spPr bwMode="auto">
              <a:xfrm>
                <a:off x="3416330" y="3929061"/>
                <a:ext cx="293627" cy="49244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sz="1800">
                    <a:solidFill>
                      <a:srgbClr val="FFFFFF"/>
                    </a:solidFill>
                    <a:latin typeface="Anton" charset="0"/>
                  </a:rPr>
                  <a:t>V</a:t>
                </a:r>
              </a:p>
            </p:txBody>
          </p:sp>
          <p:sp>
            <p:nvSpPr>
              <p:cNvPr id="690210" name="Text Box 17"/>
              <p:cNvSpPr txBox="1">
                <a:spLocks noChangeArrowheads="1"/>
              </p:cNvSpPr>
              <p:nvPr/>
            </p:nvSpPr>
            <p:spPr bwMode="auto">
              <a:xfrm>
                <a:off x="5475569" y="3929061"/>
                <a:ext cx="407423" cy="49244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sz="1800" dirty="0">
                    <a:solidFill>
                      <a:srgbClr val="FFFFFF"/>
                    </a:solidFill>
                    <a:latin typeface="Anton" charset="0"/>
                  </a:rPr>
                  <a:t>V2</a:t>
                </a:r>
              </a:p>
            </p:txBody>
          </p:sp>
          <p:sp>
            <p:nvSpPr>
              <p:cNvPr id="690211" name="Text Box 18"/>
              <p:cNvSpPr txBox="1">
                <a:spLocks noChangeArrowheads="1"/>
              </p:cNvSpPr>
              <p:nvPr/>
            </p:nvSpPr>
            <p:spPr bwMode="auto">
              <a:xfrm>
                <a:off x="5030152" y="3943348"/>
                <a:ext cx="266380" cy="49244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sz="1800">
                    <a:solidFill>
                      <a:srgbClr val="FFFFFF"/>
                    </a:solidFill>
                    <a:latin typeface="Anton" charset="0"/>
                  </a:rPr>
                  <a:t>+</a:t>
                </a:r>
              </a:p>
            </p:txBody>
          </p:sp>
        </p:grpSp>
      </p:grpSp>
      <p:grpSp>
        <p:nvGrpSpPr>
          <p:cNvPr id="4" name="Grupo 27"/>
          <p:cNvGrpSpPr>
            <a:grpSpLocks/>
          </p:cNvGrpSpPr>
          <p:nvPr/>
        </p:nvGrpSpPr>
        <p:grpSpPr bwMode="auto">
          <a:xfrm>
            <a:off x="3544705" y="3657600"/>
            <a:ext cx="3168650" cy="972741"/>
            <a:chOff x="3132138" y="4876800"/>
            <a:chExt cx="3168650" cy="1296988"/>
          </a:xfrm>
          <a:noFill/>
        </p:grpSpPr>
        <p:sp>
          <p:nvSpPr>
            <p:cNvPr id="39955" name="Rectangle 19"/>
            <p:cNvSpPr>
              <a:spLocks noChangeArrowheads="1"/>
            </p:cNvSpPr>
            <p:nvPr/>
          </p:nvSpPr>
          <p:spPr bwMode="auto">
            <a:xfrm>
              <a:off x="3132138" y="4876800"/>
              <a:ext cx="3168650" cy="1296988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pt-BR" sz="1800">
                <a:solidFill>
                  <a:srgbClr val="FFFFFF"/>
                </a:solidFill>
                <a:latin typeface="Anton" charset="0"/>
                <a:cs typeface="Arial" charset="0"/>
              </a:endParaRPr>
            </a:p>
          </p:txBody>
        </p:sp>
        <p:sp>
          <p:nvSpPr>
            <p:cNvPr id="690195" name="Text Box 20"/>
            <p:cNvSpPr txBox="1">
              <a:spLocks noChangeArrowheads="1"/>
            </p:cNvSpPr>
            <p:nvPr/>
          </p:nvSpPr>
          <p:spPr bwMode="auto">
            <a:xfrm>
              <a:off x="3402899" y="5226048"/>
              <a:ext cx="276038" cy="492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800">
                  <a:solidFill>
                    <a:srgbClr val="FFFFFF"/>
                  </a:solidFill>
                  <a:latin typeface="Anton" charset="0"/>
                </a:rPr>
                <a:t>T</a:t>
              </a:r>
            </a:p>
          </p:txBody>
        </p:sp>
        <p:sp>
          <p:nvSpPr>
            <p:cNvPr id="690196" name="Text Box 21"/>
            <p:cNvSpPr txBox="1">
              <a:spLocks noChangeArrowheads="1"/>
            </p:cNvSpPr>
            <p:nvPr/>
          </p:nvSpPr>
          <p:spPr bwMode="auto">
            <a:xfrm>
              <a:off x="3849080" y="5237160"/>
              <a:ext cx="256801" cy="492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800">
                  <a:solidFill>
                    <a:srgbClr val="FFFFFF"/>
                  </a:solidFill>
                  <a:latin typeface="Anton" charset="0"/>
                </a:rPr>
                <a:t>=</a:t>
              </a:r>
            </a:p>
          </p:txBody>
        </p:sp>
        <p:sp>
          <p:nvSpPr>
            <p:cNvPr id="690197" name="Text Box 22"/>
            <p:cNvSpPr txBox="1">
              <a:spLocks noChangeArrowheads="1"/>
            </p:cNvSpPr>
            <p:nvPr/>
          </p:nvSpPr>
          <p:spPr bwMode="auto">
            <a:xfrm>
              <a:off x="4882786" y="4949823"/>
              <a:ext cx="370614" cy="492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800">
                  <a:solidFill>
                    <a:srgbClr val="FFFFFF"/>
                  </a:solidFill>
                  <a:latin typeface="Anton" charset="0"/>
                </a:rPr>
                <a:t>V1</a:t>
              </a:r>
            </a:p>
          </p:txBody>
        </p:sp>
        <p:sp>
          <p:nvSpPr>
            <p:cNvPr id="690198" name="Line 23"/>
            <p:cNvSpPr>
              <a:spLocks noChangeShapeType="1"/>
            </p:cNvSpPr>
            <p:nvPr/>
          </p:nvSpPr>
          <p:spPr bwMode="auto">
            <a:xfrm>
              <a:off x="4284663" y="5526088"/>
              <a:ext cx="1655762" cy="1587"/>
            </a:xfrm>
            <a:prstGeom prst="line">
              <a:avLst/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1800">
                <a:latin typeface="Anton" charset="0"/>
              </a:endParaRPr>
            </a:p>
          </p:txBody>
        </p:sp>
        <p:sp>
          <p:nvSpPr>
            <p:cNvPr id="690199" name="Text Box 24"/>
            <p:cNvSpPr txBox="1">
              <a:spLocks noChangeArrowheads="1"/>
            </p:cNvSpPr>
            <p:nvPr/>
          </p:nvSpPr>
          <p:spPr bwMode="auto">
            <a:xfrm>
              <a:off x="4341449" y="5568948"/>
              <a:ext cx="370614" cy="492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800">
                  <a:solidFill>
                    <a:srgbClr val="FFFFFF"/>
                  </a:solidFill>
                  <a:latin typeface="Anton" charset="0"/>
                </a:rPr>
                <a:t>V1</a:t>
              </a:r>
            </a:p>
          </p:txBody>
        </p:sp>
        <p:sp>
          <p:nvSpPr>
            <p:cNvPr id="690200" name="Text Box 25"/>
            <p:cNvSpPr txBox="1">
              <a:spLocks noChangeArrowheads="1"/>
            </p:cNvSpPr>
            <p:nvPr/>
          </p:nvSpPr>
          <p:spPr bwMode="auto">
            <a:xfrm>
              <a:off x="5404101" y="5568948"/>
              <a:ext cx="407483" cy="492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800">
                  <a:solidFill>
                    <a:srgbClr val="FFFFFF"/>
                  </a:solidFill>
                  <a:latin typeface="Anton" charset="0"/>
                </a:rPr>
                <a:t>V2</a:t>
              </a:r>
            </a:p>
          </p:txBody>
        </p:sp>
        <p:sp>
          <p:nvSpPr>
            <p:cNvPr id="690201" name="Text Box 26"/>
            <p:cNvSpPr txBox="1">
              <a:spLocks noChangeArrowheads="1"/>
            </p:cNvSpPr>
            <p:nvPr/>
          </p:nvSpPr>
          <p:spPr bwMode="auto">
            <a:xfrm>
              <a:off x="4958696" y="5583236"/>
              <a:ext cx="266419" cy="492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800">
                  <a:solidFill>
                    <a:srgbClr val="FFFFFF"/>
                  </a:solidFill>
                  <a:latin typeface="Anton" charset="0"/>
                </a:rPr>
                <a:t>+</a:t>
              </a:r>
            </a:p>
          </p:txBody>
        </p:sp>
      </p:grpSp>
      <p:grpSp>
        <p:nvGrpSpPr>
          <p:cNvPr id="5" name="Grupo 25"/>
          <p:cNvGrpSpPr>
            <a:grpSpLocks/>
          </p:cNvGrpSpPr>
          <p:nvPr/>
        </p:nvGrpSpPr>
        <p:grpSpPr bwMode="auto">
          <a:xfrm>
            <a:off x="4065569" y="1714502"/>
            <a:ext cx="2232025" cy="972742"/>
            <a:chOff x="3635375" y="2286000"/>
            <a:chExt cx="2232025" cy="1296988"/>
          </a:xfrm>
          <a:noFill/>
        </p:grpSpPr>
        <p:sp>
          <p:nvSpPr>
            <p:cNvPr id="39943" name="Rectangle 7"/>
            <p:cNvSpPr>
              <a:spLocks noChangeArrowheads="1"/>
            </p:cNvSpPr>
            <p:nvPr/>
          </p:nvSpPr>
          <p:spPr bwMode="auto">
            <a:xfrm>
              <a:off x="3635375" y="2286000"/>
              <a:ext cx="2232025" cy="12969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pt-BR" sz="1800">
                <a:solidFill>
                  <a:srgbClr val="FFFFFF"/>
                </a:solidFill>
                <a:latin typeface="Anton" charset="0"/>
                <a:cs typeface="Arial" charset="0"/>
              </a:endParaRPr>
            </a:p>
          </p:txBody>
        </p:sp>
        <p:sp>
          <p:nvSpPr>
            <p:cNvPr id="690186" name="Text Box 8"/>
            <p:cNvSpPr txBox="1">
              <a:spLocks noChangeArrowheads="1"/>
            </p:cNvSpPr>
            <p:nvPr/>
          </p:nvSpPr>
          <p:spPr bwMode="auto">
            <a:xfrm>
              <a:off x="3844224" y="2635249"/>
              <a:ext cx="276038" cy="492442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pt-BR" altLang="pt-BR" sz="1800">
                  <a:solidFill>
                    <a:srgbClr val="FFFFFF"/>
                  </a:solidFill>
                  <a:latin typeface="Anton" charset="0"/>
                </a:rPr>
                <a:t>T</a:t>
              </a:r>
            </a:p>
          </p:txBody>
        </p:sp>
        <p:sp>
          <p:nvSpPr>
            <p:cNvPr id="690187" name="Text Box 9"/>
            <p:cNvSpPr txBox="1">
              <a:spLocks noChangeArrowheads="1"/>
            </p:cNvSpPr>
            <p:nvPr/>
          </p:nvSpPr>
          <p:spPr bwMode="auto">
            <a:xfrm>
              <a:off x="4352317" y="2646361"/>
              <a:ext cx="256801" cy="492442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pt-BR" altLang="pt-BR" sz="1800" dirty="0">
                  <a:solidFill>
                    <a:srgbClr val="FFFFFF"/>
                  </a:solidFill>
                  <a:latin typeface="Anton" charset="0"/>
                </a:rPr>
                <a:t>=</a:t>
              </a:r>
            </a:p>
          </p:txBody>
        </p:sp>
        <p:sp>
          <p:nvSpPr>
            <p:cNvPr id="690188" name="Text Box 10"/>
            <p:cNvSpPr txBox="1">
              <a:spLocks noChangeArrowheads="1"/>
            </p:cNvSpPr>
            <p:nvPr/>
          </p:nvSpPr>
          <p:spPr bwMode="auto">
            <a:xfrm>
              <a:off x="5027249" y="2357437"/>
              <a:ext cx="370614" cy="492442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pt-BR" altLang="pt-BR" sz="1800">
                  <a:solidFill>
                    <a:srgbClr val="FFFFFF"/>
                  </a:solidFill>
                  <a:latin typeface="Anton" charset="0"/>
                </a:rPr>
                <a:t>V1</a:t>
              </a:r>
            </a:p>
          </p:txBody>
        </p:sp>
        <p:sp>
          <p:nvSpPr>
            <p:cNvPr id="690189" name="Text Box 11"/>
            <p:cNvSpPr txBox="1">
              <a:spLocks noChangeArrowheads="1"/>
            </p:cNvSpPr>
            <p:nvPr/>
          </p:nvSpPr>
          <p:spPr bwMode="auto">
            <a:xfrm>
              <a:off x="4992696" y="2990849"/>
              <a:ext cx="293670" cy="49244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pt-BR" altLang="pt-BR" sz="1800">
                  <a:solidFill>
                    <a:srgbClr val="FFFFFF"/>
                  </a:solidFill>
                  <a:latin typeface="Anton" charset="0"/>
                </a:rPr>
                <a:t>V</a:t>
              </a:r>
            </a:p>
          </p:txBody>
        </p:sp>
        <p:sp>
          <p:nvSpPr>
            <p:cNvPr id="690190" name="Line 12"/>
            <p:cNvSpPr>
              <a:spLocks noChangeShapeType="1"/>
            </p:cNvSpPr>
            <p:nvPr/>
          </p:nvSpPr>
          <p:spPr bwMode="auto">
            <a:xfrm>
              <a:off x="4787900" y="2933700"/>
              <a:ext cx="792163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sz="1800">
                <a:latin typeface="Anton" charset="0"/>
              </a:endParaRPr>
            </a:p>
          </p:txBody>
        </p:sp>
        <p:sp>
          <p:nvSpPr>
            <p:cNvPr id="690191" name="Text Box 27"/>
            <p:cNvSpPr txBox="1">
              <a:spLocks noChangeArrowheads="1"/>
            </p:cNvSpPr>
            <p:nvPr/>
          </p:nvSpPr>
          <p:spPr bwMode="auto">
            <a:xfrm>
              <a:off x="4077502" y="2862259"/>
              <a:ext cx="293671" cy="49244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pt-BR" altLang="pt-BR" sz="1800" dirty="0">
                  <a:solidFill>
                    <a:srgbClr val="FFFFFF"/>
                  </a:solidFill>
                  <a:latin typeface="Anton" charset="0"/>
                </a:rPr>
                <a:t>V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545021" y="341710"/>
            <a:ext cx="7492618" cy="81253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pt-BR" sz="1800" dirty="0">
                <a:solidFill>
                  <a:srgbClr val="002060"/>
                </a:solidFill>
                <a:latin typeface="Anton" charset="0"/>
                <a:cs typeface="Arial" pitchFamily="34" charset="0"/>
              </a:rPr>
              <a:t>Considere uma solução aquosa de álcool que tem 50 mL  de álcool e 200 mL de água. Qual é a sua porcentagem em volume nesta solução?  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268805" y="3211117"/>
            <a:ext cx="4042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800" b="1">
                <a:solidFill>
                  <a:srgbClr val="FFFF00"/>
                </a:solidFill>
                <a:latin typeface="Arial" pitchFamily="34" charset="0"/>
              </a:rPr>
              <a:t>T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772089" y="3219451"/>
            <a:ext cx="3946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800" b="1">
                <a:solidFill>
                  <a:srgbClr val="FFFF00"/>
                </a:solidFill>
                <a:latin typeface="Arial" pitchFamily="34" charset="0"/>
              </a:rPr>
              <a:t>=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427038" y="3002757"/>
            <a:ext cx="5373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800" b="1">
                <a:solidFill>
                  <a:srgbClr val="FFFF00"/>
                </a:solidFill>
                <a:latin typeface="Arial" pitchFamily="34" charset="0"/>
              </a:rPr>
              <a:t>V</a:t>
            </a:r>
            <a:r>
              <a:rPr lang="pt-BR" altLang="pt-BR" sz="1600" b="1">
                <a:solidFill>
                  <a:srgbClr val="FFFF00"/>
                </a:solidFill>
                <a:latin typeface="Arial" pitchFamily="34" charset="0"/>
              </a:rPr>
              <a:t>1</a:t>
            </a:r>
            <a:endParaRPr lang="pt-BR" altLang="pt-BR" sz="2800" b="1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3416476" y="3477817"/>
            <a:ext cx="423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800" b="1">
                <a:solidFill>
                  <a:srgbClr val="FFFF00"/>
                </a:solidFill>
                <a:latin typeface="Arial" pitchFamily="34" charset="0"/>
              </a:rPr>
              <a:t>V</a:t>
            </a:r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3276601" y="3434954"/>
            <a:ext cx="792163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2555829" y="3381376"/>
            <a:ext cx="304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1400" b="1">
                <a:solidFill>
                  <a:srgbClr val="FFFF00"/>
                </a:solidFill>
                <a:latin typeface="Arial" pitchFamily="34" charset="0"/>
              </a:rPr>
              <a:t>V</a:t>
            </a: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3595476" y="1649016"/>
            <a:ext cx="2035185" cy="523220"/>
            <a:chOff x="3595475" y="2198935"/>
            <a:chExt cx="2035185" cy="697627"/>
          </a:xfrm>
        </p:grpSpPr>
        <p:sp>
          <p:nvSpPr>
            <p:cNvPr id="691224" name="Text Box 12"/>
            <p:cNvSpPr txBox="1">
              <a:spLocks noChangeArrowheads="1"/>
            </p:cNvSpPr>
            <p:nvPr/>
          </p:nvSpPr>
          <p:spPr bwMode="auto">
            <a:xfrm>
              <a:off x="4099239" y="2198935"/>
              <a:ext cx="394659" cy="697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800" b="1">
                  <a:solidFill>
                    <a:srgbClr val="FFFF00"/>
                  </a:solidFill>
                  <a:latin typeface="Arial" pitchFamily="34" charset="0"/>
                </a:rPr>
                <a:t>=</a:t>
              </a:r>
            </a:p>
          </p:txBody>
        </p:sp>
        <p:sp>
          <p:nvSpPr>
            <p:cNvPr id="691225" name="Text Box 13"/>
            <p:cNvSpPr txBox="1">
              <a:spLocks noChangeArrowheads="1"/>
            </p:cNvSpPr>
            <p:nvPr/>
          </p:nvSpPr>
          <p:spPr bwMode="auto">
            <a:xfrm>
              <a:off x="3595475" y="2229891"/>
              <a:ext cx="503663" cy="615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400" b="1">
                  <a:solidFill>
                    <a:srgbClr val="FFFF00"/>
                  </a:solidFill>
                  <a:latin typeface="Arial" pitchFamily="34" charset="0"/>
                </a:rPr>
                <a:t>V</a:t>
              </a:r>
              <a:r>
                <a:rPr lang="pt-BR" altLang="pt-BR" sz="1600" b="1">
                  <a:solidFill>
                    <a:srgbClr val="FFFF00"/>
                  </a:solidFill>
                  <a:latin typeface="Arial" pitchFamily="34" charset="0"/>
                </a:rPr>
                <a:t>1</a:t>
              </a:r>
              <a:endParaRPr lang="pt-BR" altLang="pt-BR" sz="2800" b="1">
                <a:solidFill>
                  <a:srgbClr val="FFFF00"/>
                </a:solidFill>
                <a:latin typeface="Arial" pitchFamily="34" charset="0"/>
              </a:endParaRPr>
            </a:p>
          </p:txBody>
        </p:sp>
        <p:sp>
          <p:nvSpPr>
            <p:cNvPr id="691226" name="Text Box 14"/>
            <p:cNvSpPr txBox="1">
              <a:spLocks noChangeArrowheads="1"/>
            </p:cNvSpPr>
            <p:nvPr/>
          </p:nvSpPr>
          <p:spPr bwMode="auto">
            <a:xfrm>
              <a:off x="4556328" y="2229891"/>
              <a:ext cx="1074332" cy="615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400" b="1">
                  <a:solidFill>
                    <a:srgbClr val="FFFF00"/>
                  </a:solidFill>
                  <a:latin typeface="Arial" pitchFamily="34" charset="0"/>
                </a:rPr>
                <a:t>50 mL</a:t>
              </a:r>
            </a:p>
          </p:txBody>
        </p:sp>
      </p:grp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3595475" y="2070498"/>
            <a:ext cx="2222546" cy="523220"/>
            <a:chOff x="3595475" y="2760910"/>
            <a:chExt cx="2222546" cy="697627"/>
          </a:xfrm>
        </p:grpSpPr>
        <p:sp>
          <p:nvSpPr>
            <p:cNvPr id="691221" name="Text Box 17"/>
            <p:cNvSpPr txBox="1">
              <a:spLocks noChangeArrowheads="1"/>
            </p:cNvSpPr>
            <p:nvPr/>
          </p:nvSpPr>
          <p:spPr bwMode="auto">
            <a:xfrm>
              <a:off x="4099239" y="2760910"/>
              <a:ext cx="394659" cy="697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800" b="1">
                  <a:solidFill>
                    <a:srgbClr val="FFFF00"/>
                  </a:solidFill>
                  <a:latin typeface="Arial" pitchFamily="34" charset="0"/>
                </a:rPr>
                <a:t>=</a:t>
              </a:r>
            </a:p>
          </p:txBody>
        </p:sp>
        <p:sp>
          <p:nvSpPr>
            <p:cNvPr id="691222" name="Text Box 18"/>
            <p:cNvSpPr txBox="1">
              <a:spLocks noChangeArrowheads="1"/>
            </p:cNvSpPr>
            <p:nvPr/>
          </p:nvSpPr>
          <p:spPr bwMode="auto">
            <a:xfrm>
              <a:off x="3595475" y="2791866"/>
              <a:ext cx="503663" cy="615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400" b="1">
                  <a:solidFill>
                    <a:srgbClr val="FFFF00"/>
                  </a:solidFill>
                  <a:latin typeface="Arial" pitchFamily="34" charset="0"/>
                </a:rPr>
                <a:t>V</a:t>
              </a:r>
              <a:r>
                <a:rPr lang="pt-BR" altLang="pt-BR" sz="1600" b="1">
                  <a:solidFill>
                    <a:srgbClr val="FFFF00"/>
                  </a:solidFill>
                  <a:latin typeface="Arial" pitchFamily="34" charset="0"/>
                </a:rPr>
                <a:t>2</a:t>
              </a:r>
              <a:endParaRPr lang="pt-BR" altLang="pt-BR" sz="2800" b="1">
                <a:solidFill>
                  <a:srgbClr val="FFFF00"/>
                </a:solidFill>
                <a:latin typeface="Arial" pitchFamily="34" charset="0"/>
              </a:endParaRPr>
            </a:p>
          </p:txBody>
        </p:sp>
        <p:sp>
          <p:nvSpPr>
            <p:cNvPr id="691223" name="Text Box 19"/>
            <p:cNvSpPr txBox="1">
              <a:spLocks noChangeArrowheads="1"/>
            </p:cNvSpPr>
            <p:nvPr/>
          </p:nvSpPr>
          <p:spPr bwMode="auto">
            <a:xfrm>
              <a:off x="4572167" y="2791866"/>
              <a:ext cx="1245854" cy="615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400" b="1">
                  <a:solidFill>
                    <a:srgbClr val="FFFF00"/>
                  </a:solidFill>
                  <a:latin typeface="Arial" pitchFamily="34" charset="0"/>
                </a:rPr>
                <a:t>200 mL</a:t>
              </a:r>
            </a:p>
          </p:txBody>
        </p:sp>
      </p:grp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3662701" y="2502694"/>
            <a:ext cx="2155321" cy="523220"/>
            <a:chOff x="3662700" y="3337173"/>
            <a:chExt cx="2155321" cy="697627"/>
          </a:xfrm>
        </p:grpSpPr>
        <p:sp>
          <p:nvSpPr>
            <p:cNvPr id="691218" name="Text Box 20"/>
            <p:cNvSpPr txBox="1">
              <a:spLocks noChangeArrowheads="1"/>
            </p:cNvSpPr>
            <p:nvPr/>
          </p:nvSpPr>
          <p:spPr bwMode="auto">
            <a:xfrm>
              <a:off x="4099239" y="3337173"/>
              <a:ext cx="394659" cy="697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800" b="1">
                  <a:solidFill>
                    <a:srgbClr val="FFFF00"/>
                  </a:solidFill>
                  <a:latin typeface="Arial" pitchFamily="34" charset="0"/>
                </a:rPr>
                <a:t>=</a:t>
              </a:r>
            </a:p>
          </p:txBody>
        </p:sp>
        <p:sp>
          <p:nvSpPr>
            <p:cNvPr id="691219" name="Text Box 21"/>
            <p:cNvSpPr txBox="1">
              <a:spLocks noChangeArrowheads="1"/>
            </p:cNvSpPr>
            <p:nvPr/>
          </p:nvSpPr>
          <p:spPr bwMode="auto">
            <a:xfrm>
              <a:off x="3662700" y="3368129"/>
              <a:ext cx="389850" cy="615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400" b="1">
                  <a:solidFill>
                    <a:srgbClr val="FFFF00"/>
                  </a:solidFill>
                  <a:latin typeface="Arial" pitchFamily="34" charset="0"/>
                </a:rPr>
                <a:t>V</a:t>
              </a:r>
              <a:endParaRPr lang="pt-BR" altLang="pt-BR" sz="2800" b="1">
                <a:solidFill>
                  <a:srgbClr val="FFFF00"/>
                </a:solidFill>
                <a:latin typeface="Arial" pitchFamily="34" charset="0"/>
              </a:endParaRPr>
            </a:p>
          </p:txBody>
        </p:sp>
        <p:sp>
          <p:nvSpPr>
            <p:cNvPr id="691220" name="Text Box 22"/>
            <p:cNvSpPr txBox="1">
              <a:spLocks noChangeArrowheads="1"/>
            </p:cNvSpPr>
            <p:nvPr/>
          </p:nvSpPr>
          <p:spPr bwMode="auto">
            <a:xfrm>
              <a:off x="4572167" y="3368129"/>
              <a:ext cx="1245854" cy="615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400" b="1">
                  <a:solidFill>
                    <a:srgbClr val="FFFF00"/>
                  </a:solidFill>
                  <a:latin typeface="Arial" pitchFamily="34" charset="0"/>
                </a:rPr>
                <a:t>250 mL</a:t>
              </a:r>
            </a:p>
          </p:txBody>
        </p:sp>
      </p:grpSp>
      <p:sp>
        <p:nvSpPr>
          <p:cNvPr id="40983" name="Text Box 23"/>
          <p:cNvSpPr txBox="1">
            <a:spLocks noChangeArrowheads="1"/>
          </p:cNvSpPr>
          <p:nvPr/>
        </p:nvSpPr>
        <p:spPr bwMode="auto">
          <a:xfrm>
            <a:off x="3420734" y="3038476"/>
            <a:ext cx="527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400" b="1">
                <a:solidFill>
                  <a:srgbClr val="FFFF00"/>
                </a:solidFill>
                <a:latin typeface="Arial" pitchFamily="34" charset="0"/>
              </a:rPr>
              <a:t>50</a:t>
            </a:r>
          </a:p>
        </p:txBody>
      </p:sp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3347674" y="3488532"/>
            <a:ext cx="6992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400" b="1">
                <a:solidFill>
                  <a:srgbClr val="FFFF00"/>
                </a:solidFill>
                <a:latin typeface="Arial" pitchFamily="34" charset="0"/>
              </a:rPr>
              <a:t>250</a:t>
            </a:r>
          </a:p>
        </p:txBody>
      </p:sp>
      <p:sp>
        <p:nvSpPr>
          <p:cNvPr id="40985" name="Text Box 25"/>
          <p:cNvSpPr txBox="1">
            <a:spLocks noChangeArrowheads="1"/>
          </p:cNvSpPr>
          <p:nvPr/>
        </p:nvSpPr>
        <p:spPr bwMode="auto">
          <a:xfrm>
            <a:off x="4091303" y="3219451"/>
            <a:ext cx="3946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800" b="1">
                <a:solidFill>
                  <a:srgbClr val="FFFF00"/>
                </a:solidFill>
                <a:latin typeface="Arial" pitchFamily="34" charset="0"/>
              </a:rPr>
              <a:t>=</a:t>
            </a:r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4572019" y="3242072"/>
            <a:ext cx="7841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400" b="1">
                <a:solidFill>
                  <a:srgbClr val="FFFF00"/>
                </a:solidFill>
                <a:latin typeface="Arial" pitchFamily="34" charset="0"/>
              </a:rPr>
              <a:t>0,20</a:t>
            </a:r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auto">
          <a:xfrm>
            <a:off x="5554972" y="3242072"/>
            <a:ext cx="5597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400" b="1">
                <a:solidFill>
                  <a:srgbClr val="FFFF00"/>
                </a:solidFill>
                <a:latin typeface="Arial" pitchFamily="34" charset="0"/>
              </a:rPr>
              <a:t>ou</a:t>
            </a:r>
          </a:p>
        </p:txBody>
      </p:sp>
      <p:sp>
        <p:nvSpPr>
          <p:cNvPr id="40988" name="Text Box 28"/>
          <p:cNvSpPr txBox="1">
            <a:spLocks noChangeArrowheads="1"/>
          </p:cNvSpPr>
          <p:nvPr/>
        </p:nvSpPr>
        <p:spPr bwMode="auto">
          <a:xfrm>
            <a:off x="6221346" y="3242072"/>
            <a:ext cx="8018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400" b="1">
                <a:solidFill>
                  <a:srgbClr val="FFFF00"/>
                </a:solidFill>
                <a:latin typeface="Arial" pitchFamily="34" charset="0"/>
              </a:rPr>
              <a:t>20%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0966" grpId="0"/>
      <p:bldP spid="40967" grpId="0"/>
      <p:bldP spid="40967" grpId="1"/>
      <p:bldP spid="40968" grpId="0"/>
      <p:bldP spid="40968" grpId="1"/>
      <p:bldP spid="40969" grpId="0" animBg="1"/>
      <p:bldP spid="40970" grpId="0"/>
      <p:bldP spid="40983" grpId="0"/>
      <p:bldP spid="40984" grpId="0"/>
      <p:bldP spid="40985" grpId="0"/>
      <p:bldP spid="40986" grpId="0"/>
      <p:bldP spid="40987" grpId="0"/>
      <p:bldP spid="409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523999" y="599178"/>
            <a:ext cx="7441421" cy="1344535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40000"/>
              </a:lnSpc>
              <a:defRPr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  <a:latin typeface="Anton" charset="0"/>
              </a:rPr>
              <a:t>Quando juntamos duas espécies químicas diferentes e, não houver reação química entre elas, isto é, não houver formação de nova(s) espécie(s), teremos uma MISTURA </a:t>
            </a:r>
          </a:p>
        </p:txBody>
      </p:sp>
      <p:pic>
        <p:nvPicPr>
          <p:cNvPr id="655365" name="Picture 7" descr="Imagem relacionad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9737" y="2020242"/>
            <a:ext cx="3442851" cy="295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9" name="Rectangle 5"/>
          <p:cNvSpPr>
            <a:spLocks noChangeArrowheads="1"/>
          </p:cNvSpPr>
          <p:nvPr/>
        </p:nvSpPr>
        <p:spPr bwMode="auto">
          <a:xfrm>
            <a:off x="3489434" y="254574"/>
            <a:ext cx="54758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altLang="pt-BR" sz="2000" dirty="0">
                <a:solidFill>
                  <a:schemeClr val="tx2"/>
                </a:solidFill>
                <a:latin typeface="Anton" charset="0"/>
              </a:rPr>
              <a:t>Quando uma solução é bastante diluída, a massa do solvente é praticamente igual à massa da solução e, neste caso, a concentração da solução é expressa em “</a:t>
            </a:r>
            <a:r>
              <a:rPr lang="pt-BR" altLang="pt-BR" sz="2000" dirty="0" err="1">
                <a:solidFill>
                  <a:schemeClr val="tx2"/>
                </a:solidFill>
                <a:latin typeface="Anton" charset="0"/>
              </a:rPr>
              <a:t>ppm</a:t>
            </a:r>
            <a:r>
              <a:rPr lang="pt-BR" altLang="pt-BR" sz="2000" dirty="0">
                <a:solidFill>
                  <a:schemeClr val="tx2"/>
                </a:solidFill>
                <a:latin typeface="Anton" charset="0"/>
              </a:rPr>
              <a:t>” (partes por milhão) 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3510454" y="1927803"/>
            <a:ext cx="5486401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altLang="pt-BR" sz="2000" dirty="0">
                <a:solidFill>
                  <a:schemeClr val="accent1"/>
                </a:solidFill>
                <a:latin typeface="Anton" charset="0"/>
              </a:rPr>
              <a:t>O “</a:t>
            </a:r>
            <a:r>
              <a:rPr lang="pt-BR" altLang="pt-BR" sz="2000" dirty="0" err="1">
                <a:solidFill>
                  <a:schemeClr val="accent1"/>
                </a:solidFill>
                <a:latin typeface="Anton" charset="0"/>
              </a:rPr>
              <a:t>ppm</a:t>
            </a:r>
            <a:r>
              <a:rPr lang="pt-BR" altLang="pt-BR" sz="2000" dirty="0">
                <a:solidFill>
                  <a:schemeClr val="accent1"/>
                </a:solidFill>
                <a:latin typeface="Anton" charset="0"/>
              </a:rPr>
              <a:t>” indica quantas partes do soluto existem em um milhão de partes da solução </a:t>
            </a:r>
          </a:p>
          <a:p>
            <a:pPr algn="ctr">
              <a:lnSpc>
                <a:spcPct val="130000"/>
              </a:lnSpc>
            </a:pPr>
            <a:r>
              <a:rPr lang="pt-BR" altLang="pt-BR" sz="2000" dirty="0">
                <a:solidFill>
                  <a:schemeClr val="accent1"/>
                </a:solidFill>
                <a:latin typeface="Anton" charset="0"/>
              </a:rPr>
              <a:t>(em volume ou em massa) </a:t>
            </a:r>
          </a:p>
        </p:txBody>
      </p:sp>
      <p:sp>
        <p:nvSpPr>
          <p:cNvPr id="692231" name="Rectangle 8"/>
          <p:cNvSpPr>
            <a:spLocks noChangeArrowheads="1"/>
          </p:cNvSpPr>
          <p:nvPr/>
        </p:nvSpPr>
        <p:spPr bwMode="auto">
          <a:xfrm>
            <a:off x="-290" y="2299395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pt-BR" altLang="pt-BR" b="1" i="1">
              <a:solidFill>
                <a:srgbClr val="000000"/>
              </a:solidFill>
              <a:latin typeface="Arrus Blk BT"/>
            </a:endParaRPr>
          </a:p>
        </p:txBody>
      </p:sp>
      <p:sp>
        <p:nvSpPr>
          <p:cNvPr id="692232" name="Rectangle 9"/>
          <p:cNvSpPr>
            <a:spLocks noChangeArrowheads="1"/>
          </p:cNvSpPr>
          <p:nvPr/>
        </p:nvSpPr>
        <p:spPr bwMode="auto">
          <a:xfrm>
            <a:off x="0" y="2813745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 altLang="pt-BR" b="1" i="1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" name="Grupo 12"/>
          <p:cNvGrpSpPr>
            <a:grpSpLocks/>
          </p:cNvGrpSpPr>
          <p:nvPr/>
        </p:nvGrpSpPr>
        <p:grpSpPr bwMode="auto">
          <a:xfrm>
            <a:off x="3654920" y="3710116"/>
            <a:ext cx="5029200" cy="942312"/>
            <a:chOff x="2071677" y="3940116"/>
            <a:chExt cx="5027623" cy="1256152"/>
          </a:xfrm>
        </p:grpSpPr>
        <p:sp>
          <p:nvSpPr>
            <p:cNvPr id="692234" name="Rectangle 10"/>
            <p:cNvSpPr>
              <a:spLocks noChangeArrowheads="1"/>
            </p:cNvSpPr>
            <p:nvPr/>
          </p:nvSpPr>
          <p:spPr bwMode="auto">
            <a:xfrm>
              <a:off x="2071677" y="4233498"/>
              <a:ext cx="1071563" cy="613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pt-BR" altLang="pt-BR" sz="2000" b="1">
                  <a:solidFill>
                    <a:schemeClr val="accent1"/>
                  </a:solidFill>
                  <a:latin typeface="Arial Black" pitchFamily="34" charset="0"/>
                </a:rPr>
                <a:t>1 ppm</a:t>
              </a:r>
            </a:p>
          </p:txBody>
        </p:sp>
        <p:sp>
          <p:nvSpPr>
            <p:cNvPr id="692235" name="Rectangle 11"/>
            <p:cNvSpPr>
              <a:spLocks noChangeArrowheads="1"/>
            </p:cNvSpPr>
            <p:nvPr/>
          </p:nvSpPr>
          <p:spPr bwMode="auto">
            <a:xfrm>
              <a:off x="3143250" y="4202053"/>
              <a:ext cx="431800" cy="613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pt-BR" altLang="pt-BR" sz="2000" b="1">
                  <a:solidFill>
                    <a:schemeClr val="accent1"/>
                  </a:solidFill>
                  <a:latin typeface="Arial Black" pitchFamily="34" charset="0"/>
                </a:rPr>
                <a:t>=</a:t>
              </a:r>
            </a:p>
          </p:txBody>
        </p:sp>
        <p:sp>
          <p:nvSpPr>
            <p:cNvPr id="692236" name="Line 12"/>
            <p:cNvSpPr>
              <a:spLocks noChangeShapeType="1"/>
            </p:cNvSpPr>
            <p:nvPr/>
          </p:nvSpPr>
          <p:spPr bwMode="auto">
            <a:xfrm>
              <a:off x="3643313" y="4576758"/>
              <a:ext cx="3455987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accent1"/>
                </a:solidFill>
              </a:endParaRPr>
            </a:p>
          </p:txBody>
        </p:sp>
        <p:sp>
          <p:nvSpPr>
            <p:cNvPr id="692237" name="Rectangle 13"/>
            <p:cNvSpPr>
              <a:spLocks noChangeArrowheads="1"/>
            </p:cNvSpPr>
            <p:nvPr/>
          </p:nvSpPr>
          <p:spPr bwMode="auto">
            <a:xfrm>
              <a:off x="4017963" y="3940116"/>
              <a:ext cx="3024187" cy="613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pt-BR" altLang="pt-BR" sz="2000" b="1" dirty="0">
                  <a:solidFill>
                    <a:schemeClr val="accent1"/>
                  </a:solidFill>
                  <a:latin typeface="Arial Black" pitchFamily="34" charset="0"/>
                </a:rPr>
                <a:t>1 parte de soluto</a:t>
              </a:r>
            </a:p>
          </p:txBody>
        </p:sp>
        <p:sp>
          <p:nvSpPr>
            <p:cNvPr id="692238" name="Rectangle 14"/>
            <p:cNvSpPr>
              <a:spLocks noChangeArrowheads="1"/>
            </p:cNvSpPr>
            <p:nvPr/>
          </p:nvSpPr>
          <p:spPr bwMode="auto">
            <a:xfrm>
              <a:off x="3714744" y="4583066"/>
              <a:ext cx="3317893" cy="613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pt-BR" altLang="pt-BR" sz="2000" b="1">
                  <a:solidFill>
                    <a:schemeClr val="accent1"/>
                  </a:solidFill>
                  <a:latin typeface="Arial Black" pitchFamily="34" charset="0"/>
                </a:rPr>
                <a:t>10</a:t>
              </a:r>
              <a:r>
                <a:rPr lang="pt-BR" altLang="pt-BR" sz="2000" b="1" baseline="30000">
                  <a:solidFill>
                    <a:schemeClr val="accent1"/>
                  </a:solidFill>
                  <a:latin typeface="Arial Black" pitchFamily="34" charset="0"/>
                </a:rPr>
                <a:t>6</a:t>
              </a:r>
              <a:r>
                <a:rPr lang="pt-BR" altLang="pt-BR" sz="2000" b="1">
                  <a:solidFill>
                    <a:schemeClr val="accent1"/>
                  </a:solidFill>
                  <a:latin typeface="Arial Black" pitchFamily="34" charset="0"/>
                </a:rPr>
                <a:t> partes de solução</a:t>
              </a:r>
            </a:p>
          </p:txBody>
        </p:sp>
      </p:grpSp>
      <p:sp>
        <p:nvSpPr>
          <p:cNvPr id="13" name="Título 12"/>
          <p:cNvSpPr>
            <a:spLocks noGrp="1"/>
          </p:cNvSpPr>
          <p:nvPr>
            <p:ph type="ctrTitle"/>
          </p:nvPr>
        </p:nvSpPr>
        <p:spPr>
          <a:xfrm>
            <a:off x="913176" y="1741115"/>
            <a:ext cx="2071761" cy="481200"/>
          </a:xfrm>
        </p:spPr>
        <p:txBody>
          <a:bodyPr/>
          <a:lstStyle/>
          <a:p>
            <a:r>
              <a:rPr lang="pt-BR" b="1" dirty="0">
                <a:solidFill>
                  <a:schemeClr val="accent5"/>
                </a:solidFill>
                <a:latin typeface="Anton" charset="0"/>
              </a:rPr>
              <a:t>PARTES POR MILHÃO (</a:t>
            </a:r>
            <a:r>
              <a:rPr lang="pt-BR" b="1" dirty="0" err="1">
                <a:solidFill>
                  <a:schemeClr val="accent5"/>
                </a:solidFill>
                <a:latin typeface="Anton" charset="0"/>
              </a:rPr>
              <a:t>ppm</a:t>
            </a:r>
            <a:r>
              <a:rPr lang="pt-BR" b="1" dirty="0">
                <a:solidFill>
                  <a:schemeClr val="accent5"/>
                </a:solidFill>
                <a:latin typeface="Anton" charset="0"/>
              </a:rPr>
              <a:t>)</a:t>
            </a:r>
            <a:br>
              <a:rPr lang="pt-BR" b="1" dirty="0">
                <a:solidFill>
                  <a:schemeClr val="accent5"/>
                </a:solidFill>
                <a:latin typeface="Anton" charset="0"/>
              </a:rPr>
            </a:br>
            <a:endParaRPr lang="pt-BR" dirty="0">
              <a:solidFill>
                <a:schemeClr val="accent5"/>
              </a:solidFill>
              <a:latin typeface="Anto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Text Box 5"/>
          <p:cNvSpPr txBox="1">
            <a:spLocks noChangeArrowheads="1"/>
          </p:cNvSpPr>
          <p:nvPr/>
        </p:nvSpPr>
        <p:spPr bwMode="auto">
          <a:xfrm>
            <a:off x="303213" y="122635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altLang="pt-BR" sz="20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693251" name="Text Box 6"/>
          <p:cNvSpPr txBox="1">
            <a:spLocks noChangeArrowheads="1"/>
          </p:cNvSpPr>
          <p:nvPr/>
        </p:nvSpPr>
        <p:spPr bwMode="auto">
          <a:xfrm>
            <a:off x="0" y="53579"/>
            <a:ext cx="9144000" cy="65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30000"/>
              </a:lnSpc>
            </a:pPr>
            <a:r>
              <a:rPr lang="pt-BR" altLang="pt-BR" dirty="0">
                <a:solidFill>
                  <a:srgbClr val="002060"/>
                </a:solidFill>
                <a:latin typeface="Anton" charset="0"/>
              </a:rPr>
              <a:t>01) Em uma amostra de 100 L do ar de uma cidade há 2 x 10</a:t>
            </a:r>
            <a:r>
              <a:rPr lang="pt-BR" altLang="pt-BR" baseline="30000" dirty="0">
                <a:solidFill>
                  <a:srgbClr val="002060"/>
                </a:solidFill>
                <a:latin typeface="Anton" charset="0"/>
              </a:rPr>
              <a:t>–8 </a:t>
            </a:r>
            <a:r>
              <a:rPr lang="pt-BR" altLang="pt-BR" dirty="0">
                <a:solidFill>
                  <a:srgbClr val="002060"/>
                </a:solidFill>
                <a:latin typeface="Anton" charset="0"/>
              </a:rPr>
              <a:t>L  do  poluente  SO</a:t>
            </a:r>
            <a:r>
              <a:rPr lang="pt-BR" altLang="pt-BR" baseline="-25000" dirty="0">
                <a:solidFill>
                  <a:srgbClr val="002060"/>
                </a:solidFill>
                <a:latin typeface="Anton" charset="0"/>
              </a:rPr>
              <a:t>2</a:t>
            </a:r>
            <a:r>
              <a:rPr lang="pt-BR" altLang="pt-BR" dirty="0">
                <a:solidFill>
                  <a:srgbClr val="002060"/>
                </a:solidFill>
                <a:latin typeface="Anton" charset="0"/>
              </a:rPr>
              <a:t>.   A  quantas  “ </a:t>
            </a:r>
            <a:r>
              <a:rPr lang="pt-BR" altLang="pt-BR" dirty="0" err="1">
                <a:solidFill>
                  <a:srgbClr val="002060"/>
                </a:solidFill>
                <a:latin typeface="Anton" charset="0"/>
              </a:rPr>
              <a:t>ppm</a:t>
            </a:r>
            <a:r>
              <a:rPr lang="pt-BR" altLang="pt-BR" dirty="0">
                <a:solidFill>
                  <a:srgbClr val="002060"/>
                </a:solidFill>
                <a:latin typeface="Anton" charset="0"/>
              </a:rPr>
              <a:t> “,  em   volume,   isso</a:t>
            </a:r>
          </a:p>
          <a:p>
            <a:pPr marL="342900" indent="-342900" algn="just">
              <a:lnSpc>
                <a:spcPct val="130000"/>
              </a:lnSpc>
            </a:pPr>
            <a:r>
              <a:rPr lang="pt-BR" altLang="pt-BR" dirty="0">
                <a:solidFill>
                  <a:srgbClr val="002060"/>
                </a:solidFill>
                <a:latin typeface="Anton" charset="0"/>
              </a:rPr>
              <a:t>      corresponde? 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1915281" y="1073944"/>
            <a:ext cx="14526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FFFF00"/>
                </a:solidFill>
                <a:latin typeface="Arial Black" pitchFamily="34" charset="0"/>
              </a:rPr>
              <a:t>volume de ar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4929968" y="1071563"/>
            <a:ext cx="16113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FFFF00"/>
                </a:solidFill>
                <a:latin typeface="Arial Black" pitchFamily="34" charset="0"/>
              </a:rPr>
              <a:t>volume de SO</a:t>
            </a:r>
            <a:r>
              <a:rPr lang="pt-BR" altLang="pt-BR" b="1" baseline="-25000">
                <a:solidFill>
                  <a:srgbClr val="FFFF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2291068" y="1378744"/>
            <a:ext cx="7248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FFFF00"/>
                </a:solidFill>
                <a:latin typeface="Arial Black" pitchFamily="34" charset="0"/>
              </a:rPr>
              <a:t>100 L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2315073" y="1769269"/>
            <a:ext cx="6848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FFFF00"/>
                </a:solidFill>
                <a:latin typeface="Arial Black" pitchFamily="34" charset="0"/>
              </a:rPr>
              <a:t>10</a:t>
            </a:r>
            <a:r>
              <a:rPr lang="pt-BR" altLang="pt-BR" b="1" baseline="30000">
                <a:solidFill>
                  <a:srgbClr val="FFFF00"/>
                </a:solidFill>
                <a:latin typeface="Arial Black" pitchFamily="34" charset="0"/>
              </a:rPr>
              <a:t>6</a:t>
            </a:r>
            <a:r>
              <a:rPr lang="pt-BR" altLang="pt-BR" b="1">
                <a:solidFill>
                  <a:srgbClr val="FFFF00"/>
                </a:solidFill>
                <a:latin typeface="Arial Black" pitchFamily="34" charset="0"/>
              </a:rPr>
              <a:t> L</a:t>
            </a: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5174038" y="1378744"/>
            <a:ext cx="12025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FFFF00"/>
                </a:solidFill>
                <a:latin typeface="Arial Black" pitchFamily="34" charset="0"/>
              </a:rPr>
              <a:t>2 </a:t>
            </a:r>
            <a:r>
              <a:rPr lang="pt-BR" altLang="pt-BR" sz="1400" b="1">
                <a:solidFill>
                  <a:srgbClr val="FFFF00"/>
                </a:solidFill>
                <a:latin typeface="Arial Black" pitchFamily="34" charset="0"/>
              </a:rPr>
              <a:t>x </a:t>
            </a:r>
            <a:r>
              <a:rPr lang="pt-BR" altLang="pt-BR" b="1">
                <a:solidFill>
                  <a:srgbClr val="FFFF00"/>
                </a:solidFill>
                <a:latin typeface="Arial Black" pitchFamily="34" charset="0"/>
              </a:rPr>
              <a:t>10 </a:t>
            </a:r>
            <a:r>
              <a:rPr lang="pt-BR" altLang="pt-BR" b="1" baseline="30000">
                <a:solidFill>
                  <a:srgbClr val="FFFF00"/>
                </a:solidFill>
                <a:latin typeface="Arial Black" pitchFamily="34" charset="0"/>
              </a:rPr>
              <a:t>– 8</a:t>
            </a:r>
            <a:r>
              <a:rPr lang="pt-BR" altLang="pt-BR" b="1">
                <a:solidFill>
                  <a:srgbClr val="FFFF00"/>
                </a:solidFill>
                <a:latin typeface="Arial Black" pitchFamily="34" charset="0"/>
              </a:rPr>
              <a:t> L</a:t>
            </a:r>
          </a:p>
        </p:txBody>
      </p:sp>
      <p:sp>
        <p:nvSpPr>
          <p:cNvPr id="43055" name="Text Box 47"/>
          <p:cNvSpPr txBox="1">
            <a:spLocks noChangeArrowheads="1"/>
          </p:cNvSpPr>
          <p:nvPr/>
        </p:nvSpPr>
        <p:spPr bwMode="auto">
          <a:xfrm>
            <a:off x="5388630" y="1725217"/>
            <a:ext cx="3241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FFFF00"/>
                </a:solidFill>
                <a:latin typeface="Arial Black" pitchFamily="34" charset="0"/>
              </a:rPr>
              <a:t>V</a:t>
            </a:r>
          </a:p>
        </p:txBody>
      </p:sp>
      <p:sp>
        <p:nvSpPr>
          <p:cNvPr id="43" name="AutoShape 25"/>
          <p:cNvSpPr>
            <a:spLocks noChangeArrowheads="1"/>
          </p:cNvSpPr>
          <p:nvPr/>
        </p:nvSpPr>
        <p:spPr bwMode="auto">
          <a:xfrm>
            <a:off x="3203575" y="2372916"/>
            <a:ext cx="647700" cy="161925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 altLang="pt-BR" b="1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5" name="Text Box 27"/>
          <p:cNvSpPr txBox="1">
            <a:spLocks noChangeArrowheads="1"/>
          </p:cNvSpPr>
          <p:nvPr/>
        </p:nvSpPr>
        <p:spPr bwMode="auto">
          <a:xfrm>
            <a:off x="4351726" y="2321719"/>
            <a:ext cx="26773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FFFF00"/>
                </a:solidFill>
                <a:latin typeface="Arial Black" pitchFamily="34" charset="0"/>
              </a:rPr>
              <a:t>100 </a:t>
            </a:r>
            <a:r>
              <a:rPr lang="pt-BR" altLang="pt-BR" sz="1400" b="1">
                <a:solidFill>
                  <a:srgbClr val="FFFF00"/>
                </a:solidFill>
                <a:latin typeface="Arial Black" pitchFamily="34" charset="0"/>
              </a:rPr>
              <a:t>x</a:t>
            </a:r>
            <a:r>
              <a:rPr lang="pt-BR" altLang="pt-BR" b="1">
                <a:solidFill>
                  <a:srgbClr val="FFFF00"/>
                </a:solidFill>
                <a:latin typeface="Arial Black" pitchFamily="34" charset="0"/>
              </a:rPr>
              <a:t> V  =  10</a:t>
            </a:r>
            <a:r>
              <a:rPr lang="pt-BR" altLang="pt-BR" b="1" baseline="30000">
                <a:solidFill>
                  <a:srgbClr val="FFFF00"/>
                </a:solidFill>
                <a:latin typeface="Arial Black" pitchFamily="34" charset="0"/>
              </a:rPr>
              <a:t>6</a:t>
            </a:r>
            <a:r>
              <a:rPr lang="pt-BR" altLang="pt-BR" b="1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pt-BR" altLang="pt-BR" sz="1400" b="1">
                <a:solidFill>
                  <a:srgbClr val="FFFF00"/>
                </a:solidFill>
                <a:latin typeface="Arial Black" pitchFamily="34" charset="0"/>
              </a:rPr>
              <a:t>x</a:t>
            </a:r>
            <a:r>
              <a:rPr lang="pt-BR" altLang="pt-BR" b="1">
                <a:solidFill>
                  <a:srgbClr val="FFFF00"/>
                </a:solidFill>
                <a:latin typeface="Arial Black" pitchFamily="34" charset="0"/>
              </a:rPr>
              <a:t> 2 </a:t>
            </a:r>
            <a:r>
              <a:rPr lang="pt-BR" altLang="pt-BR" sz="1400" b="1">
                <a:solidFill>
                  <a:srgbClr val="FFFF00"/>
                </a:solidFill>
                <a:latin typeface="Arial Black" pitchFamily="34" charset="0"/>
              </a:rPr>
              <a:t>x</a:t>
            </a:r>
            <a:r>
              <a:rPr lang="pt-BR" altLang="pt-BR" b="1">
                <a:solidFill>
                  <a:srgbClr val="FFFF00"/>
                </a:solidFill>
                <a:latin typeface="Arial Black" pitchFamily="34" charset="0"/>
              </a:rPr>
              <a:t> 10 </a:t>
            </a:r>
            <a:r>
              <a:rPr lang="pt-BR" altLang="pt-BR" b="1" baseline="30000">
                <a:solidFill>
                  <a:srgbClr val="FFFF00"/>
                </a:solidFill>
                <a:latin typeface="Arial Black" pitchFamily="34" charset="0"/>
              </a:rPr>
              <a:t>– 8</a:t>
            </a:r>
          </a:p>
        </p:txBody>
      </p:sp>
      <p:grpSp>
        <p:nvGrpSpPr>
          <p:cNvPr id="2" name="Grupo 64"/>
          <p:cNvGrpSpPr>
            <a:grpSpLocks/>
          </p:cNvGrpSpPr>
          <p:nvPr/>
        </p:nvGrpSpPr>
        <p:grpSpPr bwMode="auto">
          <a:xfrm>
            <a:off x="4015775" y="2731292"/>
            <a:ext cx="2569175" cy="686636"/>
            <a:chOff x="4015775" y="3819523"/>
            <a:chExt cx="2569177" cy="914933"/>
          </a:xfrm>
        </p:grpSpPr>
        <p:sp>
          <p:nvSpPr>
            <p:cNvPr id="693273" name="Line 33"/>
            <p:cNvSpPr>
              <a:spLocks noChangeShapeType="1"/>
            </p:cNvSpPr>
            <p:nvPr/>
          </p:nvSpPr>
          <p:spPr bwMode="auto">
            <a:xfrm>
              <a:off x="4857752" y="4214818"/>
              <a:ext cx="1727200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93274" name="Text Box 38"/>
            <p:cNvSpPr txBox="1">
              <a:spLocks noChangeArrowheads="1"/>
            </p:cNvSpPr>
            <p:nvPr/>
          </p:nvSpPr>
          <p:spPr bwMode="auto">
            <a:xfrm>
              <a:off x="4015775" y="4035423"/>
              <a:ext cx="324127" cy="410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FFFF00"/>
                  </a:solidFill>
                  <a:latin typeface="Arial Black" pitchFamily="34" charset="0"/>
                </a:rPr>
                <a:t>V</a:t>
              </a:r>
            </a:p>
          </p:txBody>
        </p:sp>
        <p:sp>
          <p:nvSpPr>
            <p:cNvPr id="693275" name="Text Box 39"/>
            <p:cNvSpPr txBox="1">
              <a:spLocks noChangeArrowheads="1"/>
            </p:cNvSpPr>
            <p:nvPr/>
          </p:nvSpPr>
          <p:spPr bwMode="auto">
            <a:xfrm>
              <a:off x="4444369" y="4035423"/>
              <a:ext cx="303288" cy="410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FFFF00"/>
                  </a:solidFill>
                  <a:latin typeface="Arial Black" pitchFamily="34" charset="0"/>
                </a:rPr>
                <a:t>=</a:t>
              </a:r>
            </a:p>
          </p:txBody>
        </p:sp>
        <p:sp>
          <p:nvSpPr>
            <p:cNvPr id="693276" name="Text Box 41"/>
            <p:cNvSpPr txBox="1">
              <a:spLocks noChangeArrowheads="1"/>
            </p:cNvSpPr>
            <p:nvPr/>
          </p:nvSpPr>
          <p:spPr bwMode="auto">
            <a:xfrm>
              <a:off x="5196248" y="3819523"/>
              <a:ext cx="1023038" cy="410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FFFF00"/>
                  </a:solidFill>
                  <a:latin typeface="Arial Black" pitchFamily="34" charset="0"/>
                </a:rPr>
                <a:t>2 </a:t>
              </a:r>
              <a:r>
                <a:rPr lang="pt-BR" altLang="pt-BR" sz="1400" b="1">
                  <a:solidFill>
                    <a:srgbClr val="FFFF00"/>
                  </a:solidFill>
                  <a:latin typeface="Arial Black" pitchFamily="34" charset="0"/>
                </a:rPr>
                <a:t>x</a:t>
              </a:r>
              <a:r>
                <a:rPr lang="pt-BR" altLang="pt-BR" b="1">
                  <a:solidFill>
                    <a:srgbClr val="FFFF00"/>
                  </a:solidFill>
                  <a:latin typeface="Arial Black" pitchFamily="34" charset="0"/>
                </a:rPr>
                <a:t> 10 </a:t>
              </a:r>
              <a:r>
                <a:rPr lang="pt-BR" altLang="pt-BR" b="1" baseline="30000">
                  <a:solidFill>
                    <a:srgbClr val="FFFF00"/>
                  </a:solidFill>
                  <a:latin typeface="Arial Black" pitchFamily="34" charset="0"/>
                </a:rPr>
                <a:t>– 2</a:t>
              </a:r>
            </a:p>
          </p:txBody>
        </p:sp>
        <p:sp>
          <p:nvSpPr>
            <p:cNvPr id="693277" name="Text Box 42"/>
            <p:cNvSpPr txBox="1">
              <a:spLocks noChangeArrowheads="1"/>
            </p:cNvSpPr>
            <p:nvPr/>
          </p:nvSpPr>
          <p:spPr bwMode="auto">
            <a:xfrm>
              <a:off x="5404924" y="4324348"/>
              <a:ext cx="545341" cy="410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FFFF00"/>
                  </a:solidFill>
                  <a:latin typeface="Arial Black" pitchFamily="34" charset="0"/>
                </a:rPr>
                <a:t>100</a:t>
              </a:r>
            </a:p>
          </p:txBody>
        </p:sp>
      </p:grpSp>
      <p:grpSp>
        <p:nvGrpSpPr>
          <p:cNvPr id="3" name="Grupo 65"/>
          <p:cNvGrpSpPr>
            <a:grpSpLocks/>
          </p:cNvGrpSpPr>
          <p:nvPr/>
        </p:nvGrpSpPr>
        <p:grpSpPr bwMode="auto">
          <a:xfrm>
            <a:off x="4015738" y="3519484"/>
            <a:ext cx="2180520" cy="330432"/>
            <a:chOff x="4015743" y="4870445"/>
            <a:chExt cx="2180952" cy="439963"/>
          </a:xfrm>
        </p:grpSpPr>
        <p:sp>
          <p:nvSpPr>
            <p:cNvPr id="693270" name="Text Box 43"/>
            <p:cNvSpPr txBox="1">
              <a:spLocks noChangeArrowheads="1"/>
            </p:cNvSpPr>
            <p:nvPr/>
          </p:nvSpPr>
          <p:spPr bwMode="auto">
            <a:xfrm>
              <a:off x="4015743" y="4900610"/>
              <a:ext cx="324191" cy="409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FFFF00"/>
                  </a:solidFill>
                  <a:latin typeface="Arial Black" pitchFamily="34" charset="0"/>
                </a:rPr>
                <a:t>V</a:t>
              </a:r>
            </a:p>
          </p:txBody>
        </p:sp>
        <p:sp>
          <p:nvSpPr>
            <p:cNvPr id="693271" name="Text Box 44"/>
            <p:cNvSpPr txBox="1">
              <a:spLocks noChangeArrowheads="1"/>
            </p:cNvSpPr>
            <p:nvPr/>
          </p:nvSpPr>
          <p:spPr bwMode="auto">
            <a:xfrm>
              <a:off x="4444340" y="4900607"/>
              <a:ext cx="303348" cy="409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FFFF00"/>
                  </a:solidFill>
                  <a:latin typeface="Arial Black" pitchFamily="34" charset="0"/>
                </a:rPr>
                <a:t>=</a:t>
              </a:r>
            </a:p>
          </p:txBody>
        </p:sp>
        <p:sp>
          <p:nvSpPr>
            <p:cNvPr id="693272" name="Text Box 46"/>
            <p:cNvSpPr txBox="1">
              <a:spLocks noChangeArrowheads="1"/>
            </p:cNvSpPr>
            <p:nvPr/>
          </p:nvSpPr>
          <p:spPr bwMode="auto">
            <a:xfrm>
              <a:off x="5011520" y="4870445"/>
              <a:ext cx="1185175" cy="409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FFFF00"/>
                  </a:solidFill>
                  <a:latin typeface="Arial Black" pitchFamily="34" charset="0"/>
                </a:rPr>
                <a:t>2 </a:t>
              </a:r>
              <a:r>
                <a:rPr lang="pt-BR" altLang="pt-BR" sz="1200" b="1">
                  <a:solidFill>
                    <a:srgbClr val="FFFF00"/>
                  </a:solidFill>
                  <a:latin typeface="Arial Black" pitchFamily="34" charset="0"/>
                </a:rPr>
                <a:t>x</a:t>
              </a:r>
              <a:r>
                <a:rPr lang="pt-BR" altLang="pt-BR" b="1">
                  <a:solidFill>
                    <a:srgbClr val="FFFF00"/>
                  </a:solidFill>
                  <a:latin typeface="Arial Black" pitchFamily="34" charset="0"/>
                </a:rPr>
                <a:t> 10 </a:t>
              </a:r>
              <a:r>
                <a:rPr lang="pt-BR" altLang="pt-BR" b="1" baseline="30000">
                  <a:solidFill>
                    <a:srgbClr val="FFFF00"/>
                  </a:solidFill>
                  <a:latin typeface="Arial Black" pitchFamily="34" charset="0"/>
                </a:rPr>
                <a:t>– 4</a:t>
              </a:r>
              <a:r>
                <a:rPr lang="pt-BR" altLang="pt-BR" b="1">
                  <a:solidFill>
                    <a:srgbClr val="FFFF00"/>
                  </a:solidFill>
                  <a:latin typeface="Arial Black" pitchFamily="34" charset="0"/>
                </a:rPr>
                <a:t> L</a:t>
              </a:r>
            </a:p>
          </p:txBody>
        </p:sp>
      </p:grpSp>
      <p:grpSp>
        <p:nvGrpSpPr>
          <p:cNvPr id="4" name="Grupo 63"/>
          <p:cNvGrpSpPr>
            <a:grpSpLocks/>
          </p:cNvGrpSpPr>
          <p:nvPr/>
        </p:nvGrpSpPr>
        <p:grpSpPr bwMode="auto">
          <a:xfrm>
            <a:off x="395289" y="2193132"/>
            <a:ext cx="2401887" cy="643572"/>
            <a:chOff x="395288" y="3910580"/>
            <a:chExt cx="2401865" cy="856924"/>
          </a:xfrm>
        </p:grpSpPr>
        <p:sp>
          <p:nvSpPr>
            <p:cNvPr id="693263" name="Text Box 17"/>
            <p:cNvSpPr txBox="1">
              <a:spLocks noChangeArrowheads="1"/>
            </p:cNvSpPr>
            <p:nvPr/>
          </p:nvSpPr>
          <p:spPr bwMode="auto">
            <a:xfrm>
              <a:off x="475704" y="3916925"/>
              <a:ext cx="545336" cy="409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FFFF00"/>
                  </a:solidFill>
                  <a:latin typeface="Arial Black" pitchFamily="34" charset="0"/>
                </a:rPr>
                <a:t>100</a:t>
              </a:r>
            </a:p>
          </p:txBody>
        </p:sp>
        <p:sp>
          <p:nvSpPr>
            <p:cNvPr id="693264" name="Line 22"/>
            <p:cNvSpPr>
              <a:spLocks noChangeShapeType="1"/>
            </p:cNvSpPr>
            <p:nvPr/>
          </p:nvSpPr>
          <p:spPr bwMode="auto">
            <a:xfrm>
              <a:off x="395288" y="4292600"/>
              <a:ext cx="720725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93265" name="Line 23"/>
            <p:cNvSpPr>
              <a:spLocks noChangeShapeType="1"/>
            </p:cNvSpPr>
            <p:nvPr/>
          </p:nvSpPr>
          <p:spPr bwMode="auto">
            <a:xfrm>
              <a:off x="1428728" y="4274114"/>
              <a:ext cx="1368425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93266" name="Text Box 24"/>
            <p:cNvSpPr txBox="1">
              <a:spLocks noChangeArrowheads="1"/>
            </p:cNvSpPr>
            <p:nvPr/>
          </p:nvSpPr>
          <p:spPr bwMode="auto">
            <a:xfrm>
              <a:off x="1132846" y="4051300"/>
              <a:ext cx="303285" cy="409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FFFF00"/>
                  </a:solidFill>
                  <a:latin typeface="Arial Black" pitchFamily="34" charset="0"/>
                </a:rPr>
                <a:t>=</a:t>
              </a:r>
            </a:p>
          </p:txBody>
        </p:sp>
        <p:sp>
          <p:nvSpPr>
            <p:cNvPr id="693267" name="Text Box 35"/>
            <p:cNvSpPr txBox="1">
              <a:spLocks noChangeArrowheads="1"/>
            </p:cNvSpPr>
            <p:nvPr/>
          </p:nvSpPr>
          <p:spPr bwMode="auto">
            <a:xfrm>
              <a:off x="1839292" y="4345552"/>
              <a:ext cx="324124" cy="409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FFFF00"/>
                  </a:solidFill>
                  <a:latin typeface="Arial Black" pitchFamily="34" charset="0"/>
                </a:rPr>
                <a:t>V</a:t>
              </a:r>
            </a:p>
          </p:txBody>
        </p:sp>
        <p:sp>
          <p:nvSpPr>
            <p:cNvPr id="693268" name="Text Box 12"/>
            <p:cNvSpPr txBox="1">
              <a:spLocks noChangeArrowheads="1"/>
            </p:cNvSpPr>
            <p:nvPr/>
          </p:nvSpPr>
          <p:spPr bwMode="auto">
            <a:xfrm>
              <a:off x="521389" y="4357695"/>
              <a:ext cx="505262" cy="409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FFFF00"/>
                  </a:solidFill>
                  <a:latin typeface="Arial Black" pitchFamily="34" charset="0"/>
                </a:rPr>
                <a:t>10</a:t>
              </a:r>
              <a:r>
                <a:rPr lang="pt-BR" altLang="pt-BR" b="1" baseline="30000">
                  <a:solidFill>
                    <a:srgbClr val="FFFF00"/>
                  </a:solidFill>
                  <a:latin typeface="Arial Black" pitchFamily="34" charset="0"/>
                </a:rPr>
                <a:t>6</a:t>
              </a:r>
              <a:endParaRPr lang="pt-BR" altLang="pt-BR" b="1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  <p:sp>
          <p:nvSpPr>
            <p:cNvPr id="693269" name="Text Box 14"/>
            <p:cNvSpPr txBox="1">
              <a:spLocks noChangeArrowheads="1"/>
            </p:cNvSpPr>
            <p:nvPr/>
          </p:nvSpPr>
          <p:spPr bwMode="auto">
            <a:xfrm>
              <a:off x="1557983" y="3910580"/>
              <a:ext cx="1082338" cy="409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FFFF00"/>
                  </a:solidFill>
                  <a:latin typeface="Arial Black" pitchFamily="34" charset="0"/>
                </a:rPr>
                <a:t>2 x 10 </a:t>
              </a:r>
              <a:r>
                <a:rPr lang="pt-BR" altLang="pt-BR" b="1" baseline="30000">
                  <a:solidFill>
                    <a:srgbClr val="FFFF00"/>
                  </a:solidFill>
                  <a:latin typeface="Arial Black" pitchFamily="34" charset="0"/>
                </a:rPr>
                <a:t>– 8</a:t>
              </a:r>
              <a:r>
                <a:rPr lang="pt-BR" altLang="pt-BR" b="1">
                  <a:solidFill>
                    <a:srgbClr val="FFFF00"/>
                  </a:solidFill>
                  <a:latin typeface="Arial Black" pitchFamily="34" charset="0"/>
                </a:rPr>
                <a:t> </a:t>
              </a:r>
            </a:p>
          </p:txBody>
        </p:sp>
      </p:grp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3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/>
      <p:bldP spid="43018" grpId="0"/>
      <p:bldP spid="43019" grpId="0"/>
      <p:bldP spid="43020" grpId="0"/>
      <p:bldP spid="43022" grpId="0"/>
      <p:bldP spid="43055" grpId="0"/>
      <p:bldP spid="43" grpId="0" animBg="1"/>
      <p:bldP spid="4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4"/>
          <p:cNvSpPr>
            <a:spLocks noChangeArrowheads="1"/>
          </p:cNvSpPr>
          <p:nvPr/>
        </p:nvSpPr>
        <p:spPr bwMode="auto">
          <a:xfrm>
            <a:off x="107951" y="186095"/>
            <a:ext cx="88931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 dirty="0">
                <a:solidFill>
                  <a:srgbClr val="002060"/>
                </a:solidFill>
                <a:latin typeface="Anton" charset="0"/>
              </a:rPr>
              <a:t>02)(FGV-SP) Dizer  que uma solução  desinfetante  “ apresenta  1,5% de cloro  ativo”  é equivalente a dizer  que  “ a  concentração  de cloro ativo nessa solução é”: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106534" y="1031276"/>
            <a:ext cx="1435008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lnSpc>
                <a:spcPct val="150000"/>
              </a:lnSpc>
              <a:tabLst>
                <a:tab pos="447675" algn="l"/>
              </a:tabLst>
            </a:pPr>
            <a:r>
              <a:rPr lang="en-US" altLang="pt-BR">
                <a:solidFill>
                  <a:srgbClr val="002060"/>
                </a:solidFill>
                <a:latin typeface="Anton" charset="0"/>
              </a:rPr>
              <a:t>a) 1,5 x 10</a:t>
            </a:r>
            <a:r>
              <a:rPr lang="en-US" altLang="pt-BR" baseline="30000">
                <a:solidFill>
                  <a:srgbClr val="002060"/>
                </a:solidFill>
                <a:latin typeface="Anton" charset="0"/>
              </a:rPr>
              <a:t>6</a:t>
            </a:r>
            <a:r>
              <a:rPr lang="en-US" altLang="pt-BR">
                <a:solidFill>
                  <a:srgbClr val="002060"/>
                </a:solidFill>
                <a:latin typeface="Anton" charset="0"/>
              </a:rPr>
              <a:t> ppm.</a:t>
            </a:r>
            <a:endParaRPr lang="pt-BR" altLang="pt-BR">
              <a:solidFill>
                <a:srgbClr val="002060"/>
              </a:solidFill>
              <a:latin typeface="Anton" charset="0"/>
            </a:endParaRPr>
          </a:p>
          <a:p>
            <a:pPr algn="just">
              <a:lnSpc>
                <a:spcPct val="150000"/>
              </a:lnSpc>
              <a:tabLst>
                <a:tab pos="447675" algn="l"/>
              </a:tabLst>
            </a:pPr>
            <a:r>
              <a:rPr lang="en-US" altLang="pt-BR">
                <a:solidFill>
                  <a:srgbClr val="002060"/>
                </a:solidFill>
                <a:latin typeface="Anton" charset="0"/>
              </a:rPr>
              <a:t>b) 1,5 x 10 </a:t>
            </a:r>
            <a:r>
              <a:rPr lang="en-US" altLang="pt-BR" baseline="30000">
                <a:solidFill>
                  <a:srgbClr val="002060"/>
                </a:solidFill>
                <a:latin typeface="Anton" charset="0"/>
              </a:rPr>
              <a:t>– 2</a:t>
            </a:r>
            <a:r>
              <a:rPr lang="en-US" altLang="pt-BR">
                <a:solidFill>
                  <a:srgbClr val="002060"/>
                </a:solidFill>
                <a:latin typeface="Anton" charset="0"/>
              </a:rPr>
              <a:t> ppm.</a:t>
            </a:r>
            <a:endParaRPr lang="pt-BR" altLang="pt-BR">
              <a:solidFill>
                <a:srgbClr val="002060"/>
              </a:solidFill>
              <a:latin typeface="Anton" charset="0"/>
            </a:endParaRPr>
          </a:p>
          <a:p>
            <a:pPr algn="just">
              <a:lnSpc>
                <a:spcPct val="150000"/>
              </a:lnSpc>
              <a:tabLst>
                <a:tab pos="447675" algn="l"/>
              </a:tabLst>
            </a:pPr>
            <a:r>
              <a:rPr lang="en-US" altLang="pt-BR">
                <a:solidFill>
                  <a:srgbClr val="002060"/>
                </a:solidFill>
                <a:latin typeface="Anton" charset="0"/>
              </a:rPr>
              <a:t>c) 150 ppm.</a:t>
            </a:r>
            <a:endParaRPr lang="pt-BR" altLang="pt-BR">
              <a:solidFill>
                <a:srgbClr val="002060"/>
              </a:solidFill>
              <a:latin typeface="Anton" charset="0"/>
            </a:endParaRPr>
          </a:p>
          <a:p>
            <a:pPr algn="just">
              <a:lnSpc>
                <a:spcPct val="150000"/>
              </a:lnSpc>
              <a:tabLst>
                <a:tab pos="447675" algn="l"/>
              </a:tabLst>
            </a:pPr>
            <a:r>
              <a:rPr lang="en-US" altLang="pt-BR">
                <a:solidFill>
                  <a:srgbClr val="002060"/>
                </a:solidFill>
                <a:latin typeface="Anton" charset="0"/>
              </a:rPr>
              <a:t>d) 1,5 ppm.</a:t>
            </a:r>
            <a:endParaRPr lang="pt-BR" altLang="pt-BR">
              <a:solidFill>
                <a:srgbClr val="002060"/>
              </a:solidFill>
              <a:latin typeface="Anton" charset="0"/>
            </a:endParaRPr>
          </a:p>
          <a:p>
            <a:pPr algn="just">
              <a:lnSpc>
                <a:spcPct val="150000"/>
              </a:lnSpc>
              <a:tabLst>
                <a:tab pos="447675" algn="l"/>
              </a:tabLst>
            </a:pPr>
            <a:r>
              <a:rPr lang="en-US" altLang="pt-BR">
                <a:solidFill>
                  <a:srgbClr val="002060"/>
                </a:solidFill>
                <a:latin typeface="Anton" charset="0"/>
              </a:rPr>
              <a:t>e) 15000 ppm.</a:t>
            </a: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4197205" y="1104900"/>
            <a:ext cx="4616595" cy="714028"/>
            <a:chOff x="4197090" y="1473200"/>
            <a:chExt cx="4616716" cy="951457"/>
          </a:xfrm>
        </p:grpSpPr>
        <p:sp>
          <p:nvSpPr>
            <p:cNvPr id="694296" name="Text Box 8"/>
            <p:cNvSpPr txBox="1">
              <a:spLocks noChangeArrowheads="1"/>
            </p:cNvSpPr>
            <p:nvPr/>
          </p:nvSpPr>
          <p:spPr bwMode="auto">
            <a:xfrm>
              <a:off x="4197090" y="1727200"/>
              <a:ext cx="663981" cy="410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FFFF00"/>
                  </a:solidFill>
                  <a:latin typeface="Arial Black" pitchFamily="34" charset="0"/>
                </a:rPr>
                <a:t>1,5%</a:t>
              </a:r>
            </a:p>
          </p:txBody>
        </p:sp>
        <p:sp>
          <p:nvSpPr>
            <p:cNvPr id="694297" name="Text Box 9"/>
            <p:cNvSpPr txBox="1">
              <a:spLocks noChangeArrowheads="1"/>
            </p:cNvSpPr>
            <p:nvPr/>
          </p:nvSpPr>
          <p:spPr bwMode="auto">
            <a:xfrm>
              <a:off x="4919028" y="1727200"/>
              <a:ext cx="303296" cy="410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FFFF00"/>
                  </a:solidFill>
                  <a:latin typeface="Arial Black" pitchFamily="34" charset="0"/>
                </a:rPr>
                <a:t>=</a:t>
              </a:r>
            </a:p>
          </p:txBody>
        </p:sp>
        <p:sp>
          <p:nvSpPr>
            <p:cNvPr id="694298" name="Text Box 10"/>
            <p:cNvSpPr txBox="1">
              <a:spLocks noChangeArrowheads="1"/>
            </p:cNvSpPr>
            <p:nvPr/>
          </p:nvSpPr>
          <p:spPr bwMode="auto">
            <a:xfrm>
              <a:off x="5978487" y="2014538"/>
              <a:ext cx="2363208" cy="410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FFFF00"/>
                  </a:solidFill>
                  <a:latin typeface="Arial Black" pitchFamily="34" charset="0"/>
                </a:rPr>
                <a:t>100 partes de solução</a:t>
              </a:r>
            </a:p>
          </p:txBody>
        </p:sp>
        <p:sp>
          <p:nvSpPr>
            <p:cNvPr id="694299" name="Text Box 11"/>
            <p:cNvSpPr txBox="1">
              <a:spLocks noChangeArrowheads="1"/>
            </p:cNvSpPr>
            <p:nvPr/>
          </p:nvSpPr>
          <p:spPr bwMode="auto">
            <a:xfrm>
              <a:off x="6044870" y="1473200"/>
              <a:ext cx="2141988" cy="410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FFFF00"/>
                  </a:solidFill>
                  <a:latin typeface="Arial Black" pitchFamily="34" charset="0"/>
                </a:rPr>
                <a:t>1,5 partes de soluto</a:t>
              </a:r>
            </a:p>
          </p:txBody>
        </p:sp>
        <p:sp>
          <p:nvSpPr>
            <p:cNvPr id="694300" name="Line 12"/>
            <p:cNvSpPr>
              <a:spLocks noChangeShapeType="1"/>
            </p:cNvSpPr>
            <p:nvPr/>
          </p:nvSpPr>
          <p:spPr bwMode="auto">
            <a:xfrm>
              <a:off x="5357818" y="1928802"/>
              <a:ext cx="3455988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" name="Grupo 39"/>
          <p:cNvGrpSpPr>
            <a:grpSpLocks/>
          </p:cNvGrpSpPr>
          <p:nvPr/>
        </p:nvGrpSpPr>
        <p:grpSpPr bwMode="auto">
          <a:xfrm>
            <a:off x="4030878" y="1875236"/>
            <a:ext cx="2579473" cy="617928"/>
            <a:chOff x="4170363" y="2702476"/>
            <a:chExt cx="2579692" cy="824408"/>
          </a:xfrm>
        </p:grpSpPr>
        <p:sp>
          <p:nvSpPr>
            <p:cNvPr id="694289" name="Text Box 13"/>
            <p:cNvSpPr txBox="1">
              <a:spLocks noChangeArrowheads="1"/>
            </p:cNvSpPr>
            <p:nvPr/>
          </p:nvSpPr>
          <p:spPr bwMode="auto">
            <a:xfrm>
              <a:off x="4190454" y="3116263"/>
              <a:ext cx="545387" cy="410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FFFF00"/>
                  </a:solidFill>
                  <a:latin typeface="Arial Black" pitchFamily="34" charset="0"/>
                </a:rPr>
                <a:t>100</a:t>
              </a:r>
            </a:p>
          </p:txBody>
        </p:sp>
        <p:sp>
          <p:nvSpPr>
            <p:cNvPr id="694290" name="Text Box 14"/>
            <p:cNvSpPr txBox="1">
              <a:spLocks noChangeArrowheads="1"/>
            </p:cNvSpPr>
            <p:nvPr/>
          </p:nvSpPr>
          <p:spPr bwMode="auto">
            <a:xfrm>
              <a:off x="4259385" y="2702477"/>
              <a:ext cx="484469" cy="410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FFFF00"/>
                  </a:solidFill>
                  <a:latin typeface="Arial Black" pitchFamily="34" charset="0"/>
                </a:rPr>
                <a:t>1,5</a:t>
              </a:r>
            </a:p>
          </p:txBody>
        </p:sp>
        <p:sp>
          <p:nvSpPr>
            <p:cNvPr id="694291" name="Line 16"/>
            <p:cNvSpPr>
              <a:spLocks noChangeShapeType="1"/>
            </p:cNvSpPr>
            <p:nvPr/>
          </p:nvSpPr>
          <p:spPr bwMode="auto">
            <a:xfrm>
              <a:off x="4170363" y="3052763"/>
              <a:ext cx="576262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94292" name="Text Box 17"/>
            <p:cNvSpPr txBox="1">
              <a:spLocks noChangeArrowheads="1"/>
            </p:cNvSpPr>
            <p:nvPr/>
          </p:nvSpPr>
          <p:spPr bwMode="auto">
            <a:xfrm>
              <a:off x="4894808" y="2845351"/>
              <a:ext cx="303314" cy="410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FFFF00"/>
                  </a:solidFill>
                  <a:latin typeface="Arial Black" pitchFamily="34" charset="0"/>
                </a:rPr>
                <a:t>=</a:t>
              </a:r>
            </a:p>
          </p:txBody>
        </p:sp>
        <p:sp>
          <p:nvSpPr>
            <p:cNvPr id="694293" name="Text Box 18"/>
            <p:cNvSpPr txBox="1">
              <a:spLocks noChangeArrowheads="1"/>
            </p:cNvSpPr>
            <p:nvPr/>
          </p:nvSpPr>
          <p:spPr bwMode="auto">
            <a:xfrm>
              <a:off x="5445624" y="3116261"/>
              <a:ext cx="1026329" cy="410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FFFF00"/>
                  </a:solidFill>
                  <a:latin typeface="Arial Black" pitchFamily="34" charset="0"/>
                </a:rPr>
                <a:t>1000000</a:t>
              </a:r>
            </a:p>
          </p:txBody>
        </p:sp>
        <p:sp>
          <p:nvSpPr>
            <p:cNvPr id="694294" name="Text Box 19"/>
            <p:cNvSpPr txBox="1">
              <a:spLocks noChangeArrowheads="1"/>
            </p:cNvSpPr>
            <p:nvPr/>
          </p:nvSpPr>
          <p:spPr bwMode="auto">
            <a:xfrm>
              <a:off x="5786675" y="2702476"/>
              <a:ext cx="364233" cy="410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FFFF00"/>
                  </a:solidFill>
                  <a:latin typeface="Arial Black" pitchFamily="34" charset="0"/>
                </a:rPr>
                <a:t>m</a:t>
              </a:r>
            </a:p>
          </p:txBody>
        </p:sp>
        <p:sp>
          <p:nvSpPr>
            <p:cNvPr id="694295" name="Line 20"/>
            <p:cNvSpPr>
              <a:spLocks noChangeShapeType="1"/>
            </p:cNvSpPr>
            <p:nvPr/>
          </p:nvSpPr>
          <p:spPr bwMode="auto">
            <a:xfrm>
              <a:off x="5286380" y="3052763"/>
              <a:ext cx="1463675" cy="15875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4429405" y="2678906"/>
            <a:ext cx="26997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FFFF00"/>
                </a:solidFill>
                <a:latin typeface="Arial Black" pitchFamily="34" charset="0"/>
              </a:rPr>
              <a:t>100 x m  =  1,5 x 1000000</a:t>
            </a:r>
          </a:p>
        </p:txBody>
      </p:sp>
      <p:grpSp>
        <p:nvGrpSpPr>
          <p:cNvPr id="4" name="Grupo 38"/>
          <p:cNvGrpSpPr>
            <a:grpSpLocks/>
          </p:cNvGrpSpPr>
          <p:nvPr/>
        </p:nvGrpSpPr>
        <p:grpSpPr bwMode="auto">
          <a:xfrm>
            <a:off x="4181762" y="3543298"/>
            <a:ext cx="2258726" cy="686636"/>
            <a:chOff x="4182183" y="4724400"/>
            <a:chExt cx="2258305" cy="914933"/>
          </a:xfrm>
        </p:grpSpPr>
        <p:sp>
          <p:nvSpPr>
            <p:cNvPr id="694284" name="Text Box 33"/>
            <p:cNvSpPr txBox="1">
              <a:spLocks noChangeArrowheads="1"/>
            </p:cNvSpPr>
            <p:nvPr/>
          </p:nvSpPr>
          <p:spPr bwMode="auto">
            <a:xfrm>
              <a:off x="4182183" y="4916488"/>
              <a:ext cx="364134" cy="410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FFFF00"/>
                  </a:solidFill>
                  <a:latin typeface="Arial Black" pitchFamily="34" charset="0"/>
                </a:rPr>
                <a:t>m</a:t>
              </a:r>
            </a:p>
          </p:txBody>
        </p:sp>
        <p:sp>
          <p:nvSpPr>
            <p:cNvPr id="694285" name="Text Box 34"/>
            <p:cNvSpPr txBox="1">
              <a:spLocks noChangeArrowheads="1"/>
            </p:cNvSpPr>
            <p:nvPr/>
          </p:nvSpPr>
          <p:spPr bwMode="auto">
            <a:xfrm>
              <a:off x="4509486" y="4916488"/>
              <a:ext cx="303231" cy="410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FFFF00"/>
                  </a:solidFill>
                  <a:latin typeface="Arial Black" pitchFamily="34" charset="0"/>
                </a:rPr>
                <a:t>=</a:t>
              </a:r>
            </a:p>
          </p:txBody>
        </p:sp>
        <p:sp>
          <p:nvSpPr>
            <p:cNvPr id="694286" name="Text Box 35"/>
            <p:cNvSpPr txBox="1">
              <a:spLocks noChangeArrowheads="1"/>
            </p:cNvSpPr>
            <p:nvPr/>
          </p:nvSpPr>
          <p:spPr bwMode="auto">
            <a:xfrm>
              <a:off x="5213793" y="4724400"/>
              <a:ext cx="1026051" cy="410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FFFF00"/>
                  </a:solidFill>
                  <a:latin typeface="Arial Black" pitchFamily="34" charset="0"/>
                </a:rPr>
                <a:t>1500000</a:t>
              </a:r>
            </a:p>
          </p:txBody>
        </p:sp>
        <p:sp>
          <p:nvSpPr>
            <p:cNvPr id="694287" name="Line 36"/>
            <p:cNvSpPr>
              <a:spLocks noChangeShapeType="1"/>
            </p:cNvSpPr>
            <p:nvPr/>
          </p:nvSpPr>
          <p:spPr bwMode="auto">
            <a:xfrm>
              <a:off x="4929188" y="5143512"/>
              <a:ext cx="1511300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94288" name="Text Box 37"/>
            <p:cNvSpPr txBox="1">
              <a:spLocks noChangeArrowheads="1"/>
            </p:cNvSpPr>
            <p:nvPr/>
          </p:nvSpPr>
          <p:spPr bwMode="auto">
            <a:xfrm>
              <a:off x="5414709" y="5229225"/>
              <a:ext cx="545239" cy="410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FFFF00"/>
                  </a:solidFill>
                  <a:latin typeface="Arial Black" pitchFamily="34" charset="0"/>
                </a:rPr>
                <a:t>100</a:t>
              </a:r>
            </a:p>
          </p:txBody>
        </p:sp>
      </p:grpSp>
      <p:sp>
        <p:nvSpPr>
          <p:cNvPr id="44072" name="Text Box 40"/>
          <p:cNvSpPr txBox="1">
            <a:spLocks noChangeArrowheads="1"/>
          </p:cNvSpPr>
          <p:nvPr/>
        </p:nvSpPr>
        <p:spPr bwMode="auto">
          <a:xfrm>
            <a:off x="4373404" y="4280298"/>
            <a:ext cx="1800493" cy="4154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b="1" dirty="0">
                <a:solidFill>
                  <a:srgbClr val="FFFF00"/>
                </a:solidFill>
                <a:latin typeface="Arial Black" pitchFamily="34" charset="0"/>
              </a:rPr>
              <a:t>m  =  15000 ppm</a:t>
            </a:r>
          </a:p>
        </p:txBody>
      </p:sp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4416135" y="3098006"/>
            <a:ext cx="2161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FFFF00"/>
                </a:solidFill>
                <a:latin typeface="Arial Black" pitchFamily="34" charset="0"/>
              </a:rPr>
              <a:t>100 x m  =  1500000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autoRev="1" fill="hold"/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autoRev="1" fill="hold"/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3" grpId="0"/>
      <p:bldP spid="3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4"/>
          <p:cNvSpPr>
            <a:spLocks noChangeArrowheads="1"/>
          </p:cNvSpPr>
          <p:nvPr/>
        </p:nvSpPr>
        <p:spPr bwMode="auto">
          <a:xfrm>
            <a:off x="3144714" y="223807"/>
            <a:ext cx="3800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altLang="pt-BR" sz="2000" u="sng" dirty="0">
                <a:solidFill>
                  <a:schemeClr val="tx2"/>
                </a:solidFill>
                <a:latin typeface="Anton" charset="0"/>
              </a:rPr>
              <a:t>FRAÇÃO MOLAR ( x )  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116830" y="926715"/>
            <a:ext cx="6024405" cy="412421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pt-BR" sz="1600" dirty="0">
                <a:solidFill>
                  <a:srgbClr val="002060"/>
                </a:solidFill>
                <a:latin typeface="Anton" charset="0"/>
              </a:rPr>
              <a:t>Podemos definir a fração molar para o soluto (x</a:t>
            </a:r>
            <a:r>
              <a:rPr lang="pt-BR" sz="1600" baseline="-25000" dirty="0">
                <a:solidFill>
                  <a:srgbClr val="002060"/>
                </a:solidFill>
                <a:latin typeface="Anton" charset="0"/>
              </a:rPr>
              <a:t>1</a:t>
            </a:r>
            <a:r>
              <a:rPr lang="pt-BR" sz="1600" dirty="0">
                <a:solidFill>
                  <a:srgbClr val="002060"/>
                </a:solidFill>
                <a:latin typeface="Anton" charset="0"/>
              </a:rPr>
              <a:t>) e para o solvente (x</a:t>
            </a:r>
            <a:r>
              <a:rPr lang="pt-BR" sz="1600" baseline="-25000" dirty="0">
                <a:solidFill>
                  <a:srgbClr val="002060"/>
                </a:solidFill>
                <a:latin typeface="Anton" charset="0"/>
              </a:rPr>
              <a:t>2</a:t>
            </a:r>
            <a:r>
              <a:rPr lang="pt-BR" sz="1600" dirty="0">
                <a:solidFill>
                  <a:srgbClr val="002060"/>
                </a:solidFill>
                <a:latin typeface="Anton" charset="0"/>
              </a:rPr>
              <a:t>)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721617" y="1819768"/>
            <a:ext cx="6814829" cy="732508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pt-BR" sz="1600" dirty="0">
                <a:solidFill>
                  <a:srgbClr val="002060"/>
                </a:solidFill>
                <a:latin typeface="Anton" charset="0"/>
              </a:rPr>
              <a:t>Fração molar do soluto (x</a:t>
            </a:r>
            <a:r>
              <a:rPr lang="pt-BR" sz="1600" baseline="-25000" dirty="0">
                <a:solidFill>
                  <a:srgbClr val="002060"/>
                </a:solidFill>
                <a:latin typeface="Anton" charset="0"/>
              </a:rPr>
              <a:t>1</a:t>
            </a:r>
            <a:r>
              <a:rPr lang="pt-BR" sz="1600" dirty="0">
                <a:solidFill>
                  <a:srgbClr val="002060"/>
                </a:solidFill>
                <a:latin typeface="Anton" charset="0"/>
              </a:rPr>
              <a:t>) é o quociente entre o número de mols do soluto (n</a:t>
            </a:r>
            <a:r>
              <a:rPr lang="pt-BR" sz="1600" baseline="-25000" dirty="0">
                <a:solidFill>
                  <a:srgbClr val="002060"/>
                </a:solidFill>
                <a:latin typeface="Anton" charset="0"/>
              </a:rPr>
              <a:t>1</a:t>
            </a:r>
            <a:r>
              <a:rPr lang="pt-BR" sz="1600" dirty="0">
                <a:solidFill>
                  <a:srgbClr val="002060"/>
                </a:solidFill>
                <a:latin typeface="Anton" charset="0"/>
              </a:rPr>
              <a:t>) </a:t>
            </a:r>
          </a:p>
          <a:p>
            <a:pPr algn="ctr">
              <a:lnSpc>
                <a:spcPct val="130000"/>
              </a:lnSpc>
              <a:defRPr/>
            </a:pPr>
            <a:r>
              <a:rPr lang="pt-BR" sz="1600" dirty="0">
                <a:solidFill>
                  <a:srgbClr val="002060"/>
                </a:solidFill>
                <a:latin typeface="Anton" charset="0"/>
              </a:rPr>
              <a:t>e o número de mols total da solução (n = n</a:t>
            </a:r>
            <a:r>
              <a:rPr lang="pt-BR" sz="1600" baseline="-25000" dirty="0">
                <a:solidFill>
                  <a:srgbClr val="002060"/>
                </a:solidFill>
                <a:latin typeface="Anton" charset="0"/>
              </a:rPr>
              <a:t>1</a:t>
            </a:r>
            <a:r>
              <a:rPr lang="pt-BR" sz="1600" dirty="0">
                <a:solidFill>
                  <a:srgbClr val="002060"/>
                </a:solidFill>
                <a:latin typeface="Anton" charset="0"/>
              </a:rPr>
              <a:t> + n</a:t>
            </a:r>
            <a:r>
              <a:rPr lang="pt-BR" sz="1600" baseline="-25000" dirty="0">
                <a:solidFill>
                  <a:srgbClr val="002060"/>
                </a:solidFill>
                <a:latin typeface="Anton" charset="0"/>
              </a:rPr>
              <a:t>2</a:t>
            </a:r>
            <a:r>
              <a:rPr lang="pt-BR" sz="1600" dirty="0">
                <a:solidFill>
                  <a:srgbClr val="002060"/>
                </a:solidFill>
                <a:latin typeface="Anton" charset="0"/>
              </a:rPr>
              <a:t>) </a:t>
            </a:r>
          </a:p>
        </p:txBody>
      </p:sp>
      <p:grpSp>
        <p:nvGrpSpPr>
          <p:cNvPr id="2" name="Grupo 3"/>
          <p:cNvGrpSpPr>
            <a:grpSpLocks/>
          </p:cNvGrpSpPr>
          <p:nvPr/>
        </p:nvGrpSpPr>
        <p:grpSpPr bwMode="auto">
          <a:xfrm>
            <a:off x="3612423" y="2971800"/>
            <a:ext cx="2952750" cy="1026319"/>
            <a:chOff x="3128963" y="3962122"/>
            <a:chExt cx="2952750" cy="1368425"/>
          </a:xfrm>
          <a:noFill/>
        </p:grpSpPr>
        <p:sp>
          <p:nvSpPr>
            <p:cNvPr id="45073" name="Rectangle 17"/>
            <p:cNvSpPr>
              <a:spLocks noChangeArrowheads="1"/>
            </p:cNvSpPr>
            <p:nvPr/>
          </p:nvSpPr>
          <p:spPr bwMode="auto">
            <a:xfrm>
              <a:off x="3128963" y="3962122"/>
              <a:ext cx="2952750" cy="13684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pt-BR" sz="1600">
                <a:solidFill>
                  <a:srgbClr val="002060"/>
                </a:solidFill>
                <a:latin typeface="Anton" charset="0"/>
              </a:endParaRPr>
            </a:p>
          </p:txBody>
        </p:sp>
        <p:grpSp>
          <p:nvGrpSpPr>
            <p:cNvPr id="3" name="Grupo 2"/>
            <p:cNvGrpSpPr>
              <a:grpSpLocks/>
            </p:cNvGrpSpPr>
            <p:nvPr/>
          </p:nvGrpSpPr>
          <p:grpSpPr bwMode="auto">
            <a:xfrm>
              <a:off x="3445882" y="4242507"/>
              <a:ext cx="2377421" cy="931768"/>
              <a:chOff x="3450292" y="4214813"/>
              <a:chExt cx="2377421" cy="931768"/>
            </a:xfrm>
            <a:grpFill/>
          </p:grpSpPr>
          <p:sp>
            <p:nvSpPr>
              <p:cNvPr id="696337" name="Text Box 18"/>
              <p:cNvSpPr txBox="1">
                <a:spLocks noChangeArrowheads="1"/>
              </p:cNvSpPr>
              <p:nvPr/>
            </p:nvSpPr>
            <p:spPr bwMode="auto">
              <a:xfrm>
                <a:off x="3450292" y="4461669"/>
                <a:ext cx="324128" cy="451405"/>
              </a:xfrm>
              <a:prstGeom prst="rect">
                <a:avLst/>
              </a:prstGeom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pt-BR" altLang="pt-BR" sz="1600" dirty="0">
                    <a:solidFill>
                      <a:srgbClr val="002060"/>
                    </a:solidFill>
                    <a:latin typeface="Anton" charset="0"/>
                  </a:rPr>
                  <a:t>x</a:t>
                </a:r>
                <a:r>
                  <a:rPr lang="pt-BR" altLang="pt-BR" sz="1600" baseline="-25000" dirty="0">
                    <a:solidFill>
                      <a:srgbClr val="002060"/>
                    </a:solidFill>
                    <a:latin typeface="Anton" charset="0"/>
                  </a:rPr>
                  <a:t>1</a:t>
                </a:r>
              </a:p>
            </p:txBody>
          </p:sp>
          <p:sp>
            <p:nvSpPr>
              <p:cNvPr id="696338" name="Text Box 19"/>
              <p:cNvSpPr txBox="1">
                <a:spLocks noChangeArrowheads="1"/>
              </p:cNvSpPr>
              <p:nvPr/>
            </p:nvSpPr>
            <p:spPr bwMode="auto">
              <a:xfrm>
                <a:off x="3898332" y="4461669"/>
                <a:ext cx="248786" cy="451405"/>
              </a:xfrm>
              <a:prstGeom prst="rect">
                <a:avLst/>
              </a:prstGeom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pt-BR" altLang="pt-BR" sz="1600" dirty="0">
                    <a:solidFill>
                      <a:srgbClr val="002060"/>
                    </a:solidFill>
                    <a:latin typeface="Anton" charset="0"/>
                  </a:rPr>
                  <a:t>=</a:t>
                </a:r>
              </a:p>
            </p:txBody>
          </p:sp>
          <p:sp>
            <p:nvSpPr>
              <p:cNvPr id="696339" name="Text Box 20"/>
              <p:cNvSpPr txBox="1">
                <a:spLocks noChangeArrowheads="1"/>
              </p:cNvSpPr>
              <p:nvPr/>
            </p:nvSpPr>
            <p:spPr bwMode="auto">
              <a:xfrm>
                <a:off x="4905563" y="4653135"/>
                <a:ext cx="256801" cy="451405"/>
              </a:xfrm>
              <a:prstGeom prst="rect">
                <a:avLst/>
              </a:prstGeom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pt-BR" altLang="pt-BR" sz="1600" dirty="0">
                    <a:solidFill>
                      <a:srgbClr val="002060"/>
                    </a:solidFill>
                    <a:latin typeface="Anton" charset="0"/>
                  </a:rPr>
                  <a:t>+</a:t>
                </a:r>
              </a:p>
            </p:txBody>
          </p:sp>
          <p:sp>
            <p:nvSpPr>
              <p:cNvPr id="696340" name="Text Box 21"/>
              <p:cNvSpPr txBox="1">
                <a:spLocks noChangeArrowheads="1"/>
              </p:cNvSpPr>
              <p:nvPr/>
            </p:nvSpPr>
            <p:spPr bwMode="auto">
              <a:xfrm>
                <a:off x="4867892" y="4214813"/>
                <a:ext cx="332142" cy="451405"/>
              </a:xfrm>
              <a:prstGeom prst="rect">
                <a:avLst/>
              </a:prstGeom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pt-BR" altLang="pt-BR" sz="1600" dirty="0">
                    <a:solidFill>
                      <a:srgbClr val="002060"/>
                    </a:solidFill>
                    <a:latin typeface="Anton" charset="0"/>
                  </a:rPr>
                  <a:t>n</a:t>
                </a:r>
                <a:r>
                  <a:rPr lang="pt-BR" altLang="pt-BR" sz="1600" baseline="-25000" dirty="0">
                    <a:solidFill>
                      <a:srgbClr val="002060"/>
                    </a:solidFill>
                    <a:latin typeface="Anton" charset="0"/>
                  </a:rPr>
                  <a:t>1</a:t>
                </a:r>
              </a:p>
            </p:txBody>
          </p:sp>
          <p:sp>
            <p:nvSpPr>
              <p:cNvPr id="696341" name="Line 22"/>
              <p:cNvSpPr>
                <a:spLocks noChangeShapeType="1"/>
              </p:cNvSpPr>
              <p:nvPr/>
            </p:nvSpPr>
            <p:spPr bwMode="auto">
              <a:xfrm>
                <a:off x="4314825" y="4646335"/>
                <a:ext cx="1512888" cy="0"/>
              </a:xfrm>
              <a:prstGeom prst="line">
                <a:avLst/>
              </a:prstGeom>
              <a:ln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pt-BR" sz="1600">
                  <a:solidFill>
                    <a:srgbClr val="002060"/>
                  </a:solidFill>
                  <a:latin typeface="Anton" charset="0"/>
                </a:endParaRPr>
              </a:p>
            </p:txBody>
          </p:sp>
          <p:sp>
            <p:nvSpPr>
              <p:cNvPr id="696342" name="Text Box 23"/>
              <p:cNvSpPr txBox="1">
                <a:spLocks noChangeArrowheads="1"/>
              </p:cNvSpPr>
              <p:nvPr/>
            </p:nvSpPr>
            <p:spPr bwMode="auto">
              <a:xfrm>
                <a:off x="4439267" y="4695175"/>
                <a:ext cx="332142" cy="451405"/>
              </a:xfrm>
              <a:prstGeom prst="rect">
                <a:avLst/>
              </a:prstGeom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pt-BR" altLang="pt-BR" sz="1600" dirty="0">
                    <a:solidFill>
                      <a:srgbClr val="002060"/>
                    </a:solidFill>
                    <a:latin typeface="Anton" charset="0"/>
                  </a:rPr>
                  <a:t>n</a:t>
                </a:r>
                <a:r>
                  <a:rPr lang="pt-BR" altLang="pt-BR" sz="1600" baseline="-25000" dirty="0">
                    <a:solidFill>
                      <a:srgbClr val="002060"/>
                    </a:solidFill>
                    <a:latin typeface="Anton" charset="0"/>
                  </a:rPr>
                  <a:t>1</a:t>
                </a:r>
              </a:p>
            </p:txBody>
          </p:sp>
          <p:sp>
            <p:nvSpPr>
              <p:cNvPr id="696343" name="Text Box 24"/>
              <p:cNvSpPr txBox="1">
                <a:spLocks noChangeArrowheads="1"/>
              </p:cNvSpPr>
              <p:nvPr/>
            </p:nvSpPr>
            <p:spPr bwMode="auto">
              <a:xfrm>
                <a:off x="5364670" y="4695176"/>
                <a:ext cx="354584" cy="451405"/>
              </a:xfrm>
              <a:prstGeom prst="rect">
                <a:avLst/>
              </a:prstGeom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pt-BR" altLang="pt-BR" sz="1600" dirty="0">
                    <a:solidFill>
                      <a:srgbClr val="002060"/>
                    </a:solidFill>
                    <a:latin typeface="Anton" charset="0"/>
                  </a:rPr>
                  <a:t>n</a:t>
                </a:r>
                <a:r>
                  <a:rPr lang="pt-BR" altLang="pt-BR" sz="1600" baseline="-25000" dirty="0">
                    <a:solidFill>
                      <a:srgbClr val="002060"/>
                    </a:solidFill>
                    <a:latin typeface="Anton" charset="0"/>
                  </a:rPr>
                  <a:t>2</a:t>
                </a: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679577" y="318938"/>
            <a:ext cx="6814829" cy="1172629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pt-BR" sz="1800" dirty="0">
                <a:solidFill>
                  <a:srgbClr val="002060"/>
                </a:solidFill>
                <a:latin typeface="Anton" charset="0"/>
              </a:rPr>
              <a:t>Fração molar do solvente (x</a:t>
            </a:r>
            <a:r>
              <a:rPr lang="pt-BR" sz="1800" baseline="-25000" dirty="0">
                <a:solidFill>
                  <a:srgbClr val="002060"/>
                </a:solidFill>
                <a:latin typeface="Anton" charset="0"/>
              </a:rPr>
              <a:t>2</a:t>
            </a:r>
            <a:r>
              <a:rPr lang="pt-BR" sz="1800" dirty="0">
                <a:solidFill>
                  <a:srgbClr val="002060"/>
                </a:solidFill>
                <a:latin typeface="Anton" charset="0"/>
              </a:rPr>
              <a:t>) é o quociente entre </a:t>
            </a:r>
          </a:p>
          <a:p>
            <a:pPr algn="ctr">
              <a:lnSpc>
                <a:spcPct val="130000"/>
              </a:lnSpc>
              <a:defRPr/>
            </a:pPr>
            <a:r>
              <a:rPr lang="pt-BR" sz="1800" dirty="0">
                <a:solidFill>
                  <a:srgbClr val="002060"/>
                </a:solidFill>
                <a:latin typeface="Anton" charset="0"/>
              </a:rPr>
              <a:t>o número de mols do solvente (n</a:t>
            </a:r>
            <a:r>
              <a:rPr lang="pt-BR" sz="1800" baseline="-25000" dirty="0">
                <a:solidFill>
                  <a:srgbClr val="002060"/>
                </a:solidFill>
                <a:latin typeface="Anton" charset="0"/>
              </a:rPr>
              <a:t>2</a:t>
            </a:r>
            <a:r>
              <a:rPr lang="pt-BR" sz="1800" dirty="0">
                <a:solidFill>
                  <a:srgbClr val="002060"/>
                </a:solidFill>
                <a:latin typeface="Anton" charset="0"/>
              </a:rPr>
              <a:t>) </a:t>
            </a:r>
          </a:p>
          <a:p>
            <a:pPr algn="ctr">
              <a:lnSpc>
                <a:spcPct val="130000"/>
              </a:lnSpc>
              <a:defRPr/>
            </a:pPr>
            <a:r>
              <a:rPr lang="pt-BR" sz="1800" dirty="0">
                <a:solidFill>
                  <a:srgbClr val="002060"/>
                </a:solidFill>
                <a:latin typeface="Anton" charset="0"/>
              </a:rPr>
              <a:t>e o número de mols total da solução (n = n</a:t>
            </a:r>
            <a:r>
              <a:rPr lang="pt-BR" sz="1800" baseline="-25000" dirty="0">
                <a:solidFill>
                  <a:srgbClr val="002060"/>
                </a:solidFill>
                <a:latin typeface="Anton" charset="0"/>
              </a:rPr>
              <a:t>1</a:t>
            </a:r>
            <a:r>
              <a:rPr lang="pt-BR" sz="1800" dirty="0">
                <a:solidFill>
                  <a:srgbClr val="002060"/>
                </a:solidFill>
                <a:latin typeface="Anton" charset="0"/>
              </a:rPr>
              <a:t> + n</a:t>
            </a:r>
            <a:r>
              <a:rPr lang="pt-BR" sz="1800" baseline="-25000" dirty="0">
                <a:solidFill>
                  <a:srgbClr val="002060"/>
                </a:solidFill>
                <a:latin typeface="Anton" charset="0"/>
              </a:rPr>
              <a:t>2</a:t>
            </a:r>
            <a:r>
              <a:rPr lang="pt-BR" sz="1800" dirty="0">
                <a:solidFill>
                  <a:srgbClr val="002060"/>
                </a:solidFill>
                <a:latin typeface="Anton" charset="0"/>
              </a:rPr>
              <a:t>) </a:t>
            </a:r>
          </a:p>
        </p:txBody>
      </p:sp>
      <p:grpSp>
        <p:nvGrpSpPr>
          <p:cNvPr id="2" name="Grupo 3"/>
          <p:cNvGrpSpPr>
            <a:grpSpLocks/>
          </p:cNvGrpSpPr>
          <p:nvPr/>
        </p:nvGrpSpPr>
        <p:grpSpPr bwMode="auto">
          <a:xfrm>
            <a:off x="3621125" y="1653779"/>
            <a:ext cx="2952750" cy="1026319"/>
            <a:chOff x="3128963" y="3962122"/>
            <a:chExt cx="2952750" cy="1368425"/>
          </a:xfrm>
          <a:noFill/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3128963" y="3962122"/>
              <a:ext cx="2952750" cy="13684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pt-BR" sz="1800">
                <a:solidFill>
                  <a:srgbClr val="002060"/>
                </a:solidFill>
                <a:latin typeface="Anton" charset="0"/>
              </a:endParaRPr>
            </a:p>
          </p:txBody>
        </p:sp>
        <p:grpSp>
          <p:nvGrpSpPr>
            <p:cNvPr id="4" name="Grupo 5"/>
            <p:cNvGrpSpPr>
              <a:grpSpLocks/>
            </p:cNvGrpSpPr>
            <p:nvPr/>
          </p:nvGrpSpPr>
          <p:grpSpPr bwMode="auto">
            <a:xfrm>
              <a:off x="3425043" y="4242507"/>
              <a:ext cx="2398260" cy="930766"/>
              <a:chOff x="3429453" y="4214813"/>
              <a:chExt cx="2398260" cy="930766"/>
            </a:xfrm>
            <a:grpFill/>
          </p:grpSpPr>
          <p:sp>
            <p:nvSpPr>
              <p:cNvPr id="697370" name="Text Box 18"/>
              <p:cNvSpPr txBox="1">
                <a:spLocks noChangeArrowheads="1"/>
              </p:cNvSpPr>
              <p:nvPr/>
            </p:nvSpPr>
            <p:spPr bwMode="auto">
              <a:xfrm>
                <a:off x="3429453" y="4461669"/>
                <a:ext cx="365806" cy="49244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pt-BR" altLang="pt-BR" sz="1800">
                    <a:solidFill>
                      <a:srgbClr val="002060"/>
                    </a:solidFill>
                    <a:latin typeface="Anton" charset="0"/>
                  </a:rPr>
                  <a:t>x</a:t>
                </a:r>
                <a:r>
                  <a:rPr lang="pt-BR" altLang="pt-BR" sz="1800" baseline="-25000">
                    <a:solidFill>
                      <a:srgbClr val="002060"/>
                    </a:solidFill>
                    <a:latin typeface="Anton" charset="0"/>
                  </a:rPr>
                  <a:t>2</a:t>
                </a:r>
              </a:p>
            </p:txBody>
          </p:sp>
          <p:sp>
            <p:nvSpPr>
              <p:cNvPr id="697371" name="Text Box 19"/>
              <p:cNvSpPr txBox="1">
                <a:spLocks noChangeArrowheads="1"/>
              </p:cNvSpPr>
              <p:nvPr/>
            </p:nvSpPr>
            <p:spPr bwMode="auto">
              <a:xfrm>
                <a:off x="3894324" y="4461669"/>
                <a:ext cx="256802" cy="49244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pt-BR" altLang="pt-BR" sz="1800">
                    <a:solidFill>
                      <a:srgbClr val="002060"/>
                    </a:solidFill>
                    <a:latin typeface="Anton" charset="0"/>
                  </a:rPr>
                  <a:t>=</a:t>
                </a:r>
              </a:p>
            </p:txBody>
          </p:sp>
          <p:sp>
            <p:nvSpPr>
              <p:cNvPr id="697372" name="Text Box 20"/>
              <p:cNvSpPr txBox="1">
                <a:spLocks noChangeArrowheads="1"/>
              </p:cNvSpPr>
              <p:nvPr/>
            </p:nvSpPr>
            <p:spPr bwMode="auto">
              <a:xfrm>
                <a:off x="4900754" y="4653135"/>
                <a:ext cx="266419" cy="49244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pt-BR" altLang="pt-BR" sz="1800">
                    <a:solidFill>
                      <a:srgbClr val="002060"/>
                    </a:solidFill>
                    <a:latin typeface="Anton" charset="0"/>
                  </a:rPr>
                  <a:t>+</a:t>
                </a:r>
              </a:p>
            </p:txBody>
          </p:sp>
          <p:sp>
            <p:nvSpPr>
              <p:cNvPr id="697373" name="Text Box 21"/>
              <p:cNvSpPr txBox="1">
                <a:spLocks noChangeArrowheads="1"/>
              </p:cNvSpPr>
              <p:nvPr/>
            </p:nvSpPr>
            <p:spPr bwMode="auto">
              <a:xfrm>
                <a:off x="4846251" y="4214813"/>
                <a:ext cx="375423" cy="4924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pt-BR" altLang="pt-BR" sz="1800">
                    <a:solidFill>
                      <a:srgbClr val="002060"/>
                    </a:solidFill>
                    <a:latin typeface="Anton" charset="0"/>
                  </a:rPr>
                  <a:t>n</a:t>
                </a:r>
                <a:r>
                  <a:rPr lang="pt-BR" altLang="pt-BR" sz="1800" baseline="-25000">
                    <a:solidFill>
                      <a:srgbClr val="002060"/>
                    </a:solidFill>
                    <a:latin typeface="Anton" charset="0"/>
                  </a:rPr>
                  <a:t>2</a:t>
                </a:r>
              </a:p>
            </p:txBody>
          </p:sp>
          <p:sp>
            <p:nvSpPr>
              <p:cNvPr id="697374" name="Line 22"/>
              <p:cNvSpPr>
                <a:spLocks noChangeShapeType="1"/>
              </p:cNvSpPr>
              <p:nvPr/>
            </p:nvSpPr>
            <p:spPr bwMode="auto">
              <a:xfrm>
                <a:off x="4314825" y="4646335"/>
                <a:ext cx="1512888" cy="0"/>
              </a:xfrm>
              <a:prstGeom prst="line">
                <a:avLst/>
              </a:prstGeom>
              <a:grpFill/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1800">
                  <a:solidFill>
                    <a:srgbClr val="002060"/>
                  </a:solidFill>
                  <a:latin typeface="Anton" charset="0"/>
                </a:endParaRPr>
              </a:p>
            </p:txBody>
          </p:sp>
          <p:sp>
            <p:nvSpPr>
              <p:cNvPr id="697375" name="Text Box 23"/>
              <p:cNvSpPr txBox="1">
                <a:spLocks noChangeArrowheads="1"/>
              </p:cNvSpPr>
              <p:nvPr/>
            </p:nvSpPr>
            <p:spPr bwMode="auto">
              <a:xfrm>
                <a:off x="4429649" y="4653136"/>
                <a:ext cx="351378" cy="49244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pt-BR" altLang="pt-BR" sz="1800">
                    <a:solidFill>
                      <a:srgbClr val="002060"/>
                    </a:solidFill>
                    <a:latin typeface="Anton" charset="0"/>
                  </a:rPr>
                  <a:t>n</a:t>
                </a:r>
                <a:r>
                  <a:rPr lang="pt-BR" altLang="pt-BR" sz="1800" baseline="-25000">
                    <a:solidFill>
                      <a:srgbClr val="002060"/>
                    </a:solidFill>
                    <a:latin typeface="Anton" charset="0"/>
                  </a:rPr>
                  <a:t>1</a:t>
                </a:r>
              </a:p>
            </p:txBody>
          </p:sp>
          <p:sp>
            <p:nvSpPr>
              <p:cNvPr id="697376" name="Text Box 24"/>
              <p:cNvSpPr txBox="1">
                <a:spLocks noChangeArrowheads="1"/>
              </p:cNvSpPr>
              <p:nvPr/>
            </p:nvSpPr>
            <p:spPr bwMode="auto">
              <a:xfrm>
                <a:off x="5354251" y="4653135"/>
                <a:ext cx="375423" cy="49244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pt-BR" altLang="pt-BR" sz="1800" dirty="0">
                    <a:solidFill>
                      <a:srgbClr val="002060"/>
                    </a:solidFill>
                    <a:latin typeface="Anton" charset="0"/>
                  </a:rPr>
                  <a:t>n</a:t>
                </a:r>
                <a:r>
                  <a:rPr lang="pt-BR" altLang="pt-BR" sz="1800" baseline="-25000" dirty="0">
                    <a:solidFill>
                      <a:srgbClr val="002060"/>
                    </a:solidFill>
                    <a:latin typeface="Anton" charset="0"/>
                  </a:rPr>
                  <a:t>2</a:t>
                </a:r>
              </a:p>
            </p:txBody>
          </p:sp>
        </p:grpSp>
      </p:grp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1109378" y="3187578"/>
            <a:ext cx="3835043" cy="369332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800" dirty="0">
                <a:solidFill>
                  <a:srgbClr val="002060"/>
                </a:solidFill>
                <a:latin typeface="Anton" charset="0"/>
              </a:rPr>
              <a:t>Podemos demonstrar que:</a:t>
            </a:r>
          </a:p>
        </p:txBody>
      </p:sp>
      <p:grpSp>
        <p:nvGrpSpPr>
          <p:cNvPr id="6" name="Grupo 21"/>
          <p:cNvGrpSpPr>
            <a:grpSpLocks/>
          </p:cNvGrpSpPr>
          <p:nvPr/>
        </p:nvGrpSpPr>
        <p:grpSpPr bwMode="auto">
          <a:xfrm>
            <a:off x="5467483" y="3108726"/>
            <a:ext cx="2125662" cy="448432"/>
            <a:chOff x="4821501" y="4144396"/>
            <a:chExt cx="2126763" cy="599261"/>
          </a:xfrm>
          <a:noFill/>
        </p:grpSpPr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821501" y="4144396"/>
              <a:ext cx="2126763" cy="580748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pt-BR" sz="1800" b="1">
                <a:solidFill>
                  <a:srgbClr val="002060"/>
                </a:solidFill>
                <a:latin typeface="Anton" charset="0"/>
              </a:endParaRPr>
            </a:p>
          </p:txBody>
        </p:sp>
        <p:grpSp>
          <p:nvGrpSpPr>
            <p:cNvPr id="7" name="Grupo 1"/>
            <p:cNvGrpSpPr>
              <a:grpSpLocks/>
            </p:cNvGrpSpPr>
            <p:nvPr/>
          </p:nvGrpSpPr>
          <p:grpSpPr bwMode="auto">
            <a:xfrm>
              <a:off x="5031332" y="4250098"/>
              <a:ext cx="1718301" cy="493559"/>
              <a:chOff x="5026057" y="4281337"/>
              <a:chExt cx="1718301" cy="493559"/>
            </a:xfrm>
            <a:grpFill/>
          </p:grpSpPr>
          <p:sp>
            <p:nvSpPr>
              <p:cNvPr id="697361" name="Text Box 28"/>
              <p:cNvSpPr txBox="1">
                <a:spLocks noChangeArrowheads="1"/>
              </p:cNvSpPr>
              <p:nvPr/>
            </p:nvSpPr>
            <p:spPr bwMode="auto">
              <a:xfrm>
                <a:off x="5422374" y="4281340"/>
                <a:ext cx="266557" cy="49355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pt-BR" altLang="pt-BR" sz="1800" b="1">
                    <a:solidFill>
                      <a:srgbClr val="002060"/>
                    </a:solidFill>
                    <a:latin typeface="Anton" charset="0"/>
                  </a:rPr>
                  <a:t>+</a:t>
                </a:r>
              </a:p>
            </p:txBody>
          </p:sp>
          <p:sp>
            <p:nvSpPr>
              <p:cNvPr id="697362" name="Text Box 29"/>
              <p:cNvSpPr txBox="1">
                <a:spLocks noChangeArrowheads="1"/>
              </p:cNvSpPr>
              <p:nvPr/>
            </p:nvSpPr>
            <p:spPr bwMode="auto">
              <a:xfrm>
                <a:off x="5026057" y="4281337"/>
                <a:ext cx="341937" cy="49355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pt-BR" altLang="pt-BR" sz="1800" b="1">
                    <a:solidFill>
                      <a:srgbClr val="002060"/>
                    </a:solidFill>
                    <a:latin typeface="Anton" charset="0"/>
                  </a:rPr>
                  <a:t>x</a:t>
                </a:r>
                <a:r>
                  <a:rPr lang="pt-BR" altLang="pt-BR" sz="1800" b="1" baseline="-25000">
                    <a:solidFill>
                      <a:srgbClr val="002060"/>
                    </a:solidFill>
                    <a:latin typeface="Anton" charset="0"/>
                  </a:rPr>
                  <a:t>1</a:t>
                </a:r>
              </a:p>
            </p:txBody>
          </p:sp>
          <p:sp>
            <p:nvSpPr>
              <p:cNvPr id="697363" name="Text Box 30"/>
              <p:cNvSpPr txBox="1">
                <a:spLocks noChangeArrowheads="1"/>
              </p:cNvSpPr>
              <p:nvPr/>
            </p:nvSpPr>
            <p:spPr bwMode="auto">
              <a:xfrm>
                <a:off x="5760902" y="4281337"/>
                <a:ext cx="367598" cy="49355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pt-BR" altLang="pt-BR" sz="1800" b="1" dirty="0">
                    <a:solidFill>
                      <a:srgbClr val="002060"/>
                    </a:solidFill>
                    <a:latin typeface="Anton" charset="0"/>
                  </a:rPr>
                  <a:t>x</a:t>
                </a:r>
                <a:r>
                  <a:rPr lang="pt-BR" altLang="pt-BR" sz="1800" b="1" baseline="-25000" dirty="0">
                    <a:solidFill>
                      <a:srgbClr val="002060"/>
                    </a:solidFill>
                    <a:latin typeface="Anton" charset="0"/>
                  </a:rPr>
                  <a:t>2</a:t>
                </a:r>
              </a:p>
            </p:txBody>
          </p:sp>
          <p:sp>
            <p:nvSpPr>
              <p:cNvPr id="697364" name="Text Box 31"/>
              <p:cNvSpPr txBox="1">
                <a:spLocks noChangeArrowheads="1"/>
              </p:cNvSpPr>
              <p:nvPr/>
            </p:nvSpPr>
            <p:spPr bwMode="auto">
              <a:xfrm>
                <a:off x="6196184" y="4281337"/>
                <a:ext cx="256935" cy="49355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pt-BR" altLang="pt-BR" sz="1800" b="1">
                    <a:solidFill>
                      <a:srgbClr val="002060"/>
                    </a:solidFill>
                    <a:latin typeface="Anton" charset="0"/>
                  </a:rPr>
                  <a:t>=</a:t>
                </a:r>
              </a:p>
            </p:txBody>
          </p:sp>
          <p:sp>
            <p:nvSpPr>
              <p:cNvPr id="697365" name="Text Box 32"/>
              <p:cNvSpPr txBox="1">
                <a:spLocks noChangeArrowheads="1"/>
              </p:cNvSpPr>
              <p:nvPr/>
            </p:nvSpPr>
            <p:spPr bwMode="auto">
              <a:xfrm>
                <a:off x="6482613" y="4281337"/>
                <a:ext cx="261745" cy="49355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pt-BR" altLang="pt-BR" sz="1800" b="1">
                    <a:solidFill>
                      <a:srgbClr val="002060"/>
                    </a:solidFill>
                    <a:latin typeface="Anton" charset="0"/>
                  </a:rPr>
                  <a:t>1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4"/>
          <p:cNvSpPr>
            <a:spLocks noChangeArrowheads="1"/>
          </p:cNvSpPr>
          <p:nvPr/>
        </p:nvSpPr>
        <p:spPr bwMode="auto">
          <a:xfrm>
            <a:off x="107951" y="220029"/>
            <a:ext cx="88931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 dirty="0">
                <a:solidFill>
                  <a:srgbClr val="002060"/>
                </a:solidFill>
                <a:latin typeface="Anton" charset="0"/>
              </a:rPr>
              <a:t>01) Uma solução possui 5 mols de álcool comum e 20 mols de  água. Podemos afirmar que as frações molares do soluto e  do solvente, respectivamente são iguais a: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067073" y="1171174"/>
            <a:ext cx="1059906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a)  5 e 20.</a:t>
            </a:r>
          </a:p>
          <a:p>
            <a:pPr algn="just">
              <a:lnSpc>
                <a:spcPct val="150000"/>
              </a:lnSpc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b)  20 e 5.</a:t>
            </a:r>
          </a:p>
          <a:p>
            <a:pPr algn="just">
              <a:lnSpc>
                <a:spcPct val="150000"/>
              </a:lnSpc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c)  20 e 80.</a:t>
            </a:r>
          </a:p>
          <a:p>
            <a:pPr algn="just">
              <a:lnSpc>
                <a:spcPct val="150000"/>
              </a:lnSpc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d)  0,2 e 0,8.</a:t>
            </a:r>
          </a:p>
          <a:p>
            <a:pPr algn="just">
              <a:lnSpc>
                <a:spcPct val="150000"/>
              </a:lnSpc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e)  0,8 e 0,2.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492504" y="2877741"/>
            <a:ext cx="4587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x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3357709" y="1285875"/>
            <a:ext cx="17427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n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1  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= 5 mols</a:t>
            </a:r>
            <a:endParaRPr lang="pt-BR" altLang="pt-BR" sz="12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4427538" y="3093244"/>
            <a:ext cx="792162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3347737" y="1682353"/>
            <a:ext cx="19992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n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2  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=  20 mols</a:t>
            </a: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3357568" y="2218135"/>
            <a:ext cx="4587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x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3806541" y="2250281"/>
            <a:ext cx="354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=</a:t>
            </a: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4814602" y="2422922"/>
            <a:ext cx="354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+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4827593" y="2089547"/>
            <a:ext cx="4587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n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>
            <a:off x="4310064" y="2412206"/>
            <a:ext cx="1512887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4314829" y="2422922"/>
            <a:ext cx="4587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n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5251454" y="2412206"/>
            <a:ext cx="4587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n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47129" name="Text Box 25"/>
          <p:cNvSpPr txBox="1">
            <a:spLocks noChangeArrowheads="1"/>
          </p:cNvSpPr>
          <p:nvPr/>
        </p:nvSpPr>
        <p:spPr bwMode="auto">
          <a:xfrm>
            <a:off x="5187621" y="2432447"/>
            <a:ext cx="5277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20</a:t>
            </a:r>
          </a:p>
        </p:txBody>
      </p:sp>
      <p:sp>
        <p:nvSpPr>
          <p:cNvPr id="47130" name="Text Box 26"/>
          <p:cNvSpPr txBox="1">
            <a:spLocks noChangeArrowheads="1"/>
          </p:cNvSpPr>
          <p:nvPr/>
        </p:nvSpPr>
        <p:spPr bwMode="auto">
          <a:xfrm>
            <a:off x="4357394" y="2432447"/>
            <a:ext cx="35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4798719" y="2110978"/>
            <a:ext cx="35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47132" name="Text Box 28"/>
          <p:cNvSpPr txBox="1">
            <a:spLocks noChangeArrowheads="1"/>
          </p:cNvSpPr>
          <p:nvPr/>
        </p:nvSpPr>
        <p:spPr bwMode="auto">
          <a:xfrm>
            <a:off x="3924016" y="2920603"/>
            <a:ext cx="354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=</a:t>
            </a:r>
          </a:p>
        </p:txBody>
      </p: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4643144" y="2769393"/>
            <a:ext cx="35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47134" name="Text Box 30"/>
          <p:cNvSpPr txBox="1">
            <a:spLocks noChangeArrowheads="1"/>
          </p:cNvSpPr>
          <p:nvPr/>
        </p:nvSpPr>
        <p:spPr bwMode="auto">
          <a:xfrm>
            <a:off x="4500234" y="3128962"/>
            <a:ext cx="5277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25</a:t>
            </a:r>
          </a:p>
        </p:txBody>
      </p:sp>
      <p:sp>
        <p:nvSpPr>
          <p:cNvPr id="47145" name="AutoShape 41"/>
          <p:cNvSpPr>
            <a:spLocks noChangeArrowheads="1"/>
          </p:cNvSpPr>
          <p:nvPr/>
        </p:nvSpPr>
        <p:spPr bwMode="auto">
          <a:xfrm>
            <a:off x="5643564" y="3577829"/>
            <a:ext cx="720725" cy="216694"/>
          </a:xfrm>
          <a:prstGeom prst="rightArrow">
            <a:avLst>
              <a:gd name="adj1" fmla="val 50000"/>
              <a:gd name="adj2" fmla="val 62363"/>
            </a:avLst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 altLang="pt-BR" sz="20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7146" name="Text Box 42"/>
          <p:cNvSpPr txBox="1">
            <a:spLocks noChangeArrowheads="1"/>
          </p:cNvSpPr>
          <p:nvPr/>
        </p:nvSpPr>
        <p:spPr bwMode="auto">
          <a:xfrm>
            <a:off x="6461357" y="3536156"/>
            <a:ext cx="13965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x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2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  =  0,8</a:t>
            </a:r>
          </a:p>
        </p:txBody>
      </p:sp>
      <p:sp>
        <p:nvSpPr>
          <p:cNvPr id="40" name="AutoShape 31"/>
          <p:cNvSpPr>
            <a:spLocks noChangeArrowheads="1"/>
          </p:cNvSpPr>
          <p:nvPr/>
        </p:nvSpPr>
        <p:spPr bwMode="auto">
          <a:xfrm>
            <a:off x="5600701" y="2946797"/>
            <a:ext cx="720725" cy="216694"/>
          </a:xfrm>
          <a:prstGeom prst="rightArrow">
            <a:avLst>
              <a:gd name="adj1" fmla="val 50000"/>
              <a:gd name="adj2" fmla="val 62363"/>
            </a:avLst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 altLang="pt-BR" sz="20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6457714" y="2893219"/>
            <a:ext cx="13292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x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1  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=  0,2</a:t>
            </a:r>
            <a:endParaRPr lang="pt-BR" altLang="pt-BR" sz="12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2" name="Text Box 36"/>
          <p:cNvSpPr txBox="1">
            <a:spLocks noChangeArrowheads="1"/>
          </p:cNvSpPr>
          <p:nvPr/>
        </p:nvSpPr>
        <p:spPr bwMode="auto">
          <a:xfrm>
            <a:off x="4020967" y="3536156"/>
            <a:ext cx="14798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+  x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2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  =  1</a:t>
            </a:r>
            <a:endParaRPr lang="pt-BR" altLang="pt-BR" sz="12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3" name="Text Box 40"/>
          <p:cNvSpPr txBox="1">
            <a:spLocks noChangeArrowheads="1"/>
          </p:cNvSpPr>
          <p:nvPr/>
        </p:nvSpPr>
        <p:spPr bwMode="auto">
          <a:xfrm>
            <a:off x="3429055" y="3536156"/>
            <a:ext cx="6126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0,2</a:t>
            </a:r>
          </a:p>
        </p:txBody>
      </p:sp>
      <p:sp>
        <p:nvSpPr>
          <p:cNvPr id="44" name="Text Box 36"/>
          <p:cNvSpPr txBox="1">
            <a:spLocks noChangeArrowheads="1"/>
          </p:cNvSpPr>
          <p:nvPr/>
        </p:nvSpPr>
        <p:spPr bwMode="auto">
          <a:xfrm>
            <a:off x="3571632" y="3536156"/>
            <a:ext cx="510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x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1 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8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7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56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1" dur="500"/>
                                        <p:tgtEl>
                                          <p:spTgt spid="4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6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9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2" dur="5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5" dur="500"/>
                                        <p:tgtEl>
                                          <p:spTgt spid="4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5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7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7" dur="500" autoRev="1" fill="hold"/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8" dur="500" autoRev="1" fill="hold"/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500" autoRev="1" fill="hold"/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/>
      <p:bldP spid="47114" grpId="0"/>
      <p:bldP spid="47115" grpId="0" animBg="1"/>
      <p:bldP spid="47117" grpId="0"/>
      <p:bldP spid="47119" grpId="0"/>
      <p:bldP spid="47120" grpId="0"/>
      <p:bldP spid="47121" grpId="0"/>
      <p:bldP spid="47122" grpId="0"/>
      <p:bldP spid="47122" grpId="1"/>
      <p:bldP spid="47123" grpId="0" animBg="1"/>
      <p:bldP spid="47124" grpId="0"/>
      <p:bldP spid="47124" grpId="1"/>
      <p:bldP spid="47125" grpId="0"/>
      <p:bldP spid="47125" grpId="1"/>
      <p:bldP spid="47129" grpId="0"/>
      <p:bldP spid="47130" grpId="0"/>
      <p:bldP spid="47131" grpId="0"/>
      <p:bldP spid="47132" grpId="0"/>
      <p:bldP spid="47133" grpId="0"/>
      <p:bldP spid="47134" grpId="0"/>
      <p:bldP spid="47145" grpId="0" animBg="1"/>
      <p:bldP spid="47146" grpId="0"/>
      <p:bldP spid="40" grpId="0" animBg="1"/>
      <p:bldP spid="41" grpId="0"/>
      <p:bldP spid="42" grpId="0"/>
      <p:bldP spid="43" grpId="0"/>
      <p:bldP spid="44" grpId="0"/>
      <p:bldP spid="44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4"/>
          <p:cNvSpPr>
            <a:spLocks noChangeArrowheads="1"/>
          </p:cNvSpPr>
          <p:nvPr/>
        </p:nvSpPr>
        <p:spPr bwMode="auto">
          <a:xfrm>
            <a:off x="107951" y="255345"/>
            <a:ext cx="8964613" cy="7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 dirty="0">
                <a:solidFill>
                  <a:srgbClr val="002060"/>
                </a:solidFill>
                <a:latin typeface="Anton" charset="0"/>
              </a:rPr>
              <a:t>02) Uma solução contém 18,0g de glicose (C</a:t>
            </a:r>
            <a:r>
              <a:rPr lang="pt-BR" altLang="pt-BR" baseline="-25000" dirty="0">
                <a:solidFill>
                  <a:srgbClr val="002060"/>
                </a:solidFill>
                <a:latin typeface="Anton" charset="0"/>
              </a:rPr>
              <a:t>6</a:t>
            </a:r>
            <a:r>
              <a:rPr lang="pt-BR" altLang="pt-BR" dirty="0">
                <a:solidFill>
                  <a:srgbClr val="002060"/>
                </a:solidFill>
                <a:latin typeface="Anton" charset="0"/>
              </a:rPr>
              <a:t>H</a:t>
            </a:r>
            <a:r>
              <a:rPr lang="pt-BR" altLang="pt-BR" baseline="-25000" dirty="0">
                <a:solidFill>
                  <a:srgbClr val="002060"/>
                </a:solidFill>
                <a:latin typeface="Anton" charset="0"/>
              </a:rPr>
              <a:t>12</a:t>
            </a:r>
            <a:r>
              <a:rPr lang="pt-BR" altLang="pt-BR" dirty="0">
                <a:solidFill>
                  <a:srgbClr val="002060"/>
                </a:solidFill>
                <a:latin typeface="Anton" charset="0"/>
              </a:rPr>
              <a:t>O</a:t>
            </a:r>
            <a:r>
              <a:rPr lang="pt-BR" altLang="pt-BR" baseline="-25000" dirty="0">
                <a:solidFill>
                  <a:srgbClr val="002060"/>
                </a:solidFill>
                <a:latin typeface="Anton" charset="0"/>
              </a:rPr>
              <a:t>6</a:t>
            </a:r>
            <a:r>
              <a:rPr lang="pt-BR" altLang="pt-BR" dirty="0">
                <a:solidFill>
                  <a:srgbClr val="002060"/>
                </a:solidFill>
                <a:latin typeface="Anton" charset="0"/>
              </a:rPr>
              <a:t>), 24,0g de ácido  acético (C</a:t>
            </a:r>
            <a:r>
              <a:rPr lang="pt-BR" altLang="pt-BR" baseline="-25000" dirty="0">
                <a:solidFill>
                  <a:srgbClr val="002060"/>
                </a:solidFill>
                <a:latin typeface="Anton" charset="0"/>
              </a:rPr>
              <a:t>2</a:t>
            </a:r>
            <a:r>
              <a:rPr lang="pt-BR" altLang="pt-BR" dirty="0">
                <a:solidFill>
                  <a:srgbClr val="002060"/>
                </a:solidFill>
                <a:latin typeface="Anton" charset="0"/>
              </a:rPr>
              <a:t>H</a:t>
            </a:r>
            <a:r>
              <a:rPr lang="pt-BR" altLang="pt-BR" baseline="-25000" dirty="0">
                <a:solidFill>
                  <a:srgbClr val="002060"/>
                </a:solidFill>
                <a:latin typeface="Anton" charset="0"/>
              </a:rPr>
              <a:t>4</a:t>
            </a:r>
            <a:r>
              <a:rPr lang="pt-BR" altLang="pt-BR" dirty="0">
                <a:solidFill>
                  <a:srgbClr val="002060"/>
                </a:solidFill>
                <a:latin typeface="Anton" charset="0"/>
              </a:rPr>
              <a:t>O</a:t>
            </a:r>
            <a:r>
              <a:rPr lang="pt-BR" altLang="pt-BR" baseline="-25000" dirty="0">
                <a:solidFill>
                  <a:srgbClr val="002060"/>
                </a:solidFill>
                <a:latin typeface="Anton" charset="0"/>
              </a:rPr>
              <a:t>2</a:t>
            </a:r>
            <a:r>
              <a:rPr lang="pt-BR" altLang="pt-BR" dirty="0">
                <a:solidFill>
                  <a:srgbClr val="002060"/>
                </a:solidFill>
                <a:latin typeface="Anton" charset="0"/>
              </a:rPr>
              <a:t>) e 81,0g de água (H</a:t>
            </a:r>
            <a:r>
              <a:rPr lang="pt-BR" altLang="pt-BR" baseline="-25000" dirty="0">
                <a:solidFill>
                  <a:srgbClr val="002060"/>
                </a:solidFill>
                <a:latin typeface="Anton" charset="0"/>
              </a:rPr>
              <a:t>2</a:t>
            </a:r>
            <a:r>
              <a:rPr lang="pt-BR" altLang="pt-BR" dirty="0">
                <a:solidFill>
                  <a:srgbClr val="002060"/>
                </a:solidFill>
                <a:latin typeface="Anton" charset="0"/>
              </a:rPr>
              <a:t>O). Qual a fração molar do ácido acético na solução?</a:t>
            </a:r>
          </a:p>
        </p:txBody>
      </p:sp>
      <p:sp>
        <p:nvSpPr>
          <p:cNvPr id="698371" name="Rectangle 5"/>
          <p:cNvSpPr>
            <a:spLocks noChangeArrowheads="1"/>
          </p:cNvSpPr>
          <p:nvPr/>
        </p:nvSpPr>
        <p:spPr bwMode="auto">
          <a:xfrm>
            <a:off x="1229103" y="1098054"/>
            <a:ext cx="25154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pt-BR" altLang="pt-BR">
                <a:solidFill>
                  <a:srgbClr val="002060"/>
                </a:solidFill>
                <a:latin typeface="Anton" charset="0"/>
              </a:rPr>
              <a:t>Dados: H = 1 u.; C = 12 u.; O = 16 u.  </a:t>
            </a:r>
          </a:p>
        </p:txBody>
      </p:sp>
      <p:sp>
        <p:nvSpPr>
          <p:cNvPr id="47108" name="Rectangle 6"/>
          <p:cNvSpPr>
            <a:spLocks noChangeArrowheads="1"/>
          </p:cNvSpPr>
          <p:nvPr/>
        </p:nvSpPr>
        <p:spPr bwMode="auto">
          <a:xfrm>
            <a:off x="373998" y="1367226"/>
            <a:ext cx="758541" cy="167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a)  0,04.</a:t>
            </a:r>
          </a:p>
          <a:p>
            <a:pPr algn="just">
              <a:lnSpc>
                <a:spcPct val="150000"/>
              </a:lnSpc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b)  0,08.</a:t>
            </a:r>
          </a:p>
          <a:p>
            <a:pPr algn="just">
              <a:lnSpc>
                <a:spcPct val="150000"/>
              </a:lnSpc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c)  0,40.</a:t>
            </a:r>
          </a:p>
          <a:p>
            <a:pPr algn="just">
              <a:lnSpc>
                <a:spcPct val="150000"/>
              </a:lnSpc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d)  0,80.</a:t>
            </a:r>
          </a:p>
          <a:p>
            <a:pPr algn="just">
              <a:lnSpc>
                <a:spcPct val="150000"/>
              </a:lnSpc>
            </a:pPr>
            <a:r>
              <a:rPr lang="pt-BR" altLang="pt-BR">
                <a:solidFill>
                  <a:srgbClr val="002060"/>
                </a:solidFill>
                <a:latin typeface="Anton" charset="0"/>
              </a:rPr>
              <a:t>e)  1,00.</a:t>
            </a:r>
          </a:p>
        </p:txBody>
      </p:sp>
      <p:sp>
        <p:nvSpPr>
          <p:cNvPr id="96" name="Text Box 7"/>
          <p:cNvSpPr txBox="1">
            <a:spLocks noChangeArrowheads="1"/>
          </p:cNvSpPr>
          <p:nvPr/>
        </p:nvSpPr>
        <p:spPr bwMode="auto">
          <a:xfrm>
            <a:off x="2073060" y="1493044"/>
            <a:ext cx="11608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m</a:t>
            </a:r>
            <a:r>
              <a:rPr lang="pt-BR" altLang="pt-BR" baseline="-25000">
                <a:solidFill>
                  <a:srgbClr val="FFFF00"/>
                </a:solidFill>
                <a:latin typeface="Arial Black" pitchFamily="34" charset="0"/>
              </a:rPr>
              <a:t>1</a:t>
            </a:r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  =  18g</a:t>
            </a:r>
          </a:p>
        </p:txBody>
      </p:sp>
      <p:sp>
        <p:nvSpPr>
          <p:cNvPr id="97" name="Text Box 8"/>
          <p:cNvSpPr txBox="1">
            <a:spLocks noChangeArrowheads="1"/>
          </p:cNvSpPr>
          <p:nvPr/>
        </p:nvSpPr>
        <p:spPr bwMode="auto">
          <a:xfrm>
            <a:off x="2156956" y="2107406"/>
            <a:ext cx="12105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m’</a:t>
            </a:r>
            <a:r>
              <a:rPr lang="pt-BR" altLang="pt-BR" baseline="-25000">
                <a:solidFill>
                  <a:srgbClr val="FFFF00"/>
                </a:solidFill>
                <a:latin typeface="Arial Black" pitchFamily="34" charset="0"/>
              </a:rPr>
              <a:t>1</a:t>
            </a:r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  =  24g</a:t>
            </a:r>
          </a:p>
        </p:txBody>
      </p:sp>
      <p:sp>
        <p:nvSpPr>
          <p:cNvPr id="98" name="Text Box 9"/>
          <p:cNvSpPr txBox="1">
            <a:spLocks noChangeArrowheads="1"/>
          </p:cNvSpPr>
          <p:nvPr/>
        </p:nvSpPr>
        <p:spPr bwMode="auto">
          <a:xfrm>
            <a:off x="2090522" y="2727723"/>
            <a:ext cx="11608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m</a:t>
            </a:r>
            <a:r>
              <a:rPr lang="pt-BR" altLang="pt-BR" baseline="-25000">
                <a:solidFill>
                  <a:srgbClr val="FFFF00"/>
                </a:solidFill>
                <a:latin typeface="Arial Black" pitchFamily="34" charset="0"/>
              </a:rPr>
              <a:t>2</a:t>
            </a:r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  =  81g</a:t>
            </a: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3663950" y="1313260"/>
            <a:ext cx="3819166" cy="650907"/>
            <a:chOff x="4143375" y="1928813"/>
            <a:chExt cx="3820100" cy="867294"/>
          </a:xfrm>
        </p:grpSpPr>
        <p:sp>
          <p:nvSpPr>
            <p:cNvPr id="698420" name="AutoShape 16"/>
            <p:cNvSpPr>
              <a:spLocks noChangeArrowheads="1"/>
            </p:cNvSpPr>
            <p:nvPr/>
          </p:nvSpPr>
          <p:spPr bwMode="auto">
            <a:xfrm>
              <a:off x="4143375" y="2216150"/>
              <a:ext cx="720725" cy="288925"/>
            </a:xfrm>
            <a:prstGeom prst="rightArrow">
              <a:avLst>
                <a:gd name="adj1" fmla="val 50000"/>
                <a:gd name="adj2" fmla="val 62363"/>
              </a:avLst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altLang="pt-BR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98421" name="Text Box 17"/>
            <p:cNvSpPr txBox="1">
              <a:spLocks noChangeArrowheads="1"/>
            </p:cNvSpPr>
            <p:nvPr/>
          </p:nvSpPr>
          <p:spPr bwMode="auto">
            <a:xfrm>
              <a:off x="5048283" y="2144713"/>
              <a:ext cx="681764" cy="410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n</a:t>
              </a:r>
              <a:r>
                <a:rPr lang="pt-BR" altLang="pt-BR" baseline="-25000">
                  <a:solidFill>
                    <a:srgbClr val="FFFF00"/>
                  </a:solidFill>
                  <a:latin typeface="Arial Black" pitchFamily="34" charset="0"/>
                </a:rPr>
                <a:t>1</a:t>
              </a:r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  = </a:t>
              </a:r>
            </a:p>
          </p:txBody>
        </p:sp>
        <p:sp>
          <p:nvSpPr>
            <p:cNvPr id="698422" name="Text Box 19"/>
            <p:cNvSpPr txBox="1">
              <a:spLocks noChangeArrowheads="1"/>
            </p:cNvSpPr>
            <p:nvPr/>
          </p:nvSpPr>
          <p:spPr bwMode="auto">
            <a:xfrm>
              <a:off x="5944749" y="1928813"/>
              <a:ext cx="425220" cy="410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18</a:t>
              </a:r>
            </a:p>
          </p:txBody>
        </p:sp>
        <p:sp>
          <p:nvSpPr>
            <p:cNvPr id="698423" name="Line 20"/>
            <p:cNvSpPr>
              <a:spLocks noChangeShapeType="1"/>
            </p:cNvSpPr>
            <p:nvPr/>
          </p:nvSpPr>
          <p:spPr bwMode="auto">
            <a:xfrm>
              <a:off x="5804934" y="2357438"/>
              <a:ext cx="704850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98424" name="Text Box 35"/>
            <p:cNvSpPr txBox="1">
              <a:spLocks noChangeArrowheads="1"/>
            </p:cNvSpPr>
            <p:nvPr/>
          </p:nvSpPr>
          <p:spPr bwMode="auto">
            <a:xfrm>
              <a:off x="5884623" y="2386013"/>
              <a:ext cx="545474" cy="410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180</a:t>
              </a:r>
            </a:p>
          </p:txBody>
        </p:sp>
        <p:sp>
          <p:nvSpPr>
            <p:cNvPr id="698425" name="Text Box 36"/>
            <p:cNvSpPr txBox="1">
              <a:spLocks noChangeArrowheads="1"/>
            </p:cNvSpPr>
            <p:nvPr/>
          </p:nvSpPr>
          <p:spPr bwMode="auto">
            <a:xfrm>
              <a:off x="6823140" y="2143125"/>
              <a:ext cx="1140335" cy="410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=  0,1 mol</a:t>
              </a:r>
            </a:p>
          </p:txBody>
        </p:sp>
      </p:grp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3663950" y="1956198"/>
            <a:ext cx="3819166" cy="597312"/>
            <a:chOff x="4143375" y="2786063"/>
            <a:chExt cx="3820100" cy="795829"/>
          </a:xfrm>
        </p:grpSpPr>
        <p:sp>
          <p:nvSpPr>
            <p:cNvPr id="698414" name="AutoShape 16"/>
            <p:cNvSpPr>
              <a:spLocks noChangeArrowheads="1"/>
            </p:cNvSpPr>
            <p:nvPr/>
          </p:nvSpPr>
          <p:spPr bwMode="auto">
            <a:xfrm>
              <a:off x="4143375" y="3028950"/>
              <a:ext cx="720725" cy="288925"/>
            </a:xfrm>
            <a:prstGeom prst="rightArrow">
              <a:avLst>
                <a:gd name="adj1" fmla="val 50000"/>
                <a:gd name="adj2" fmla="val 62363"/>
              </a:avLst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altLang="pt-BR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98415" name="Text Box 17"/>
            <p:cNvSpPr txBox="1">
              <a:spLocks noChangeArrowheads="1"/>
            </p:cNvSpPr>
            <p:nvPr/>
          </p:nvSpPr>
          <p:spPr bwMode="auto">
            <a:xfrm>
              <a:off x="5086430" y="2957513"/>
              <a:ext cx="672143" cy="410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n’</a:t>
              </a:r>
              <a:r>
                <a:rPr lang="pt-BR" altLang="pt-BR" baseline="-25000">
                  <a:solidFill>
                    <a:srgbClr val="FFFF00"/>
                  </a:solidFill>
                  <a:latin typeface="Arial Black" pitchFamily="34" charset="0"/>
                </a:rPr>
                <a:t>1</a:t>
              </a:r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 = </a:t>
              </a:r>
            </a:p>
          </p:txBody>
        </p:sp>
        <p:sp>
          <p:nvSpPr>
            <p:cNvPr id="698416" name="Line 20"/>
            <p:cNvSpPr>
              <a:spLocks noChangeShapeType="1"/>
            </p:cNvSpPr>
            <p:nvPr/>
          </p:nvSpPr>
          <p:spPr bwMode="auto">
            <a:xfrm>
              <a:off x="5804934" y="3170238"/>
              <a:ext cx="704850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98417" name="Text Box 41"/>
            <p:cNvSpPr txBox="1">
              <a:spLocks noChangeArrowheads="1"/>
            </p:cNvSpPr>
            <p:nvPr/>
          </p:nvSpPr>
          <p:spPr bwMode="auto">
            <a:xfrm>
              <a:off x="5944749" y="2786063"/>
              <a:ext cx="425220" cy="410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24</a:t>
              </a:r>
            </a:p>
          </p:txBody>
        </p:sp>
        <p:sp>
          <p:nvSpPr>
            <p:cNvPr id="698418" name="Text Box 35"/>
            <p:cNvSpPr txBox="1">
              <a:spLocks noChangeArrowheads="1"/>
            </p:cNvSpPr>
            <p:nvPr/>
          </p:nvSpPr>
          <p:spPr bwMode="auto">
            <a:xfrm>
              <a:off x="5944749" y="3171825"/>
              <a:ext cx="425220" cy="410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60</a:t>
              </a:r>
            </a:p>
          </p:txBody>
        </p:sp>
        <p:sp>
          <p:nvSpPr>
            <p:cNvPr id="698419" name="Text Box 36"/>
            <p:cNvSpPr txBox="1">
              <a:spLocks noChangeArrowheads="1"/>
            </p:cNvSpPr>
            <p:nvPr/>
          </p:nvSpPr>
          <p:spPr bwMode="auto">
            <a:xfrm>
              <a:off x="6823140" y="2928936"/>
              <a:ext cx="1140335" cy="410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=  0,4 mol</a:t>
              </a:r>
            </a:p>
          </p:txBody>
        </p:sp>
      </p:grp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3663950" y="2545555"/>
            <a:ext cx="3819166" cy="650907"/>
            <a:chOff x="4143375" y="3571875"/>
            <a:chExt cx="3820100" cy="867293"/>
          </a:xfrm>
        </p:grpSpPr>
        <p:sp>
          <p:nvSpPr>
            <p:cNvPr id="698408" name="AutoShape 16"/>
            <p:cNvSpPr>
              <a:spLocks noChangeArrowheads="1"/>
            </p:cNvSpPr>
            <p:nvPr/>
          </p:nvSpPr>
          <p:spPr bwMode="auto">
            <a:xfrm>
              <a:off x="4143375" y="3859213"/>
              <a:ext cx="720725" cy="288925"/>
            </a:xfrm>
            <a:prstGeom prst="rightArrow">
              <a:avLst>
                <a:gd name="adj1" fmla="val 50000"/>
                <a:gd name="adj2" fmla="val 62363"/>
              </a:avLst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altLang="pt-BR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98409" name="Text Box 17"/>
            <p:cNvSpPr txBox="1">
              <a:spLocks noChangeArrowheads="1"/>
            </p:cNvSpPr>
            <p:nvPr/>
          </p:nvSpPr>
          <p:spPr bwMode="auto">
            <a:xfrm>
              <a:off x="5048283" y="3787775"/>
              <a:ext cx="681764" cy="410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n</a:t>
              </a:r>
              <a:r>
                <a:rPr lang="pt-BR" altLang="pt-BR" baseline="-25000">
                  <a:solidFill>
                    <a:srgbClr val="FFFF00"/>
                  </a:solidFill>
                  <a:latin typeface="Arial Black" pitchFamily="34" charset="0"/>
                </a:rPr>
                <a:t>2</a:t>
              </a:r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  = </a:t>
              </a:r>
            </a:p>
          </p:txBody>
        </p:sp>
        <p:sp>
          <p:nvSpPr>
            <p:cNvPr id="698410" name="Text Box 19"/>
            <p:cNvSpPr txBox="1">
              <a:spLocks noChangeArrowheads="1"/>
            </p:cNvSpPr>
            <p:nvPr/>
          </p:nvSpPr>
          <p:spPr bwMode="auto">
            <a:xfrm>
              <a:off x="5944749" y="3571875"/>
              <a:ext cx="425220" cy="410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81</a:t>
              </a:r>
            </a:p>
          </p:txBody>
        </p:sp>
        <p:sp>
          <p:nvSpPr>
            <p:cNvPr id="698411" name="Line 20"/>
            <p:cNvSpPr>
              <a:spLocks noChangeShapeType="1"/>
            </p:cNvSpPr>
            <p:nvPr/>
          </p:nvSpPr>
          <p:spPr bwMode="auto">
            <a:xfrm>
              <a:off x="5804934" y="4000500"/>
              <a:ext cx="704850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98412" name="Text Box 35"/>
            <p:cNvSpPr txBox="1">
              <a:spLocks noChangeArrowheads="1"/>
            </p:cNvSpPr>
            <p:nvPr/>
          </p:nvSpPr>
          <p:spPr bwMode="auto">
            <a:xfrm>
              <a:off x="5944749" y="4029075"/>
              <a:ext cx="425220" cy="410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18</a:t>
              </a:r>
            </a:p>
          </p:txBody>
        </p:sp>
        <p:sp>
          <p:nvSpPr>
            <p:cNvPr id="698413" name="Text Box 36"/>
            <p:cNvSpPr txBox="1">
              <a:spLocks noChangeArrowheads="1"/>
            </p:cNvSpPr>
            <p:nvPr/>
          </p:nvSpPr>
          <p:spPr bwMode="auto">
            <a:xfrm>
              <a:off x="6823140" y="3786190"/>
              <a:ext cx="1140335" cy="410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=  4,5 mol</a:t>
              </a:r>
            </a:p>
          </p:txBody>
        </p:sp>
      </p:grpSp>
      <p:grpSp>
        <p:nvGrpSpPr>
          <p:cNvPr id="5" name="Grupo 62"/>
          <p:cNvGrpSpPr>
            <a:grpSpLocks/>
          </p:cNvGrpSpPr>
          <p:nvPr/>
        </p:nvGrpSpPr>
        <p:grpSpPr bwMode="auto">
          <a:xfrm>
            <a:off x="497043" y="3349228"/>
            <a:ext cx="5335895" cy="1035578"/>
            <a:chOff x="856534" y="1947374"/>
            <a:chExt cx="5336797" cy="1380331"/>
          </a:xfrm>
        </p:grpSpPr>
        <p:sp>
          <p:nvSpPr>
            <p:cNvPr id="698399" name="Rectangle 21"/>
            <p:cNvSpPr>
              <a:spLocks noChangeArrowheads="1"/>
            </p:cNvSpPr>
            <p:nvPr/>
          </p:nvSpPr>
          <p:spPr bwMode="auto">
            <a:xfrm>
              <a:off x="856534" y="1947374"/>
              <a:ext cx="943046" cy="410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C</a:t>
              </a:r>
              <a:r>
                <a:rPr lang="pt-BR" altLang="pt-BR" baseline="-25000">
                  <a:solidFill>
                    <a:srgbClr val="FFFF00"/>
                  </a:solidFill>
                  <a:latin typeface="Arial Black" pitchFamily="34" charset="0"/>
                </a:rPr>
                <a:t>6</a:t>
              </a:r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H</a:t>
              </a:r>
              <a:r>
                <a:rPr lang="pt-BR" altLang="pt-BR" baseline="-25000">
                  <a:solidFill>
                    <a:srgbClr val="FFFF00"/>
                  </a:solidFill>
                  <a:latin typeface="Arial Black" pitchFamily="34" charset="0"/>
                </a:rPr>
                <a:t>12</a:t>
              </a:r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O</a:t>
              </a:r>
              <a:r>
                <a:rPr lang="pt-BR" altLang="pt-BR" baseline="-25000">
                  <a:solidFill>
                    <a:srgbClr val="FFFF00"/>
                  </a:solidFill>
                  <a:latin typeface="Arial Black" pitchFamily="34" charset="0"/>
                </a:rPr>
                <a:t>6</a:t>
              </a:r>
            </a:p>
          </p:txBody>
        </p:sp>
        <p:sp>
          <p:nvSpPr>
            <p:cNvPr id="698400" name="Text Box 48"/>
            <p:cNvSpPr txBox="1">
              <a:spLocks noChangeArrowheads="1"/>
            </p:cNvSpPr>
            <p:nvPr/>
          </p:nvSpPr>
          <p:spPr bwMode="auto">
            <a:xfrm>
              <a:off x="3252607" y="1947374"/>
              <a:ext cx="2940724" cy="410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M</a:t>
              </a:r>
              <a:r>
                <a:rPr lang="pt-BR" altLang="pt-BR" baseline="-25000">
                  <a:solidFill>
                    <a:srgbClr val="FFFF00"/>
                  </a:solidFill>
                  <a:latin typeface="Arial Black" pitchFamily="34" charset="0"/>
                </a:rPr>
                <a:t>1</a:t>
              </a:r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  =  72  +  12  +  96  =  180</a:t>
              </a:r>
            </a:p>
          </p:txBody>
        </p:sp>
        <p:sp>
          <p:nvSpPr>
            <p:cNvPr id="698401" name="AutoShape 16"/>
            <p:cNvSpPr>
              <a:spLocks noChangeArrowheads="1"/>
            </p:cNvSpPr>
            <p:nvPr/>
          </p:nvSpPr>
          <p:spPr bwMode="auto">
            <a:xfrm>
              <a:off x="2031722" y="2045779"/>
              <a:ext cx="720725" cy="172522"/>
            </a:xfrm>
            <a:prstGeom prst="rightArrow">
              <a:avLst>
                <a:gd name="adj1" fmla="val 50000"/>
                <a:gd name="adj2" fmla="val 62354"/>
              </a:avLst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altLang="pt-BR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98402" name="Rectangle 46"/>
            <p:cNvSpPr>
              <a:spLocks noChangeArrowheads="1"/>
            </p:cNvSpPr>
            <p:nvPr/>
          </p:nvSpPr>
          <p:spPr bwMode="auto">
            <a:xfrm>
              <a:off x="875904" y="2453987"/>
              <a:ext cx="862882" cy="410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C</a:t>
              </a:r>
              <a:r>
                <a:rPr lang="pt-BR" altLang="pt-BR" baseline="-25000">
                  <a:solidFill>
                    <a:srgbClr val="FFFF00"/>
                  </a:solidFill>
                  <a:latin typeface="Arial Black" pitchFamily="34" charset="0"/>
                </a:rPr>
                <a:t>2</a:t>
              </a:r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H</a:t>
              </a:r>
              <a:r>
                <a:rPr lang="pt-BR" altLang="pt-BR" baseline="-25000">
                  <a:solidFill>
                    <a:srgbClr val="FFFF00"/>
                  </a:solidFill>
                  <a:latin typeface="Arial Black" pitchFamily="34" charset="0"/>
                </a:rPr>
                <a:t>4</a:t>
              </a:r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O</a:t>
              </a:r>
              <a:r>
                <a:rPr lang="pt-BR" altLang="pt-BR" baseline="-25000">
                  <a:solidFill>
                    <a:srgbClr val="FFFF00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698403" name="Text Box 48"/>
            <p:cNvSpPr txBox="1">
              <a:spLocks noChangeArrowheads="1"/>
            </p:cNvSpPr>
            <p:nvPr/>
          </p:nvSpPr>
          <p:spPr bwMode="auto">
            <a:xfrm>
              <a:off x="3253806" y="2453987"/>
              <a:ext cx="2749936" cy="410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M’</a:t>
              </a:r>
              <a:r>
                <a:rPr lang="pt-BR" altLang="pt-BR" baseline="-25000">
                  <a:solidFill>
                    <a:srgbClr val="FFFF00"/>
                  </a:solidFill>
                  <a:latin typeface="Arial Black" pitchFamily="34" charset="0"/>
                </a:rPr>
                <a:t>1</a:t>
              </a:r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  =  24  +  4  +  32  =  60</a:t>
              </a:r>
            </a:p>
          </p:txBody>
        </p:sp>
        <p:sp>
          <p:nvSpPr>
            <p:cNvPr id="698404" name="Rectangle 68"/>
            <p:cNvSpPr>
              <a:spLocks noChangeArrowheads="1"/>
            </p:cNvSpPr>
            <p:nvPr/>
          </p:nvSpPr>
          <p:spPr bwMode="auto">
            <a:xfrm>
              <a:off x="858131" y="2917466"/>
              <a:ext cx="563070" cy="410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H</a:t>
              </a:r>
              <a:r>
                <a:rPr lang="pt-BR" altLang="pt-BR" baseline="-25000">
                  <a:solidFill>
                    <a:srgbClr val="FFFF00"/>
                  </a:solidFill>
                  <a:latin typeface="Arial Black" pitchFamily="34" charset="0"/>
                </a:rPr>
                <a:t>2</a:t>
              </a:r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O</a:t>
              </a:r>
            </a:p>
          </p:txBody>
        </p:sp>
        <p:sp>
          <p:nvSpPr>
            <p:cNvPr id="698405" name="Text Box 48"/>
            <p:cNvSpPr txBox="1">
              <a:spLocks noChangeArrowheads="1"/>
            </p:cNvSpPr>
            <p:nvPr/>
          </p:nvSpPr>
          <p:spPr bwMode="auto">
            <a:xfrm>
              <a:off x="3200756" y="2917466"/>
              <a:ext cx="2103816" cy="410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M</a:t>
              </a:r>
              <a:r>
                <a:rPr lang="pt-BR" altLang="pt-BR" baseline="-25000">
                  <a:solidFill>
                    <a:srgbClr val="FFFF00"/>
                  </a:solidFill>
                  <a:latin typeface="Arial Black" pitchFamily="34" charset="0"/>
                </a:rPr>
                <a:t>2</a:t>
              </a:r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  =  2  +  16  =  18</a:t>
              </a:r>
            </a:p>
          </p:txBody>
        </p:sp>
        <p:sp>
          <p:nvSpPr>
            <p:cNvPr id="698406" name="AutoShape 16"/>
            <p:cNvSpPr>
              <a:spLocks noChangeArrowheads="1"/>
            </p:cNvSpPr>
            <p:nvPr/>
          </p:nvSpPr>
          <p:spPr bwMode="auto">
            <a:xfrm>
              <a:off x="2031722" y="2552392"/>
              <a:ext cx="720725" cy="172522"/>
            </a:xfrm>
            <a:prstGeom prst="rightArrow">
              <a:avLst>
                <a:gd name="adj1" fmla="val 50000"/>
                <a:gd name="adj2" fmla="val 62354"/>
              </a:avLst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altLang="pt-BR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98407" name="AutoShape 16"/>
            <p:cNvSpPr>
              <a:spLocks noChangeArrowheads="1"/>
            </p:cNvSpPr>
            <p:nvPr/>
          </p:nvSpPr>
          <p:spPr bwMode="auto">
            <a:xfrm>
              <a:off x="2031722" y="3015871"/>
              <a:ext cx="720725" cy="172522"/>
            </a:xfrm>
            <a:prstGeom prst="rightArrow">
              <a:avLst>
                <a:gd name="adj1" fmla="val 50000"/>
                <a:gd name="adj2" fmla="val 62354"/>
              </a:avLst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altLang="pt-BR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6" name="Grupo 73"/>
          <p:cNvGrpSpPr>
            <a:grpSpLocks/>
          </p:cNvGrpSpPr>
          <p:nvPr/>
        </p:nvGrpSpPr>
        <p:grpSpPr bwMode="auto">
          <a:xfrm>
            <a:off x="2023829" y="3158729"/>
            <a:ext cx="2620205" cy="685705"/>
            <a:chOff x="2822081" y="404664"/>
            <a:chExt cx="2620958" cy="914549"/>
          </a:xfrm>
        </p:grpSpPr>
        <p:sp>
          <p:nvSpPr>
            <p:cNvPr id="698395" name="Text Box 82"/>
            <p:cNvSpPr txBox="1">
              <a:spLocks noChangeArrowheads="1"/>
            </p:cNvSpPr>
            <p:nvPr/>
          </p:nvSpPr>
          <p:spPr bwMode="auto">
            <a:xfrm>
              <a:off x="2822081" y="692696"/>
              <a:ext cx="672172" cy="410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x’</a:t>
              </a:r>
              <a:r>
                <a:rPr lang="pt-BR" altLang="pt-BR" baseline="-25000">
                  <a:solidFill>
                    <a:srgbClr val="FFFF00"/>
                  </a:solidFill>
                  <a:latin typeface="Arial Black" pitchFamily="34" charset="0"/>
                </a:rPr>
                <a:t>1</a:t>
              </a:r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  =</a:t>
              </a:r>
            </a:p>
          </p:txBody>
        </p:sp>
        <p:sp>
          <p:nvSpPr>
            <p:cNvPr id="698396" name="Text Box 85"/>
            <p:cNvSpPr txBox="1">
              <a:spLocks noChangeArrowheads="1"/>
            </p:cNvSpPr>
            <p:nvPr/>
          </p:nvSpPr>
          <p:spPr bwMode="auto">
            <a:xfrm>
              <a:off x="4300822" y="404664"/>
              <a:ext cx="434859" cy="410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n’</a:t>
              </a:r>
              <a:r>
                <a:rPr lang="pt-BR" altLang="pt-BR" baseline="-25000">
                  <a:solidFill>
                    <a:srgbClr val="FFFF00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698397" name="Line 86"/>
            <p:cNvSpPr>
              <a:spLocks noChangeShapeType="1"/>
            </p:cNvSpPr>
            <p:nvPr/>
          </p:nvSpPr>
          <p:spPr bwMode="auto">
            <a:xfrm>
              <a:off x="3593465" y="884445"/>
              <a:ext cx="1849574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98398" name="Text Box 87"/>
            <p:cNvSpPr txBox="1">
              <a:spLocks noChangeArrowheads="1"/>
            </p:cNvSpPr>
            <p:nvPr/>
          </p:nvSpPr>
          <p:spPr bwMode="auto">
            <a:xfrm>
              <a:off x="3774084" y="908720"/>
              <a:ext cx="1488336" cy="410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n</a:t>
              </a:r>
              <a:r>
                <a:rPr lang="pt-BR" altLang="pt-BR" baseline="-25000">
                  <a:solidFill>
                    <a:srgbClr val="FFFF00"/>
                  </a:solidFill>
                  <a:latin typeface="Arial Black" pitchFamily="34" charset="0"/>
                </a:rPr>
                <a:t>1</a:t>
              </a:r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  + n’</a:t>
              </a:r>
              <a:r>
                <a:rPr lang="pt-BR" altLang="pt-BR" baseline="-25000">
                  <a:solidFill>
                    <a:srgbClr val="FFFF00"/>
                  </a:solidFill>
                  <a:latin typeface="Arial Black" pitchFamily="34" charset="0"/>
                </a:rPr>
                <a:t>1</a:t>
              </a:r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  +  n</a:t>
              </a:r>
              <a:r>
                <a:rPr lang="pt-BR" altLang="pt-BR" baseline="-25000">
                  <a:solidFill>
                    <a:srgbClr val="FFFF00"/>
                  </a:solidFill>
                  <a:latin typeface="Arial Black" pitchFamily="34" charset="0"/>
                </a:rPr>
                <a:t>2</a:t>
              </a:r>
            </a:p>
          </p:txBody>
        </p:sp>
      </p:grpSp>
      <p:grpSp>
        <p:nvGrpSpPr>
          <p:cNvPr id="7" name="Grupo 78"/>
          <p:cNvGrpSpPr>
            <a:grpSpLocks/>
          </p:cNvGrpSpPr>
          <p:nvPr/>
        </p:nvGrpSpPr>
        <p:grpSpPr bwMode="auto">
          <a:xfrm>
            <a:off x="2023981" y="3182542"/>
            <a:ext cx="3061060" cy="639002"/>
            <a:chOff x="2697546" y="1475492"/>
            <a:chExt cx="3060773" cy="851435"/>
          </a:xfrm>
        </p:grpSpPr>
        <p:sp>
          <p:nvSpPr>
            <p:cNvPr id="698391" name="Text Box 37"/>
            <p:cNvSpPr txBox="1">
              <a:spLocks noChangeArrowheads="1"/>
            </p:cNvSpPr>
            <p:nvPr/>
          </p:nvSpPr>
          <p:spPr bwMode="auto">
            <a:xfrm>
              <a:off x="4424469" y="1475492"/>
              <a:ext cx="484382" cy="410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0,4</a:t>
              </a:r>
            </a:p>
          </p:txBody>
        </p:sp>
        <p:sp>
          <p:nvSpPr>
            <p:cNvPr id="698392" name="Text Box 93"/>
            <p:cNvSpPr txBox="1">
              <a:spLocks noChangeArrowheads="1"/>
            </p:cNvSpPr>
            <p:nvPr/>
          </p:nvSpPr>
          <p:spPr bwMode="auto">
            <a:xfrm>
              <a:off x="3768903" y="1916831"/>
              <a:ext cx="1795514" cy="410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0,1  +  0,4  +  4,5</a:t>
              </a:r>
            </a:p>
          </p:txBody>
        </p:sp>
        <p:sp>
          <p:nvSpPr>
            <p:cNvPr id="698393" name="Text Box 82"/>
            <p:cNvSpPr txBox="1">
              <a:spLocks noChangeArrowheads="1"/>
            </p:cNvSpPr>
            <p:nvPr/>
          </p:nvSpPr>
          <p:spPr bwMode="auto">
            <a:xfrm>
              <a:off x="2697546" y="1691515"/>
              <a:ext cx="671916" cy="410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x’</a:t>
              </a:r>
              <a:r>
                <a:rPr lang="pt-BR" altLang="pt-BR" baseline="-25000">
                  <a:solidFill>
                    <a:srgbClr val="FFFF00"/>
                  </a:solidFill>
                  <a:latin typeface="Arial Black" pitchFamily="34" charset="0"/>
                </a:rPr>
                <a:t>1</a:t>
              </a:r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  =</a:t>
              </a:r>
            </a:p>
          </p:txBody>
        </p:sp>
        <p:sp>
          <p:nvSpPr>
            <p:cNvPr id="698394" name="Line 86"/>
            <p:cNvSpPr>
              <a:spLocks noChangeShapeType="1"/>
            </p:cNvSpPr>
            <p:nvPr/>
          </p:nvSpPr>
          <p:spPr bwMode="auto">
            <a:xfrm>
              <a:off x="3575001" y="1883265"/>
              <a:ext cx="2183318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" name="Grupo 83"/>
          <p:cNvGrpSpPr>
            <a:grpSpLocks/>
          </p:cNvGrpSpPr>
          <p:nvPr/>
        </p:nvGrpSpPr>
        <p:grpSpPr bwMode="auto">
          <a:xfrm>
            <a:off x="5338764" y="3182542"/>
            <a:ext cx="2162175" cy="650907"/>
            <a:chOff x="3275211" y="4500563"/>
            <a:chExt cx="2161706" cy="867294"/>
          </a:xfrm>
        </p:grpSpPr>
        <p:sp>
          <p:nvSpPr>
            <p:cNvPr id="698384" name="AutoShape 16"/>
            <p:cNvSpPr>
              <a:spLocks noChangeArrowheads="1"/>
            </p:cNvSpPr>
            <p:nvPr/>
          </p:nvSpPr>
          <p:spPr bwMode="auto">
            <a:xfrm>
              <a:off x="3275211" y="4841598"/>
              <a:ext cx="720725" cy="144463"/>
            </a:xfrm>
            <a:prstGeom prst="rightArrow">
              <a:avLst>
                <a:gd name="adj1" fmla="val 50000"/>
                <a:gd name="adj2" fmla="val 62362"/>
              </a:avLst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altLang="pt-BR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grpSp>
          <p:nvGrpSpPr>
            <p:cNvPr id="9" name="Grupo 85"/>
            <p:cNvGrpSpPr>
              <a:grpSpLocks/>
            </p:cNvGrpSpPr>
            <p:nvPr/>
          </p:nvGrpSpPr>
          <p:grpSpPr bwMode="auto">
            <a:xfrm>
              <a:off x="4104035" y="4500563"/>
              <a:ext cx="1332882" cy="867294"/>
              <a:chOff x="4104035" y="4500563"/>
              <a:chExt cx="1332882" cy="867294"/>
            </a:xfrm>
          </p:grpSpPr>
          <p:sp>
            <p:nvSpPr>
              <p:cNvPr id="698386" name="Text Box 66"/>
              <p:cNvSpPr txBox="1">
                <a:spLocks noChangeArrowheads="1"/>
              </p:cNvSpPr>
              <p:nvPr/>
            </p:nvSpPr>
            <p:spPr bwMode="auto">
              <a:xfrm>
                <a:off x="4539944" y="4714875"/>
                <a:ext cx="303222" cy="410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>
                    <a:solidFill>
                      <a:srgbClr val="FFFF00"/>
                    </a:solidFill>
                    <a:latin typeface="Arial Black" pitchFamily="34" charset="0"/>
                  </a:rPr>
                  <a:t>=</a:t>
                </a:r>
              </a:p>
            </p:txBody>
          </p:sp>
          <p:sp>
            <p:nvSpPr>
              <p:cNvPr id="698387" name="Text Box 95"/>
              <p:cNvSpPr txBox="1">
                <a:spLocks noChangeArrowheads="1"/>
              </p:cNvSpPr>
              <p:nvPr/>
            </p:nvSpPr>
            <p:spPr bwMode="auto">
              <a:xfrm>
                <a:off x="4933869" y="4500563"/>
                <a:ext cx="484323" cy="410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>
                    <a:solidFill>
                      <a:srgbClr val="FFFF00"/>
                    </a:solidFill>
                    <a:latin typeface="Arial Black" pitchFamily="34" charset="0"/>
                  </a:rPr>
                  <a:t>0,4</a:t>
                </a:r>
              </a:p>
            </p:txBody>
          </p:sp>
          <p:sp>
            <p:nvSpPr>
              <p:cNvPr id="698388" name="Text Box 98"/>
              <p:cNvSpPr txBox="1">
                <a:spLocks noChangeArrowheads="1"/>
              </p:cNvSpPr>
              <p:nvPr/>
            </p:nvSpPr>
            <p:spPr bwMode="auto">
              <a:xfrm>
                <a:off x="4933869" y="4957763"/>
                <a:ext cx="484323" cy="410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>
                    <a:solidFill>
                      <a:srgbClr val="FFFF00"/>
                    </a:solidFill>
                    <a:latin typeface="Arial Black" pitchFamily="34" charset="0"/>
                  </a:rPr>
                  <a:t>5,0</a:t>
                </a:r>
              </a:p>
            </p:txBody>
          </p:sp>
          <p:sp>
            <p:nvSpPr>
              <p:cNvPr id="698389" name="Text Box 85"/>
              <p:cNvSpPr txBox="1">
                <a:spLocks noChangeArrowheads="1"/>
              </p:cNvSpPr>
              <p:nvPr/>
            </p:nvSpPr>
            <p:spPr bwMode="auto">
              <a:xfrm>
                <a:off x="4104035" y="4685228"/>
                <a:ext cx="434640" cy="410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>
                    <a:solidFill>
                      <a:srgbClr val="FFFF00"/>
                    </a:solidFill>
                    <a:latin typeface="Arial Black" pitchFamily="34" charset="0"/>
                  </a:rPr>
                  <a:t>n’</a:t>
                </a:r>
                <a:r>
                  <a:rPr lang="pt-BR" altLang="pt-BR" baseline="-25000">
                    <a:solidFill>
                      <a:srgbClr val="FFFF00"/>
                    </a:solidFill>
                    <a:latin typeface="Arial Black" pitchFamily="34" charset="0"/>
                  </a:rPr>
                  <a:t>1</a:t>
                </a:r>
              </a:p>
            </p:txBody>
          </p:sp>
          <p:cxnSp>
            <p:nvCxnSpPr>
              <p:cNvPr id="91" name="Conector reto 90"/>
              <p:cNvCxnSpPr/>
              <p:nvPr/>
            </p:nvCxnSpPr>
            <p:spPr>
              <a:xfrm>
                <a:off x="4914742" y="4898758"/>
                <a:ext cx="522175" cy="0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2" name="Text Box 82"/>
          <p:cNvSpPr txBox="1">
            <a:spLocks noChangeArrowheads="1"/>
          </p:cNvSpPr>
          <p:nvPr/>
        </p:nvSpPr>
        <p:spPr bwMode="auto">
          <a:xfrm>
            <a:off x="6378912" y="4002881"/>
            <a:ext cx="1210588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rgbClr val="FFFFFF"/>
                </a:solidFill>
                <a:latin typeface="Arial Black" pitchFamily="34" charset="0"/>
              </a:rPr>
              <a:t>x’</a:t>
            </a:r>
            <a:r>
              <a:rPr lang="pt-BR" baseline="-25000" dirty="0">
                <a:solidFill>
                  <a:srgbClr val="FFFFFF"/>
                </a:solidFill>
                <a:latin typeface="Arial Black" pitchFamily="34" charset="0"/>
              </a:rPr>
              <a:t>1</a:t>
            </a:r>
            <a:r>
              <a:rPr lang="pt-BR" dirty="0">
                <a:solidFill>
                  <a:srgbClr val="FFFFFF"/>
                </a:solidFill>
                <a:latin typeface="Arial Black" pitchFamily="34" charset="0"/>
              </a:rPr>
              <a:t>  =  0,08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10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0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1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98" grpId="0"/>
      <p:bldP spid="9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7"/>
          <p:cNvSpPr txBox="1">
            <a:spLocks noGrp="1"/>
          </p:cNvSpPr>
          <p:nvPr>
            <p:ph type="ctrTitle"/>
          </p:nvPr>
        </p:nvSpPr>
        <p:spPr>
          <a:xfrm>
            <a:off x="913174" y="1068475"/>
            <a:ext cx="3280454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TESTE OS SEUS CONHECIMENTOS</a:t>
            </a:r>
            <a:endParaRPr dirty="0"/>
          </a:p>
        </p:txBody>
      </p:sp>
      <p:sp>
        <p:nvSpPr>
          <p:cNvPr id="616" name="Google Shape;616;p27"/>
          <p:cNvSpPr txBox="1">
            <a:spLocks noGrp="1"/>
          </p:cNvSpPr>
          <p:nvPr>
            <p:ph type="body" idx="1"/>
          </p:nvPr>
        </p:nvSpPr>
        <p:spPr>
          <a:xfrm>
            <a:off x="1866525" y="2097775"/>
            <a:ext cx="3588344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F3F3F3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RESOLVA A WEBQUEST PROPOSTA E AVALIE O SEU APRENDIZADO!!!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rgbClr val="F3F3F3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F3F3F3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BOM TRABALHO!</a:t>
            </a:r>
            <a:endParaRPr sz="2000" b="1" dirty="0">
              <a:solidFill>
                <a:srgbClr val="F3F3F3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000" b="1" dirty="0">
              <a:solidFill>
                <a:srgbClr val="F3F3F3"/>
              </a:solidFill>
            </a:endParaRPr>
          </a:p>
        </p:txBody>
      </p:sp>
      <p:sp>
        <p:nvSpPr>
          <p:cNvPr id="617" name="Google Shape;617;p27"/>
          <p:cNvSpPr/>
          <p:nvPr/>
        </p:nvSpPr>
        <p:spPr>
          <a:xfrm>
            <a:off x="4572000" y="4356142"/>
            <a:ext cx="4572167" cy="787356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7"/>
          <p:cNvSpPr/>
          <p:nvPr/>
        </p:nvSpPr>
        <p:spPr>
          <a:xfrm>
            <a:off x="6444626" y="4497777"/>
            <a:ext cx="2215500" cy="135900"/>
          </a:xfrm>
          <a:prstGeom prst="ellipse">
            <a:avLst/>
          </a:prstGeom>
          <a:solidFill>
            <a:srgbClr val="2D406A">
              <a:alpha val="32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5766;p64"/>
          <p:cNvGrpSpPr/>
          <p:nvPr/>
        </p:nvGrpSpPr>
        <p:grpSpPr>
          <a:xfrm>
            <a:off x="5626012" y="682147"/>
            <a:ext cx="2911562" cy="3862105"/>
            <a:chOff x="4274365" y="776740"/>
            <a:chExt cx="2911562" cy="3862105"/>
          </a:xfrm>
        </p:grpSpPr>
        <p:grpSp>
          <p:nvGrpSpPr>
            <p:cNvPr id="3" name="Google Shape;5767;p64"/>
            <p:cNvGrpSpPr/>
            <p:nvPr/>
          </p:nvGrpSpPr>
          <p:grpSpPr>
            <a:xfrm>
              <a:off x="4278065" y="776740"/>
              <a:ext cx="2907862" cy="3862105"/>
              <a:chOff x="3580725" y="2020075"/>
              <a:chExt cx="1344925" cy="1786275"/>
            </a:xfrm>
          </p:grpSpPr>
          <p:sp>
            <p:nvSpPr>
              <p:cNvPr id="37" name="Google Shape;5768;p64"/>
              <p:cNvSpPr/>
              <p:nvPr/>
            </p:nvSpPr>
            <p:spPr>
              <a:xfrm>
                <a:off x="3681925" y="2020075"/>
                <a:ext cx="1243725" cy="1786275"/>
              </a:xfrm>
              <a:custGeom>
                <a:avLst/>
                <a:gdLst/>
                <a:ahLst/>
                <a:cxnLst/>
                <a:rect l="l" t="t" r="r" b="b"/>
                <a:pathLst>
                  <a:path w="49749" h="71451" extrusionOk="0">
                    <a:moveTo>
                      <a:pt x="1574" y="1"/>
                    </a:moveTo>
                    <a:cubicBezTo>
                      <a:pt x="706" y="1"/>
                      <a:pt x="1" y="706"/>
                      <a:pt x="1" y="1574"/>
                    </a:cubicBezTo>
                    <a:lnTo>
                      <a:pt x="1" y="69877"/>
                    </a:lnTo>
                    <a:cubicBezTo>
                      <a:pt x="1" y="70746"/>
                      <a:pt x="706" y="71451"/>
                      <a:pt x="1574" y="71451"/>
                    </a:cubicBezTo>
                    <a:lnTo>
                      <a:pt x="48175" y="71451"/>
                    </a:lnTo>
                    <a:cubicBezTo>
                      <a:pt x="49044" y="71451"/>
                      <a:pt x="49748" y="70746"/>
                      <a:pt x="49748" y="69877"/>
                    </a:cubicBezTo>
                    <a:lnTo>
                      <a:pt x="49748" y="1574"/>
                    </a:lnTo>
                    <a:cubicBezTo>
                      <a:pt x="49748" y="706"/>
                      <a:pt x="49044" y="1"/>
                      <a:pt x="481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2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5769;p64"/>
              <p:cNvSpPr/>
              <p:nvPr/>
            </p:nvSpPr>
            <p:spPr>
              <a:xfrm>
                <a:off x="3580725" y="2020075"/>
                <a:ext cx="1250250" cy="1786275"/>
              </a:xfrm>
              <a:custGeom>
                <a:avLst/>
                <a:gdLst/>
                <a:ahLst/>
                <a:cxnLst/>
                <a:rect l="l" t="t" r="r" b="b"/>
                <a:pathLst>
                  <a:path w="50010" h="71451" extrusionOk="0">
                    <a:moveTo>
                      <a:pt x="2527" y="1"/>
                    </a:moveTo>
                    <a:cubicBezTo>
                      <a:pt x="1147" y="1"/>
                      <a:pt x="33" y="1109"/>
                      <a:pt x="0" y="2492"/>
                    </a:cubicBezTo>
                    <a:lnTo>
                      <a:pt x="0" y="68975"/>
                    </a:lnTo>
                    <a:cubicBezTo>
                      <a:pt x="33" y="70358"/>
                      <a:pt x="1147" y="71451"/>
                      <a:pt x="2526" y="71451"/>
                    </a:cubicBezTo>
                    <a:cubicBezTo>
                      <a:pt x="2537" y="71451"/>
                      <a:pt x="2547" y="71451"/>
                      <a:pt x="2557" y="71451"/>
                    </a:cubicBezTo>
                    <a:lnTo>
                      <a:pt x="50010" y="71451"/>
                    </a:lnTo>
                    <a:lnTo>
                      <a:pt x="50010" y="1"/>
                    </a:lnTo>
                    <a:lnTo>
                      <a:pt x="2557" y="1"/>
                    </a:lnTo>
                    <a:cubicBezTo>
                      <a:pt x="2547" y="1"/>
                      <a:pt x="2537" y="1"/>
                      <a:pt x="25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2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5770;p64"/>
              <p:cNvSpPr/>
              <p:nvPr/>
            </p:nvSpPr>
            <p:spPr>
              <a:xfrm>
                <a:off x="3680303" y="2113921"/>
                <a:ext cx="1140025" cy="1511564"/>
              </a:xfrm>
              <a:custGeom>
                <a:avLst/>
                <a:gdLst/>
                <a:ahLst/>
                <a:cxnLst/>
                <a:rect l="l" t="t" r="r" b="b"/>
                <a:pathLst>
                  <a:path w="45601" h="60944" extrusionOk="0">
                    <a:moveTo>
                      <a:pt x="426" y="1"/>
                    </a:moveTo>
                    <a:cubicBezTo>
                      <a:pt x="197" y="1"/>
                      <a:pt x="0" y="181"/>
                      <a:pt x="0" y="427"/>
                    </a:cubicBezTo>
                    <a:lnTo>
                      <a:pt x="0" y="60534"/>
                    </a:lnTo>
                    <a:cubicBezTo>
                      <a:pt x="0" y="60763"/>
                      <a:pt x="197" y="60943"/>
                      <a:pt x="426" y="60943"/>
                    </a:cubicBezTo>
                    <a:lnTo>
                      <a:pt x="45191" y="60943"/>
                    </a:lnTo>
                    <a:cubicBezTo>
                      <a:pt x="45421" y="60943"/>
                      <a:pt x="45601" y="60763"/>
                      <a:pt x="45601" y="60534"/>
                    </a:cubicBezTo>
                    <a:lnTo>
                      <a:pt x="45601" y="427"/>
                    </a:lnTo>
                    <a:cubicBezTo>
                      <a:pt x="45601" y="181"/>
                      <a:pt x="45421" y="1"/>
                      <a:pt x="45191" y="1"/>
                    </a:cubicBezTo>
                    <a:close/>
                  </a:path>
                </a:pathLst>
              </a:custGeom>
              <a:solidFill>
                <a:srgbClr val="595959"/>
              </a:solidFill>
              <a:ln w="762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5771;p64"/>
              <p:cNvSpPr/>
              <p:nvPr/>
            </p:nvSpPr>
            <p:spPr>
              <a:xfrm>
                <a:off x="4237099" y="2051650"/>
                <a:ext cx="28700" cy="249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997" extrusionOk="0">
                    <a:moveTo>
                      <a:pt x="492" y="0"/>
                    </a:moveTo>
                    <a:cubicBezTo>
                      <a:pt x="214" y="0"/>
                      <a:pt x="0" y="230"/>
                      <a:pt x="0" y="508"/>
                    </a:cubicBezTo>
                    <a:cubicBezTo>
                      <a:pt x="0" y="798"/>
                      <a:pt x="243" y="996"/>
                      <a:pt x="496" y="996"/>
                    </a:cubicBezTo>
                    <a:cubicBezTo>
                      <a:pt x="615" y="996"/>
                      <a:pt x="737" y="952"/>
                      <a:pt x="836" y="852"/>
                    </a:cubicBezTo>
                    <a:cubicBezTo>
                      <a:pt x="1148" y="541"/>
                      <a:pt x="935" y="0"/>
                      <a:pt x="4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62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5772;p64"/>
              <p:cNvSpPr/>
              <p:nvPr/>
            </p:nvSpPr>
            <p:spPr>
              <a:xfrm>
                <a:off x="4179825" y="3667150"/>
                <a:ext cx="125000" cy="106825"/>
              </a:xfrm>
              <a:custGeom>
                <a:avLst/>
                <a:gdLst/>
                <a:ahLst/>
                <a:cxnLst/>
                <a:rect l="l" t="t" r="r" b="b"/>
                <a:pathLst>
                  <a:path w="5000" h="4273" extrusionOk="0">
                    <a:moveTo>
                      <a:pt x="2869" y="355"/>
                    </a:moveTo>
                    <a:cubicBezTo>
                      <a:pt x="3836" y="355"/>
                      <a:pt x="4639" y="1158"/>
                      <a:pt x="4639" y="2142"/>
                    </a:cubicBezTo>
                    <a:cubicBezTo>
                      <a:pt x="4639" y="3206"/>
                      <a:pt x="3762" y="3917"/>
                      <a:pt x="2850" y="3917"/>
                    </a:cubicBezTo>
                    <a:cubicBezTo>
                      <a:pt x="2413" y="3917"/>
                      <a:pt x="1968" y="3754"/>
                      <a:pt x="1607" y="3387"/>
                    </a:cubicBezTo>
                    <a:cubicBezTo>
                      <a:pt x="492" y="2273"/>
                      <a:pt x="1279" y="355"/>
                      <a:pt x="2869" y="355"/>
                    </a:cubicBezTo>
                    <a:close/>
                    <a:moveTo>
                      <a:pt x="2849" y="1"/>
                    </a:moveTo>
                    <a:cubicBezTo>
                      <a:pt x="2320" y="1"/>
                      <a:pt x="1781" y="197"/>
                      <a:pt x="1344" y="634"/>
                    </a:cubicBezTo>
                    <a:cubicBezTo>
                      <a:pt x="0" y="1978"/>
                      <a:pt x="967" y="4273"/>
                      <a:pt x="2869" y="4273"/>
                    </a:cubicBezTo>
                    <a:cubicBezTo>
                      <a:pt x="4049" y="4273"/>
                      <a:pt x="5000" y="3306"/>
                      <a:pt x="5000" y="2142"/>
                    </a:cubicBezTo>
                    <a:cubicBezTo>
                      <a:pt x="5000" y="847"/>
                      <a:pt x="3946" y="1"/>
                      <a:pt x="28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62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5773;p64"/>
            <p:cNvGrpSpPr/>
            <p:nvPr/>
          </p:nvGrpSpPr>
          <p:grpSpPr>
            <a:xfrm>
              <a:off x="4274365" y="776740"/>
              <a:ext cx="2907862" cy="3862105"/>
              <a:chOff x="3580725" y="2020075"/>
              <a:chExt cx="1344925" cy="1786275"/>
            </a:xfrm>
          </p:grpSpPr>
          <p:sp>
            <p:nvSpPr>
              <p:cNvPr id="32" name="Google Shape;5774;p64"/>
              <p:cNvSpPr/>
              <p:nvPr/>
            </p:nvSpPr>
            <p:spPr>
              <a:xfrm>
                <a:off x="3681925" y="2020075"/>
                <a:ext cx="1243725" cy="1786275"/>
              </a:xfrm>
              <a:custGeom>
                <a:avLst/>
                <a:gdLst/>
                <a:ahLst/>
                <a:cxnLst/>
                <a:rect l="l" t="t" r="r" b="b"/>
                <a:pathLst>
                  <a:path w="49749" h="71451" extrusionOk="0">
                    <a:moveTo>
                      <a:pt x="1574" y="1"/>
                    </a:moveTo>
                    <a:cubicBezTo>
                      <a:pt x="706" y="1"/>
                      <a:pt x="1" y="706"/>
                      <a:pt x="1" y="1574"/>
                    </a:cubicBezTo>
                    <a:lnTo>
                      <a:pt x="1" y="69877"/>
                    </a:lnTo>
                    <a:cubicBezTo>
                      <a:pt x="1" y="70746"/>
                      <a:pt x="706" y="71451"/>
                      <a:pt x="1574" y="71451"/>
                    </a:cubicBezTo>
                    <a:lnTo>
                      <a:pt x="48175" y="71451"/>
                    </a:lnTo>
                    <a:cubicBezTo>
                      <a:pt x="49044" y="71451"/>
                      <a:pt x="49748" y="70746"/>
                      <a:pt x="49748" y="69877"/>
                    </a:cubicBezTo>
                    <a:lnTo>
                      <a:pt x="49748" y="1574"/>
                    </a:lnTo>
                    <a:cubicBezTo>
                      <a:pt x="49748" y="706"/>
                      <a:pt x="49044" y="1"/>
                      <a:pt x="4817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5775;p64"/>
              <p:cNvSpPr/>
              <p:nvPr/>
            </p:nvSpPr>
            <p:spPr>
              <a:xfrm>
                <a:off x="3580725" y="2020075"/>
                <a:ext cx="1250250" cy="1786275"/>
              </a:xfrm>
              <a:custGeom>
                <a:avLst/>
                <a:gdLst/>
                <a:ahLst/>
                <a:cxnLst/>
                <a:rect l="l" t="t" r="r" b="b"/>
                <a:pathLst>
                  <a:path w="50010" h="71451" extrusionOk="0">
                    <a:moveTo>
                      <a:pt x="2527" y="1"/>
                    </a:moveTo>
                    <a:cubicBezTo>
                      <a:pt x="1147" y="1"/>
                      <a:pt x="33" y="1109"/>
                      <a:pt x="0" y="2492"/>
                    </a:cubicBezTo>
                    <a:lnTo>
                      <a:pt x="0" y="68975"/>
                    </a:lnTo>
                    <a:cubicBezTo>
                      <a:pt x="33" y="70358"/>
                      <a:pt x="1147" y="71451"/>
                      <a:pt x="2526" y="71451"/>
                    </a:cubicBezTo>
                    <a:cubicBezTo>
                      <a:pt x="2537" y="71451"/>
                      <a:pt x="2547" y="71451"/>
                      <a:pt x="2557" y="71451"/>
                    </a:cubicBezTo>
                    <a:lnTo>
                      <a:pt x="50010" y="71451"/>
                    </a:lnTo>
                    <a:lnTo>
                      <a:pt x="50010" y="1"/>
                    </a:lnTo>
                    <a:lnTo>
                      <a:pt x="2557" y="1"/>
                    </a:lnTo>
                    <a:cubicBezTo>
                      <a:pt x="2547" y="1"/>
                      <a:pt x="2537" y="1"/>
                      <a:pt x="2527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5776;p64"/>
              <p:cNvSpPr/>
              <p:nvPr/>
            </p:nvSpPr>
            <p:spPr>
              <a:xfrm>
                <a:off x="3680303" y="2113921"/>
                <a:ext cx="1140025" cy="1511564"/>
              </a:xfrm>
              <a:custGeom>
                <a:avLst/>
                <a:gdLst/>
                <a:ahLst/>
                <a:cxnLst/>
                <a:rect l="l" t="t" r="r" b="b"/>
                <a:pathLst>
                  <a:path w="45601" h="60944" extrusionOk="0">
                    <a:moveTo>
                      <a:pt x="426" y="1"/>
                    </a:moveTo>
                    <a:cubicBezTo>
                      <a:pt x="197" y="1"/>
                      <a:pt x="0" y="181"/>
                      <a:pt x="0" y="427"/>
                    </a:cubicBezTo>
                    <a:lnTo>
                      <a:pt x="0" y="60534"/>
                    </a:lnTo>
                    <a:cubicBezTo>
                      <a:pt x="0" y="60763"/>
                      <a:pt x="197" y="60943"/>
                      <a:pt x="426" y="60943"/>
                    </a:cubicBezTo>
                    <a:lnTo>
                      <a:pt x="45191" y="60943"/>
                    </a:lnTo>
                    <a:cubicBezTo>
                      <a:pt x="45421" y="60943"/>
                      <a:pt x="45601" y="60763"/>
                      <a:pt x="45601" y="60534"/>
                    </a:cubicBezTo>
                    <a:lnTo>
                      <a:pt x="45601" y="427"/>
                    </a:lnTo>
                    <a:cubicBezTo>
                      <a:pt x="45601" y="181"/>
                      <a:pt x="45421" y="1"/>
                      <a:pt x="45191" y="1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5777;p64"/>
              <p:cNvSpPr/>
              <p:nvPr/>
            </p:nvSpPr>
            <p:spPr>
              <a:xfrm>
                <a:off x="4237099" y="2051650"/>
                <a:ext cx="28700" cy="249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997" extrusionOk="0">
                    <a:moveTo>
                      <a:pt x="492" y="0"/>
                    </a:moveTo>
                    <a:cubicBezTo>
                      <a:pt x="214" y="0"/>
                      <a:pt x="0" y="230"/>
                      <a:pt x="0" y="508"/>
                    </a:cubicBezTo>
                    <a:cubicBezTo>
                      <a:pt x="0" y="798"/>
                      <a:pt x="243" y="996"/>
                      <a:pt x="496" y="996"/>
                    </a:cubicBezTo>
                    <a:cubicBezTo>
                      <a:pt x="615" y="996"/>
                      <a:pt x="737" y="952"/>
                      <a:pt x="836" y="852"/>
                    </a:cubicBezTo>
                    <a:cubicBezTo>
                      <a:pt x="1148" y="541"/>
                      <a:pt x="935" y="0"/>
                      <a:pt x="4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5778;p64"/>
              <p:cNvSpPr/>
              <p:nvPr/>
            </p:nvSpPr>
            <p:spPr>
              <a:xfrm>
                <a:off x="4179825" y="3667150"/>
                <a:ext cx="125000" cy="106825"/>
              </a:xfrm>
              <a:custGeom>
                <a:avLst/>
                <a:gdLst/>
                <a:ahLst/>
                <a:cxnLst/>
                <a:rect l="l" t="t" r="r" b="b"/>
                <a:pathLst>
                  <a:path w="5000" h="4273" extrusionOk="0">
                    <a:moveTo>
                      <a:pt x="2869" y="355"/>
                    </a:moveTo>
                    <a:cubicBezTo>
                      <a:pt x="3836" y="355"/>
                      <a:pt x="4639" y="1158"/>
                      <a:pt x="4639" y="2142"/>
                    </a:cubicBezTo>
                    <a:cubicBezTo>
                      <a:pt x="4639" y="3206"/>
                      <a:pt x="3762" y="3917"/>
                      <a:pt x="2850" y="3917"/>
                    </a:cubicBezTo>
                    <a:cubicBezTo>
                      <a:pt x="2413" y="3917"/>
                      <a:pt x="1968" y="3754"/>
                      <a:pt x="1607" y="3387"/>
                    </a:cubicBezTo>
                    <a:cubicBezTo>
                      <a:pt x="492" y="2273"/>
                      <a:pt x="1279" y="355"/>
                      <a:pt x="2869" y="355"/>
                    </a:cubicBezTo>
                    <a:close/>
                    <a:moveTo>
                      <a:pt x="2849" y="1"/>
                    </a:moveTo>
                    <a:cubicBezTo>
                      <a:pt x="2320" y="1"/>
                      <a:pt x="1781" y="197"/>
                      <a:pt x="1344" y="634"/>
                    </a:cubicBezTo>
                    <a:cubicBezTo>
                      <a:pt x="0" y="1978"/>
                      <a:pt x="967" y="4273"/>
                      <a:pt x="2869" y="4273"/>
                    </a:cubicBezTo>
                    <a:cubicBezTo>
                      <a:pt x="4049" y="4273"/>
                      <a:pt x="5000" y="3306"/>
                      <a:pt x="5000" y="2142"/>
                    </a:cubicBezTo>
                    <a:cubicBezTo>
                      <a:pt x="5000" y="847"/>
                      <a:pt x="3946" y="1"/>
                      <a:pt x="28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" name="Retângulo 41"/>
          <p:cNvSpPr/>
          <p:nvPr/>
        </p:nvSpPr>
        <p:spPr>
          <a:xfrm>
            <a:off x="5969876" y="2249696"/>
            <a:ext cx="2207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https://forms.gle/yVU9o9daE4wHu2Yt9</a:t>
            </a:r>
          </a:p>
        </p:txBody>
      </p:sp>
      <p:sp>
        <p:nvSpPr>
          <p:cNvPr id="20" name="Elipse 19"/>
          <p:cNvSpPr/>
          <p:nvPr/>
        </p:nvSpPr>
        <p:spPr>
          <a:xfrm rot="19854207">
            <a:off x="2983739" y="608048"/>
            <a:ext cx="2769558" cy="987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2"/>
                </a:solidFill>
              </a:rPr>
              <a:t>CONCENTRAÇÕES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911734" y="2334500"/>
            <a:ext cx="7001046" cy="663300"/>
          </a:xfrm>
        </p:spPr>
        <p:txBody>
          <a:bodyPr/>
          <a:lstStyle/>
          <a:p>
            <a:r>
              <a:rPr lang="pt-BR" sz="4000" b="1" dirty="0"/>
              <a:t>03. DILUIÇÃO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110703" y="52121"/>
            <a:ext cx="2922595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pt-BR" sz="2400" dirty="0">
                <a:solidFill>
                  <a:srgbClr val="002060"/>
                </a:solidFill>
                <a:latin typeface="Anton" charset="0"/>
              </a:rPr>
              <a:t>DILUIÇÃO DE </a:t>
            </a:r>
            <a:r>
              <a:rPr lang="pt-BR" sz="2800" dirty="0">
                <a:solidFill>
                  <a:srgbClr val="002060"/>
                </a:solidFill>
                <a:latin typeface="Anton" charset="0"/>
              </a:rPr>
              <a:t>SOLUÇÕES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57158" y="796815"/>
            <a:ext cx="8429684" cy="96750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000" dirty="0">
                <a:solidFill>
                  <a:srgbClr val="002060"/>
                </a:solidFill>
                <a:latin typeface="Anton" charset="0"/>
              </a:rPr>
              <a:t>É o processo que consiste em adicionar solvente puro a uma solução, com o objetivo de diminuir sua concentração </a:t>
            </a:r>
          </a:p>
        </p:txBody>
      </p:sp>
      <p:sp>
        <p:nvSpPr>
          <p:cNvPr id="49159" name="AutoShape 7"/>
          <p:cNvSpPr>
            <a:spLocks noChangeArrowheads="1"/>
          </p:cNvSpPr>
          <p:nvPr/>
        </p:nvSpPr>
        <p:spPr bwMode="auto">
          <a:xfrm>
            <a:off x="1979613" y="3000375"/>
            <a:ext cx="1223962" cy="919163"/>
          </a:xfrm>
          <a:prstGeom prst="can">
            <a:avLst>
              <a:gd name="adj" fmla="val 2503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49162" name="AutoShape 10"/>
          <p:cNvSpPr>
            <a:spLocks noChangeArrowheads="1"/>
          </p:cNvSpPr>
          <p:nvPr/>
        </p:nvSpPr>
        <p:spPr bwMode="auto">
          <a:xfrm>
            <a:off x="1979613" y="3595687"/>
            <a:ext cx="1223962" cy="919163"/>
          </a:xfrm>
          <a:prstGeom prst="can">
            <a:avLst>
              <a:gd name="adj" fmla="val 25032"/>
            </a:avLst>
          </a:prstGeom>
          <a:solidFill>
            <a:srgbClr val="CE150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altLang="pt-BR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9163" name="AutoShape 11"/>
          <p:cNvSpPr>
            <a:spLocks noChangeArrowheads="1"/>
          </p:cNvSpPr>
          <p:nvPr/>
        </p:nvSpPr>
        <p:spPr bwMode="auto">
          <a:xfrm>
            <a:off x="5868988" y="3001566"/>
            <a:ext cx="1223962" cy="919163"/>
          </a:xfrm>
          <a:prstGeom prst="can">
            <a:avLst>
              <a:gd name="adj" fmla="val 2503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49164" name="AutoShape 12"/>
          <p:cNvSpPr>
            <a:spLocks noChangeArrowheads="1"/>
          </p:cNvSpPr>
          <p:nvPr/>
        </p:nvSpPr>
        <p:spPr bwMode="auto">
          <a:xfrm>
            <a:off x="5868988" y="3378994"/>
            <a:ext cx="1223962" cy="1137047"/>
          </a:xfrm>
          <a:prstGeom prst="can">
            <a:avLst>
              <a:gd name="adj" fmla="val 30966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altLang="pt-BR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9165" name="AutoShape 13"/>
          <p:cNvSpPr>
            <a:spLocks noChangeArrowheads="1"/>
          </p:cNvSpPr>
          <p:nvPr/>
        </p:nvSpPr>
        <p:spPr bwMode="auto">
          <a:xfrm rot="5149776">
            <a:off x="837208" y="1461889"/>
            <a:ext cx="917972" cy="1944688"/>
          </a:xfrm>
          <a:prstGeom prst="can">
            <a:avLst>
              <a:gd name="adj" fmla="val 28599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60001"/>
                </a:schemeClr>
              </a:gs>
              <a:gs pos="100000">
                <a:schemeClr val="accent1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49168" name="Freeform 16"/>
          <p:cNvSpPr>
            <a:spLocks/>
          </p:cNvSpPr>
          <p:nvPr/>
        </p:nvSpPr>
        <p:spPr bwMode="auto">
          <a:xfrm>
            <a:off x="1908175" y="2406254"/>
            <a:ext cx="927100" cy="1026319"/>
          </a:xfrm>
          <a:custGeom>
            <a:avLst/>
            <a:gdLst/>
            <a:ahLst/>
            <a:cxnLst>
              <a:cxn ang="0">
                <a:pos x="1" y="32"/>
              </a:cxn>
              <a:cxn ang="0">
                <a:pos x="345" y="69"/>
              </a:cxn>
              <a:cxn ang="0">
                <a:pos x="363" y="97"/>
              </a:cxn>
              <a:cxn ang="0">
                <a:pos x="373" y="125"/>
              </a:cxn>
              <a:cxn ang="0">
                <a:pos x="410" y="181"/>
              </a:cxn>
              <a:cxn ang="0">
                <a:pos x="438" y="264"/>
              </a:cxn>
              <a:cxn ang="0">
                <a:pos x="475" y="320"/>
              </a:cxn>
              <a:cxn ang="0">
                <a:pos x="540" y="422"/>
              </a:cxn>
              <a:cxn ang="0">
                <a:pos x="586" y="589"/>
              </a:cxn>
              <a:cxn ang="0">
                <a:pos x="577" y="617"/>
              </a:cxn>
              <a:cxn ang="0">
                <a:pos x="521" y="599"/>
              </a:cxn>
              <a:cxn ang="0">
                <a:pos x="382" y="599"/>
              </a:cxn>
              <a:cxn ang="0">
                <a:pos x="242" y="571"/>
              </a:cxn>
              <a:cxn ang="0">
                <a:pos x="177" y="487"/>
              </a:cxn>
              <a:cxn ang="0">
                <a:pos x="150" y="431"/>
              </a:cxn>
              <a:cxn ang="0">
                <a:pos x="140" y="329"/>
              </a:cxn>
              <a:cxn ang="0">
                <a:pos x="66" y="264"/>
              </a:cxn>
              <a:cxn ang="0">
                <a:pos x="19" y="208"/>
              </a:cxn>
              <a:cxn ang="0">
                <a:pos x="1" y="32"/>
              </a:cxn>
            </a:cxnLst>
            <a:rect l="0" t="0" r="r" b="b"/>
            <a:pathLst>
              <a:path w="587" h="624">
                <a:moveTo>
                  <a:pt x="1" y="32"/>
                </a:moveTo>
                <a:cubicBezTo>
                  <a:pt x="161" y="37"/>
                  <a:pt x="238" y="0"/>
                  <a:pt x="345" y="69"/>
                </a:cubicBezTo>
                <a:cubicBezTo>
                  <a:pt x="351" y="78"/>
                  <a:pt x="358" y="87"/>
                  <a:pt x="363" y="97"/>
                </a:cubicBezTo>
                <a:cubicBezTo>
                  <a:pt x="367" y="106"/>
                  <a:pt x="368" y="116"/>
                  <a:pt x="373" y="125"/>
                </a:cubicBezTo>
                <a:cubicBezTo>
                  <a:pt x="384" y="145"/>
                  <a:pt x="410" y="181"/>
                  <a:pt x="410" y="181"/>
                </a:cubicBezTo>
                <a:cubicBezTo>
                  <a:pt x="419" y="209"/>
                  <a:pt x="422" y="240"/>
                  <a:pt x="438" y="264"/>
                </a:cubicBezTo>
                <a:cubicBezTo>
                  <a:pt x="450" y="283"/>
                  <a:pt x="475" y="320"/>
                  <a:pt x="475" y="320"/>
                </a:cubicBezTo>
                <a:cubicBezTo>
                  <a:pt x="492" y="372"/>
                  <a:pt x="494" y="392"/>
                  <a:pt x="540" y="422"/>
                </a:cubicBezTo>
                <a:cubicBezTo>
                  <a:pt x="551" y="479"/>
                  <a:pt x="572" y="532"/>
                  <a:pt x="586" y="589"/>
                </a:cubicBezTo>
                <a:cubicBezTo>
                  <a:pt x="583" y="598"/>
                  <a:pt x="587" y="616"/>
                  <a:pt x="577" y="617"/>
                </a:cubicBezTo>
                <a:cubicBezTo>
                  <a:pt x="558" y="620"/>
                  <a:pt x="521" y="599"/>
                  <a:pt x="521" y="599"/>
                </a:cubicBezTo>
                <a:cubicBezTo>
                  <a:pt x="442" y="624"/>
                  <a:pt x="467" y="613"/>
                  <a:pt x="382" y="599"/>
                </a:cubicBezTo>
                <a:cubicBezTo>
                  <a:pt x="306" y="548"/>
                  <a:pt x="421" y="619"/>
                  <a:pt x="242" y="571"/>
                </a:cubicBezTo>
                <a:cubicBezTo>
                  <a:pt x="208" y="562"/>
                  <a:pt x="177" y="487"/>
                  <a:pt x="177" y="487"/>
                </a:cubicBezTo>
                <a:cubicBezTo>
                  <a:pt x="171" y="467"/>
                  <a:pt x="154" y="451"/>
                  <a:pt x="150" y="431"/>
                </a:cubicBezTo>
                <a:cubicBezTo>
                  <a:pt x="143" y="398"/>
                  <a:pt x="147" y="362"/>
                  <a:pt x="140" y="329"/>
                </a:cubicBezTo>
                <a:cubicBezTo>
                  <a:pt x="133" y="298"/>
                  <a:pt x="84" y="276"/>
                  <a:pt x="66" y="264"/>
                </a:cubicBezTo>
                <a:cubicBezTo>
                  <a:pt x="45" y="250"/>
                  <a:pt x="33" y="228"/>
                  <a:pt x="19" y="208"/>
                </a:cubicBezTo>
                <a:cubicBezTo>
                  <a:pt x="0" y="151"/>
                  <a:pt x="1" y="92"/>
                  <a:pt x="1" y="32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  <a:alpha val="25999"/>
                </a:schemeClr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49170" name="AutoShape 18"/>
          <p:cNvSpPr>
            <a:spLocks noChangeArrowheads="1"/>
          </p:cNvSpPr>
          <p:nvPr/>
        </p:nvSpPr>
        <p:spPr bwMode="auto">
          <a:xfrm>
            <a:off x="3779838" y="3487342"/>
            <a:ext cx="1655762" cy="431006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2569603" y="2407444"/>
            <a:ext cx="18886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1400" i="1">
                <a:solidFill>
                  <a:srgbClr val="FFFFFF"/>
                </a:solidFill>
                <a:latin typeface="Arial Black" pitchFamily="34" charset="0"/>
              </a:rPr>
              <a:t>SOLVENTE PURO</a:t>
            </a: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1550779" y="4620816"/>
            <a:ext cx="19800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1400" i="1">
                <a:solidFill>
                  <a:srgbClr val="FFFFFF"/>
                </a:solidFill>
                <a:latin typeface="Arial Black" pitchFamily="34" charset="0"/>
              </a:rPr>
              <a:t>SOLUÇÃO INICIAL</a:t>
            </a:r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5525860" y="4620816"/>
            <a:ext cx="18197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1400" i="1">
                <a:solidFill>
                  <a:srgbClr val="FFFFFF"/>
                </a:solidFill>
                <a:latin typeface="Arial Black" pitchFamily="34" charset="0"/>
              </a:rPr>
              <a:t>SOLUÇÃO FINAL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5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5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5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nimBg="1"/>
      <p:bldP spid="49162" grpId="0" animBg="1"/>
      <p:bldP spid="49163" grpId="0" animBg="1"/>
      <p:bldP spid="49164" grpId="0" animBg="1"/>
      <p:bldP spid="49165" grpId="0" animBg="1"/>
      <p:bldP spid="49170" grpId="0" animBg="1"/>
      <p:bldP spid="49171" grpId="0"/>
      <p:bldP spid="49172" grpId="0"/>
      <p:bldP spid="491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439917" y="3108399"/>
            <a:ext cx="2932386" cy="1531188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1600" dirty="0">
                <a:solidFill>
                  <a:schemeClr val="accent6">
                    <a:lumMod val="75000"/>
                  </a:schemeClr>
                </a:solidFill>
                <a:latin typeface="Anton" charset="0"/>
              </a:rPr>
              <a:t>Quando na mistura tiver apenas uma única característica em toda a sua extensão teremos uma MISTURA HOMOGÊNEA 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318234" y="3006634"/>
            <a:ext cx="2932386" cy="156966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1600" dirty="0">
                <a:solidFill>
                  <a:schemeClr val="accent6">
                    <a:lumMod val="75000"/>
                  </a:schemeClr>
                </a:solidFill>
                <a:latin typeface="Anton" charset="0"/>
              </a:rPr>
              <a:t>Quando na mistura tiver mais de uma característica em toda a sua extensão teremos uma MISTURA HETEROGÊNEA</a:t>
            </a:r>
          </a:p>
        </p:txBody>
      </p:sp>
      <p:pic>
        <p:nvPicPr>
          <p:cNvPr id="658443" name="Picture 11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4993" y="632755"/>
            <a:ext cx="1715421" cy="1931769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58445" name="Picture 13" descr="Imagem relacionada"/>
          <p:cNvPicPr>
            <a:picLocks noChangeAspect="1" noChangeArrowheads="1"/>
          </p:cNvPicPr>
          <p:nvPr/>
        </p:nvPicPr>
        <p:blipFill>
          <a:blip r:embed="rId3"/>
          <a:srcRect l="33471" r="29702"/>
          <a:stretch>
            <a:fillRect/>
          </a:stretch>
        </p:blipFill>
        <p:spPr bwMode="auto">
          <a:xfrm>
            <a:off x="6032945" y="725175"/>
            <a:ext cx="1587062" cy="181811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Elipse 1"/>
          <p:cNvSpPr>
            <a:spLocks noChangeArrowheads="1"/>
          </p:cNvSpPr>
          <p:nvPr/>
        </p:nvSpPr>
        <p:spPr bwMode="auto">
          <a:xfrm>
            <a:off x="3300249" y="1786759"/>
            <a:ext cx="1545020" cy="815003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b="1">
                <a:solidFill>
                  <a:srgbClr val="002060"/>
                </a:solidFill>
                <a:latin typeface="Arrus Blk BT"/>
              </a:rPr>
              <a:t>Esta é dita SOLUÇÃO</a:t>
            </a:r>
          </a:p>
        </p:txBody>
      </p:sp>
      <p:sp>
        <p:nvSpPr>
          <p:cNvPr id="3" name="Elipse 2"/>
          <p:cNvSpPr>
            <a:spLocks noChangeArrowheads="1"/>
          </p:cNvSpPr>
          <p:nvPr/>
        </p:nvSpPr>
        <p:spPr bwMode="auto">
          <a:xfrm>
            <a:off x="7241628" y="247568"/>
            <a:ext cx="1671145" cy="864394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b="1">
                <a:solidFill>
                  <a:srgbClr val="002060"/>
                </a:solidFill>
                <a:latin typeface="Arrus Blk BT"/>
              </a:rPr>
              <a:t>Esta não é solução!!!!!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4243571" y="4214813"/>
            <a:ext cx="4219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800">
                <a:solidFill>
                  <a:srgbClr val="FFFFFF"/>
                </a:solidFill>
                <a:latin typeface="Arial Black" pitchFamily="34" charset="0"/>
              </a:rPr>
              <a:t>=</a:t>
            </a:r>
          </a:p>
        </p:txBody>
      </p:sp>
      <p:sp>
        <p:nvSpPr>
          <p:cNvPr id="50198" name="Text Box 22"/>
          <p:cNvSpPr txBox="1">
            <a:spLocks noChangeArrowheads="1"/>
          </p:cNvSpPr>
          <p:nvPr/>
        </p:nvSpPr>
        <p:spPr bwMode="auto">
          <a:xfrm>
            <a:off x="4715709" y="4180285"/>
            <a:ext cx="779381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800">
                <a:solidFill>
                  <a:srgbClr val="002060"/>
                </a:solidFill>
                <a:latin typeface="Arial Black" pitchFamily="34" charset="0"/>
              </a:rPr>
              <a:t>m’</a:t>
            </a:r>
            <a:r>
              <a:rPr lang="pt-BR" altLang="pt-BR" sz="1600">
                <a:solidFill>
                  <a:srgbClr val="00206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50202" name="Rectangle 26"/>
          <p:cNvSpPr>
            <a:spLocks noChangeArrowheads="1"/>
          </p:cNvSpPr>
          <p:nvPr/>
        </p:nvSpPr>
        <p:spPr bwMode="auto">
          <a:xfrm>
            <a:off x="1125710" y="3709981"/>
            <a:ext cx="5599610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pt-BR" sz="2000" dirty="0">
                <a:solidFill>
                  <a:srgbClr val="002060"/>
                </a:solidFill>
                <a:latin typeface="Anton" charset="0"/>
              </a:rPr>
              <a:t>Como a massa do soluto não se altera, teremos que:</a:t>
            </a:r>
          </a:p>
        </p:txBody>
      </p:sp>
      <p:sp>
        <p:nvSpPr>
          <p:cNvPr id="50203" name="Text Box 27"/>
          <p:cNvSpPr txBox="1">
            <a:spLocks noChangeArrowheads="1"/>
          </p:cNvSpPr>
          <p:nvPr/>
        </p:nvSpPr>
        <p:spPr bwMode="auto">
          <a:xfrm>
            <a:off x="3565253" y="4180285"/>
            <a:ext cx="679994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800">
                <a:solidFill>
                  <a:srgbClr val="002060"/>
                </a:solidFill>
                <a:latin typeface="Arial Black" pitchFamily="34" charset="0"/>
              </a:rPr>
              <a:t>m</a:t>
            </a:r>
            <a:r>
              <a:rPr lang="pt-BR" altLang="pt-BR" sz="1600">
                <a:solidFill>
                  <a:srgbClr val="002060"/>
                </a:solidFill>
                <a:latin typeface="Arial Black" pitchFamily="34" charset="0"/>
              </a:rPr>
              <a:t>1</a:t>
            </a: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604839" y="465535"/>
            <a:ext cx="7924754" cy="3293357"/>
            <a:chOff x="323850" y="620713"/>
            <a:chExt cx="7924754" cy="4391142"/>
          </a:xfrm>
        </p:grpSpPr>
        <p:sp>
          <p:nvSpPr>
            <p:cNvPr id="50180" name="AutoShape 4"/>
            <p:cNvSpPr>
              <a:spLocks noChangeArrowheads="1"/>
            </p:cNvSpPr>
            <p:nvPr/>
          </p:nvSpPr>
          <p:spPr bwMode="auto">
            <a:xfrm>
              <a:off x="1970087" y="2043113"/>
              <a:ext cx="1223963" cy="1225550"/>
            </a:xfrm>
            <a:prstGeom prst="can">
              <a:avLst>
                <a:gd name="adj" fmla="val 25032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>
                <a:solidFill>
                  <a:srgbClr val="002060"/>
                </a:solidFill>
                <a:latin typeface="Arial Black" pitchFamily="34" charset="0"/>
                <a:cs typeface="+mn-cs"/>
              </a:endParaRPr>
            </a:p>
          </p:txBody>
        </p:sp>
        <p:sp>
          <p:nvSpPr>
            <p:cNvPr id="700434" name="AutoShape 5"/>
            <p:cNvSpPr>
              <a:spLocks noChangeArrowheads="1"/>
            </p:cNvSpPr>
            <p:nvPr/>
          </p:nvSpPr>
          <p:spPr bwMode="auto">
            <a:xfrm>
              <a:off x="1970881" y="2836863"/>
              <a:ext cx="1223962" cy="1225550"/>
            </a:xfrm>
            <a:prstGeom prst="can">
              <a:avLst>
                <a:gd name="adj" fmla="val 25032"/>
              </a:avLst>
            </a:prstGeom>
            <a:gradFill rotWithShape="1">
              <a:gsLst>
                <a:gs pos="0">
                  <a:srgbClr val="CE1502"/>
                </a:gs>
                <a:gs pos="100000">
                  <a:srgbClr val="5F0A01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altLang="pt-BR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50182" name="AutoShape 6"/>
            <p:cNvSpPr>
              <a:spLocks noChangeArrowheads="1"/>
            </p:cNvSpPr>
            <p:nvPr/>
          </p:nvSpPr>
          <p:spPr bwMode="auto">
            <a:xfrm>
              <a:off x="6234112" y="2095500"/>
              <a:ext cx="1223963" cy="1225550"/>
            </a:xfrm>
            <a:prstGeom prst="can">
              <a:avLst>
                <a:gd name="adj" fmla="val 25032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>
                <a:solidFill>
                  <a:srgbClr val="002060"/>
                </a:solidFill>
                <a:latin typeface="Arial Black" pitchFamily="34" charset="0"/>
                <a:cs typeface="+mn-cs"/>
              </a:endParaRPr>
            </a:p>
          </p:txBody>
        </p:sp>
        <p:sp>
          <p:nvSpPr>
            <p:cNvPr id="700436" name="AutoShape 7"/>
            <p:cNvSpPr>
              <a:spLocks noChangeArrowheads="1"/>
            </p:cNvSpPr>
            <p:nvPr/>
          </p:nvSpPr>
          <p:spPr bwMode="auto">
            <a:xfrm>
              <a:off x="6234113" y="2598738"/>
              <a:ext cx="1223962" cy="1516062"/>
            </a:xfrm>
            <a:prstGeom prst="can">
              <a:avLst>
                <a:gd name="adj" fmla="val 30966"/>
              </a:avLst>
            </a:prstGeom>
            <a:gradFill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t-BR" altLang="pt-BR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50184" name="AutoShape 8"/>
            <p:cNvSpPr>
              <a:spLocks noChangeArrowheads="1"/>
            </p:cNvSpPr>
            <p:nvPr/>
          </p:nvSpPr>
          <p:spPr bwMode="auto">
            <a:xfrm rot="5149776">
              <a:off x="684212" y="315913"/>
              <a:ext cx="1223963" cy="1944687"/>
            </a:xfrm>
            <a:prstGeom prst="can">
              <a:avLst>
                <a:gd name="adj" fmla="val 2859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  <a:alpha val="60001"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>
                <a:solidFill>
                  <a:srgbClr val="002060"/>
                </a:solidFill>
                <a:latin typeface="Arial Black" pitchFamily="34" charset="0"/>
                <a:cs typeface="+mn-cs"/>
              </a:endParaRPr>
            </a:p>
          </p:txBody>
        </p:sp>
        <p:sp>
          <p:nvSpPr>
            <p:cNvPr id="50185" name="Freeform 9"/>
            <p:cNvSpPr>
              <a:spLocks/>
            </p:cNvSpPr>
            <p:nvPr/>
          </p:nvSpPr>
          <p:spPr bwMode="auto">
            <a:xfrm>
              <a:off x="1908175" y="1250950"/>
              <a:ext cx="927100" cy="1368425"/>
            </a:xfrm>
            <a:custGeom>
              <a:avLst/>
              <a:gdLst/>
              <a:ahLst/>
              <a:cxnLst>
                <a:cxn ang="0">
                  <a:pos x="1" y="32"/>
                </a:cxn>
                <a:cxn ang="0">
                  <a:pos x="345" y="69"/>
                </a:cxn>
                <a:cxn ang="0">
                  <a:pos x="363" y="97"/>
                </a:cxn>
                <a:cxn ang="0">
                  <a:pos x="373" y="125"/>
                </a:cxn>
                <a:cxn ang="0">
                  <a:pos x="410" y="181"/>
                </a:cxn>
                <a:cxn ang="0">
                  <a:pos x="438" y="264"/>
                </a:cxn>
                <a:cxn ang="0">
                  <a:pos x="475" y="320"/>
                </a:cxn>
                <a:cxn ang="0">
                  <a:pos x="540" y="422"/>
                </a:cxn>
                <a:cxn ang="0">
                  <a:pos x="586" y="589"/>
                </a:cxn>
                <a:cxn ang="0">
                  <a:pos x="577" y="617"/>
                </a:cxn>
                <a:cxn ang="0">
                  <a:pos x="521" y="599"/>
                </a:cxn>
                <a:cxn ang="0">
                  <a:pos x="382" y="599"/>
                </a:cxn>
                <a:cxn ang="0">
                  <a:pos x="242" y="571"/>
                </a:cxn>
                <a:cxn ang="0">
                  <a:pos x="177" y="487"/>
                </a:cxn>
                <a:cxn ang="0">
                  <a:pos x="150" y="431"/>
                </a:cxn>
                <a:cxn ang="0">
                  <a:pos x="140" y="329"/>
                </a:cxn>
                <a:cxn ang="0">
                  <a:pos x="66" y="264"/>
                </a:cxn>
                <a:cxn ang="0">
                  <a:pos x="19" y="208"/>
                </a:cxn>
                <a:cxn ang="0">
                  <a:pos x="1" y="32"/>
                </a:cxn>
              </a:cxnLst>
              <a:rect l="0" t="0" r="r" b="b"/>
              <a:pathLst>
                <a:path w="587" h="624">
                  <a:moveTo>
                    <a:pt x="1" y="32"/>
                  </a:moveTo>
                  <a:cubicBezTo>
                    <a:pt x="161" y="37"/>
                    <a:pt x="238" y="0"/>
                    <a:pt x="345" y="69"/>
                  </a:cubicBezTo>
                  <a:cubicBezTo>
                    <a:pt x="351" y="78"/>
                    <a:pt x="358" y="87"/>
                    <a:pt x="363" y="97"/>
                  </a:cubicBezTo>
                  <a:cubicBezTo>
                    <a:pt x="367" y="106"/>
                    <a:pt x="368" y="116"/>
                    <a:pt x="373" y="125"/>
                  </a:cubicBezTo>
                  <a:cubicBezTo>
                    <a:pt x="384" y="145"/>
                    <a:pt x="410" y="181"/>
                    <a:pt x="410" y="181"/>
                  </a:cubicBezTo>
                  <a:cubicBezTo>
                    <a:pt x="419" y="209"/>
                    <a:pt x="422" y="240"/>
                    <a:pt x="438" y="264"/>
                  </a:cubicBezTo>
                  <a:cubicBezTo>
                    <a:pt x="450" y="283"/>
                    <a:pt x="475" y="320"/>
                    <a:pt x="475" y="320"/>
                  </a:cubicBezTo>
                  <a:cubicBezTo>
                    <a:pt x="492" y="372"/>
                    <a:pt x="494" y="392"/>
                    <a:pt x="540" y="422"/>
                  </a:cubicBezTo>
                  <a:cubicBezTo>
                    <a:pt x="551" y="479"/>
                    <a:pt x="572" y="532"/>
                    <a:pt x="586" y="589"/>
                  </a:cubicBezTo>
                  <a:cubicBezTo>
                    <a:pt x="583" y="598"/>
                    <a:pt x="587" y="616"/>
                    <a:pt x="577" y="617"/>
                  </a:cubicBezTo>
                  <a:cubicBezTo>
                    <a:pt x="558" y="620"/>
                    <a:pt x="521" y="599"/>
                    <a:pt x="521" y="599"/>
                  </a:cubicBezTo>
                  <a:cubicBezTo>
                    <a:pt x="442" y="624"/>
                    <a:pt x="467" y="613"/>
                    <a:pt x="382" y="599"/>
                  </a:cubicBezTo>
                  <a:cubicBezTo>
                    <a:pt x="306" y="548"/>
                    <a:pt x="421" y="619"/>
                    <a:pt x="242" y="571"/>
                  </a:cubicBezTo>
                  <a:cubicBezTo>
                    <a:pt x="208" y="562"/>
                    <a:pt x="177" y="487"/>
                    <a:pt x="177" y="487"/>
                  </a:cubicBezTo>
                  <a:cubicBezTo>
                    <a:pt x="171" y="467"/>
                    <a:pt x="154" y="451"/>
                    <a:pt x="150" y="431"/>
                  </a:cubicBezTo>
                  <a:cubicBezTo>
                    <a:pt x="143" y="398"/>
                    <a:pt x="147" y="362"/>
                    <a:pt x="140" y="329"/>
                  </a:cubicBezTo>
                  <a:cubicBezTo>
                    <a:pt x="133" y="298"/>
                    <a:pt x="84" y="276"/>
                    <a:pt x="66" y="264"/>
                  </a:cubicBezTo>
                  <a:cubicBezTo>
                    <a:pt x="45" y="250"/>
                    <a:pt x="33" y="228"/>
                    <a:pt x="19" y="208"/>
                  </a:cubicBezTo>
                  <a:cubicBezTo>
                    <a:pt x="0" y="151"/>
                    <a:pt x="1" y="92"/>
                    <a:pt x="1" y="3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  <a:alpha val="25999"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>
                <a:solidFill>
                  <a:srgbClr val="002060"/>
                </a:solidFill>
                <a:latin typeface="Arial Black" pitchFamily="34" charset="0"/>
                <a:cs typeface="+mn-cs"/>
              </a:endParaRPr>
            </a:p>
          </p:txBody>
        </p:sp>
        <p:sp>
          <p:nvSpPr>
            <p:cNvPr id="700439" name="AutoShape 10"/>
            <p:cNvSpPr>
              <a:spLocks noChangeArrowheads="1"/>
            </p:cNvSpPr>
            <p:nvPr/>
          </p:nvSpPr>
          <p:spPr bwMode="auto">
            <a:xfrm>
              <a:off x="4157663" y="2743200"/>
              <a:ext cx="1655762" cy="574675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pt-BR"/>
            </a:p>
          </p:txBody>
        </p:sp>
        <p:sp>
          <p:nvSpPr>
            <p:cNvPr id="717849" name="Text Box 11"/>
            <p:cNvSpPr txBox="1">
              <a:spLocks noChangeArrowheads="1"/>
            </p:cNvSpPr>
            <p:nvPr/>
          </p:nvSpPr>
          <p:spPr bwMode="auto">
            <a:xfrm>
              <a:off x="2628754" y="620713"/>
              <a:ext cx="817853" cy="7891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400" dirty="0">
                  <a:solidFill>
                    <a:srgbClr val="002060"/>
                  </a:solidFill>
                  <a:latin typeface="Anton" charset="0"/>
                </a:rPr>
                <a:t>SOLVENTE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400" dirty="0">
                  <a:solidFill>
                    <a:srgbClr val="002060"/>
                  </a:solidFill>
                  <a:latin typeface="Anton" charset="0"/>
                </a:rPr>
                <a:t>PURO</a:t>
              </a:r>
            </a:p>
          </p:txBody>
        </p:sp>
        <p:sp>
          <p:nvSpPr>
            <p:cNvPr id="717850" name="Text Box 12"/>
            <p:cNvSpPr txBox="1">
              <a:spLocks noChangeArrowheads="1"/>
            </p:cNvSpPr>
            <p:nvPr/>
          </p:nvSpPr>
          <p:spPr bwMode="auto">
            <a:xfrm>
              <a:off x="2198782" y="4171950"/>
              <a:ext cx="768159" cy="7891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400" dirty="0">
                  <a:solidFill>
                    <a:srgbClr val="002060"/>
                  </a:solidFill>
                  <a:latin typeface="Anton" charset="0"/>
                </a:rPr>
                <a:t>SOLUÇÃO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400" dirty="0">
                  <a:solidFill>
                    <a:srgbClr val="002060"/>
                  </a:solidFill>
                  <a:latin typeface="Anton" charset="0"/>
                </a:rPr>
                <a:t>INICIAL</a:t>
              </a:r>
            </a:p>
          </p:txBody>
        </p:sp>
        <p:sp>
          <p:nvSpPr>
            <p:cNvPr id="717851" name="Text Box 13"/>
            <p:cNvSpPr txBox="1">
              <a:spLocks noChangeArrowheads="1"/>
            </p:cNvSpPr>
            <p:nvPr/>
          </p:nvSpPr>
          <p:spPr bwMode="auto">
            <a:xfrm>
              <a:off x="6462807" y="4222750"/>
              <a:ext cx="768159" cy="7891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400" dirty="0">
                  <a:solidFill>
                    <a:srgbClr val="002060"/>
                  </a:solidFill>
                  <a:latin typeface="Anton" charset="0"/>
                </a:rPr>
                <a:t>SOLUÇÃO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400" dirty="0">
                  <a:solidFill>
                    <a:srgbClr val="002060"/>
                  </a:solidFill>
                  <a:latin typeface="Anton" charset="0"/>
                </a:rPr>
                <a:t>FINAL</a:t>
              </a:r>
            </a:p>
          </p:txBody>
        </p:sp>
        <p:sp>
          <p:nvSpPr>
            <p:cNvPr id="717852" name="Text Box 14"/>
            <p:cNvSpPr txBox="1">
              <a:spLocks noChangeArrowheads="1"/>
            </p:cNvSpPr>
            <p:nvPr/>
          </p:nvSpPr>
          <p:spPr bwMode="auto">
            <a:xfrm>
              <a:off x="3357137" y="2887664"/>
              <a:ext cx="383438" cy="53348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2000">
                  <a:solidFill>
                    <a:srgbClr val="002060"/>
                  </a:solidFill>
                  <a:latin typeface="Arial Black" pitchFamily="34" charset="0"/>
                </a:rPr>
                <a:t>C</a:t>
              </a:r>
            </a:p>
          </p:txBody>
        </p:sp>
        <p:sp>
          <p:nvSpPr>
            <p:cNvPr id="717853" name="Text Box 15"/>
            <p:cNvSpPr txBox="1">
              <a:spLocks noChangeArrowheads="1"/>
            </p:cNvSpPr>
            <p:nvPr/>
          </p:nvSpPr>
          <p:spPr bwMode="auto">
            <a:xfrm>
              <a:off x="7715277" y="2887664"/>
              <a:ext cx="453970" cy="53348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2000" dirty="0">
                  <a:solidFill>
                    <a:srgbClr val="002060"/>
                  </a:solidFill>
                  <a:latin typeface="Arial Black" pitchFamily="34" charset="0"/>
                </a:rPr>
                <a:t>C’</a:t>
              </a:r>
            </a:p>
          </p:txBody>
        </p:sp>
        <p:sp>
          <p:nvSpPr>
            <p:cNvPr id="717854" name="Text Box 16"/>
            <p:cNvSpPr txBox="1">
              <a:spLocks noChangeArrowheads="1"/>
            </p:cNvSpPr>
            <p:nvPr/>
          </p:nvSpPr>
          <p:spPr bwMode="auto">
            <a:xfrm>
              <a:off x="3357137" y="2492376"/>
              <a:ext cx="383438" cy="53348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2000" dirty="0">
                  <a:solidFill>
                    <a:srgbClr val="002060"/>
                  </a:solidFill>
                  <a:latin typeface="Arial Black" pitchFamily="34" charset="0"/>
                </a:rPr>
                <a:t>V</a:t>
              </a:r>
            </a:p>
          </p:txBody>
        </p:sp>
        <p:sp>
          <p:nvSpPr>
            <p:cNvPr id="717855" name="Text Box 17"/>
            <p:cNvSpPr txBox="1">
              <a:spLocks noChangeArrowheads="1"/>
            </p:cNvSpPr>
            <p:nvPr/>
          </p:nvSpPr>
          <p:spPr bwMode="auto">
            <a:xfrm>
              <a:off x="7715277" y="2527300"/>
              <a:ext cx="453970" cy="53348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2000" dirty="0">
                  <a:solidFill>
                    <a:srgbClr val="002060"/>
                  </a:solidFill>
                  <a:latin typeface="Arial Black" pitchFamily="34" charset="0"/>
                </a:rPr>
                <a:t>V’</a:t>
              </a:r>
            </a:p>
          </p:txBody>
        </p:sp>
        <p:sp>
          <p:nvSpPr>
            <p:cNvPr id="717856" name="Text Box 18"/>
            <p:cNvSpPr txBox="1">
              <a:spLocks noChangeArrowheads="1"/>
            </p:cNvSpPr>
            <p:nvPr/>
          </p:nvSpPr>
          <p:spPr bwMode="auto">
            <a:xfrm>
              <a:off x="2682762" y="1612900"/>
              <a:ext cx="482824" cy="53348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2000" dirty="0">
                  <a:solidFill>
                    <a:srgbClr val="002060"/>
                  </a:solidFill>
                  <a:latin typeface="Arial Black" pitchFamily="34" charset="0"/>
                </a:rPr>
                <a:t>V</a:t>
              </a:r>
              <a:r>
                <a:rPr lang="pt-BR" altLang="pt-BR" sz="1000" dirty="0">
                  <a:solidFill>
                    <a:srgbClr val="002060"/>
                  </a:solidFill>
                  <a:latin typeface="Arial Black" pitchFamily="34" charset="0"/>
                </a:rPr>
                <a:t>A</a:t>
              </a:r>
              <a:endParaRPr lang="pt-BR" altLang="pt-BR" sz="20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717857" name="Text Box 21"/>
            <p:cNvSpPr txBox="1">
              <a:spLocks noChangeArrowheads="1"/>
            </p:cNvSpPr>
            <p:nvPr/>
          </p:nvSpPr>
          <p:spPr bwMode="auto">
            <a:xfrm>
              <a:off x="3276986" y="3248025"/>
              <a:ext cx="543739" cy="53348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2000" dirty="0">
                  <a:solidFill>
                    <a:srgbClr val="002060"/>
                  </a:solidFill>
                  <a:latin typeface="Arial Black" pitchFamily="34" charset="0"/>
                </a:rPr>
                <a:t>m</a:t>
              </a:r>
              <a:r>
                <a:rPr lang="pt-BR" altLang="pt-BR" sz="1200" dirty="0">
                  <a:solidFill>
                    <a:srgbClr val="002060"/>
                  </a:solidFill>
                  <a:latin typeface="Arial Black" pitchFamily="34" charset="0"/>
                </a:rPr>
                <a:t>1</a:t>
              </a:r>
              <a:endParaRPr lang="pt-BR" altLang="pt-BR" sz="20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717858" name="Text Box 28"/>
            <p:cNvSpPr txBox="1">
              <a:spLocks noChangeArrowheads="1"/>
            </p:cNvSpPr>
            <p:nvPr/>
          </p:nvSpPr>
          <p:spPr bwMode="auto">
            <a:xfrm>
              <a:off x="7634333" y="3284538"/>
              <a:ext cx="614271" cy="53348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2000">
                  <a:solidFill>
                    <a:srgbClr val="002060"/>
                  </a:solidFill>
                  <a:latin typeface="Arial Black" pitchFamily="34" charset="0"/>
                </a:rPr>
                <a:t>m’</a:t>
              </a:r>
              <a:r>
                <a:rPr lang="pt-BR" altLang="pt-BR" sz="1200">
                  <a:solidFill>
                    <a:srgbClr val="002060"/>
                  </a:solidFill>
                  <a:latin typeface="Arial Black" pitchFamily="34" charset="0"/>
                </a:rPr>
                <a:t>1</a:t>
              </a:r>
              <a:endParaRPr lang="pt-BR" altLang="pt-BR" sz="200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</p:grpSp>
      <p:sp>
        <p:nvSpPr>
          <p:cNvPr id="50205" name="Text Box 29"/>
          <p:cNvSpPr txBox="1">
            <a:spLocks noChangeArrowheads="1"/>
          </p:cNvSpPr>
          <p:nvPr/>
        </p:nvSpPr>
        <p:spPr bwMode="auto">
          <a:xfrm>
            <a:off x="3827038" y="4271963"/>
            <a:ext cx="3834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002060"/>
                </a:solidFill>
                <a:latin typeface="Arial Black" pitchFamily="34" charset="0"/>
              </a:rPr>
              <a:t>V</a:t>
            </a:r>
          </a:p>
        </p:txBody>
      </p:sp>
      <p:sp>
        <p:nvSpPr>
          <p:cNvPr id="50206" name="Text Box 30"/>
          <p:cNvSpPr txBox="1">
            <a:spLocks noChangeArrowheads="1"/>
          </p:cNvSpPr>
          <p:nvPr/>
        </p:nvSpPr>
        <p:spPr bwMode="auto">
          <a:xfrm>
            <a:off x="3207913" y="4271963"/>
            <a:ext cx="383438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000">
                <a:solidFill>
                  <a:srgbClr val="002060"/>
                </a:solidFill>
                <a:latin typeface="Arial Black" pitchFamily="34" charset="0"/>
              </a:rPr>
              <a:t>C</a:t>
            </a:r>
          </a:p>
        </p:txBody>
      </p:sp>
      <p:sp>
        <p:nvSpPr>
          <p:cNvPr id="50207" name="Text Box 31"/>
          <p:cNvSpPr txBox="1">
            <a:spLocks noChangeArrowheads="1"/>
          </p:cNvSpPr>
          <p:nvPr/>
        </p:nvSpPr>
        <p:spPr bwMode="auto">
          <a:xfrm>
            <a:off x="3576678" y="4325541"/>
            <a:ext cx="2872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1200">
                <a:solidFill>
                  <a:srgbClr val="002060"/>
                </a:solidFill>
                <a:latin typeface="Arial Black" pitchFamily="34" charset="0"/>
              </a:rPr>
              <a:t>x</a:t>
            </a:r>
          </a:p>
        </p:txBody>
      </p:sp>
      <p:sp>
        <p:nvSpPr>
          <p:cNvPr id="50208" name="Text Box 32"/>
          <p:cNvSpPr txBox="1">
            <a:spLocks noChangeArrowheads="1"/>
          </p:cNvSpPr>
          <p:nvPr/>
        </p:nvSpPr>
        <p:spPr bwMode="auto">
          <a:xfrm>
            <a:off x="5410228" y="4245769"/>
            <a:ext cx="4539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FF"/>
                </a:solidFill>
                <a:latin typeface="Arial Black" pitchFamily="34" charset="0"/>
              </a:rPr>
              <a:t>V’</a:t>
            </a:r>
          </a:p>
        </p:txBody>
      </p:sp>
      <p:sp>
        <p:nvSpPr>
          <p:cNvPr id="50209" name="Text Box 33"/>
          <p:cNvSpPr txBox="1">
            <a:spLocks noChangeArrowheads="1"/>
          </p:cNvSpPr>
          <p:nvPr/>
        </p:nvSpPr>
        <p:spPr bwMode="auto">
          <a:xfrm>
            <a:off x="4787928" y="4245769"/>
            <a:ext cx="453970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000">
                <a:solidFill>
                  <a:srgbClr val="002060"/>
                </a:solidFill>
                <a:latin typeface="Arial Black" pitchFamily="34" charset="0"/>
              </a:rPr>
              <a:t>C’</a:t>
            </a:r>
          </a:p>
        </p:txBody>
      </p:sp>
      <p:sp>
        <p:nvSpPr>
          <p:cNvPr id="50210" name="Text Box 34"/>
          <p:cNvSpPr txBox="1">
            <a:spLocks noChangeArrowheads="1"/>
          </p:cNvSpPr>
          <p:nvPr/>
        </p:nvSpPr>
        <p:spPr bwMode="auto">
          <a:xfrm>
            <a:off x="5203865" y="4299348"/>
            <a:ext cx="2872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1200">
                <a:solidFill>
                  <a:srgbClr val="FFFFFF"/>
                </a:solidFill>
                <a:latin typeface="Arial Black" pitchFamily="34" charset="0"/>
              </a:rPr>
              <a:t>x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4211821" y="4199335"/>
            <a:ext cx="421910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800">
                <a:solidFill>
                  <a:srgbClr val="002060"/>
                </a:solidFill>
                <a:latin typeface="Arial Black" pitchFamily="34" charset="0"/>
              </a:rPr>
              <a:t>=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5378478" y="4230291"/>
            <a:ext cx="453970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000" dirty="0">
                <a:solidFill>
                  <a:srgbClr val="002060"/>
                </a:solidFill>
                <a:latin typeface="Arial Black" pitchFamily="34" charset="0"/>
              </a:rPr>
              <a:t>V’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5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22" dur="500"/>
                                        <p:tgtEl>
                                          <p:spTgt spid="50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5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50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50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6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50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50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5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5" grpId="0"/>
      <p:bldP spid="50198" grpId="0"/>
      <p:bldP spid="50198" grpId="1"/>
      <p:bldP spid="50203" grpId="0"/>
      <p:bldP spid="50203" grpId="1"/>
      <p:bldP spid="50205" grpId="0"/>
      <p:bldP spid="50206" grpId="0"/>
      <p:bldP spid="50207" grpId="0"/>
      <p:bldP spid="50208" grpId="0"/>
      <p:bldP spid="50209" grpId="0"/>
      <p:bldP spid="50210" grpId="0"/>
      <p:bldP spid="32" grpId="0"/>
      <p:bldP spid="3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4"/>
          <p:cNvSpPr>
            <a:spLocks noChangeArrowheads="1"/>
          </p:cNvSpPr>
          <p:nvPr/>
        </p:nvSpPr>
        <p:spPr bwMode="auto">
          <a:xfrm>
            <a:off x="71438" y="192314"/>
            <a:ext cx="89646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 sz="1600" dirty="0">
                <a:solidFill>
                  <a:srgbClr val="FFFFFF"/>
                </a:solidFill>
                <a:latin typeface="Anton" charset="0"/>
              </a:rPr>
              <a:t>01) Se adicionarmos 80 mL de água a 20 mL de uma solução 0,20 mol/L de hidróxido de potássio, iremos obter uma solução de concentração molar igual a:</a:t>
            </a:r>
          </a:p>
        </p:txBody>
      </p:sp>
      <p:sp>
        <p:nvSpPr>
          <p:cNvPr id="51250" name="Rectangle 50"/>
          <p:cNvSpPr>
            <a:spLocks noChangeArrowheads="1"/>
          </p:cNvSpPr>
          <p:nvPr/>
        </p:nvSpPr>
        <p:spPr bwMode="auto">
          <a:xfrm>
            <a:off x="597374" y="1080760"/>
            <a:ext cx="15103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altLang="pt-BR" sz="1600">
                <a:solidFill>
                  <a:srgbClr val="FFFFFF"/>
                </a:solidFill>
                <a:latin typeface="Anton" charset="0"/>
              </a:rPr>
              <a:t>a) 0,010 mol/L.</a:t>
            </a:r>
            <a:endParaRPr lang="pt-BR" altLang="pt-BR" sz="1600">
              <a:solidFill>
                <a:srgbClr val="FFFFFF"/>
              </a:solidFill>
              <a:latin typeface="Anton" charset="0"/>
            </a:endParaRPr>
          </a:p>
          <a:p>
            <a:pPr algn="just">
              <a:lnSpc>
                <a:spcPct val="150000"/>
              </a:lnSpc>
            </a:pPr>
            <a:r>
              <a:rPr lang="es-ES_tradnl" altLang="pt-BR" sz="1600">
                <a:solidFill>
                  <a:srgbClr val="FFFFFF"/>
                </a:solidFill>
                <a:latin typeface="Anton" charset="0"/>
              </a:rPr>
              <a:t>b) 0,020 mol/L.</a:t>
            </a:r>
            <a:endParaRPr lang="pt-BR" altLang="pt-BR" sz="1600">
              <a:solidFill>
                <a:srgbClr val="FFFFFF"/>
              </a:solidFill>
              <a:latin typeface="Anton" charset="0"/>
            </a:endParaRPr>
          </a:p>
          <a:p>
            <a:pPr algn="just">
              <a:lnSpc>
                <a:spcPct val="150000"/>
              </a:lnSpc>
            </a:pPr>
            <a:r>
              <a:rPr lang="es-ES_tradnl" altLang="pt-BR" sz="1600">
                <a:solidFill>
                  <a:srgbClr val="FFFFFF"/>
                </a:solidFill>
                <a:latin typeface="Anton" charset="0"/>
              </a:rPr>
              <a:t>c) 0,025 mol/L.  </a:t>
            </a:r>
            <a:endParaRPr lang="pt-BR" altLang="pt-BR" sz="1600">
              <a:solidFill>
                <a:srgbClr val="FFFFFF"/>
              </a:solidFill>
              <a:latin typeface="Anton" charset="0"/>
            </a:endParaRPr>
          </a:p>
          <a:p>
            <a:pPr algn="just">
              <a:lnSpc>
                <a:spcPct val="150000"/>
              </a:lnSpc>
            </a:pPr>
            <a:r>
              <a:rPr lang="es-ES_tradnl" altLang="pt-BR" sz="1600">
                <a:solidFill>
                  <a:srgbClr val="FFFFFF"/>
                </a:solidFill>
                <a:latin typeface="Anton" charset="0"/>
              </a:rPr>
              <a:t>d) 0,040 mol/L.</a:t>
            </a:r>
            <a:endParaRPr lang="pt-BR" altLang="pt-BR" sz="1600">
              <a:solidFill>
                <a:srgbClr val="FFFFFF"/>
              </a:solidFill>
              <a:latin typeface="Anton" charset="0"/>
            </a:endParaRPr>
          </a:p>
          <a:p>
            <a:pPr algn="just">
              <a:lnSpc>
                <a:spcPct val="150000"/>
              </a:lnSpc>
            </a:pPr>
            <a:r>
              <a:rPr lang="pt-BR" altLang="pt-BR" sz="1600">
                <a:solidFill>
                  <a:srgbClr val="FFFFFF"/>
                </a:solidFill>
                <a:latin typeface="Anton" charset="0"/>
              </a:rPr>
              <a:t>e) 0,050 mol/L.</a:t>
            </a:r>
          </a:p>
        </p:txBody>
      </p:sp>
      <p:sp>
        <p:nvSpPr>
          <p:cNvPr id="38" name="AutoShape 4"/>
          <p:cNvSpPr>
            <a:spLocks noChangeArrowheads="1"/>
          </p:cNvSpPr>
          <p:nvPr/>
        </p:nvSpPr>
        <p:spPr bwMode="auto">
          <a:xfrm>
            <a:off x="4584700" y="2134791"/>
            <a:ext cx="865188" cy="54054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Arrus Blk BT" pitchFamily="18" charset="0"/>
              <a:cs typeface="+mn-cs"/>
            </a:endParaRPr>
          </a:p>
        </p:txBody>
      </p:sp>
      <p:sp>
        <p:nvSpPr>
          <p:cNvPr id="39" name="AutoShape 5"/>
          <p:cNvSpPr>
            <a:spLocks noChangeArrowheads="1"/>
          </p:cNvSpPr>
          <p:nvPr/>
        </p:nvSpPr>
        <p:spPr bwMode="auto">
          <a:xfrm>
            <a:off x="4584700" y="2566988"/>
            <a:ext cx="865188" cy="54054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Arrus Blk BT" pitchFamily="18" charset="0"/>
              <a:cs typeface="+mn-cs"/>
            </a:endParaRPr>
          </a:p>
        </p:txBody>
      </p:sp>
      <p:sp>
        <p:nvSpPr>
          <p:cNvPr id="40" name="AutoShape 6"/>
          <p:cNvSpPr>
            <a:spLocks noChangeArrowheads="1"/>
          </p:cNvSpPr>
          <p:nvPr/>
        </p:nvSpPr>
        <p:spPr bwMode="auto">
          <a:xfrm rot="5149776">
            <a:off x="3531196" y="864593"/>
            <a:ext cx="594122" cy="1512887"/>
          </a:xfrm>
          <a:prstGeom prst="can">
            <a:avLst>
              <a:gd name="adj" fmla="val 3437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60001"/>
                </a:schemeClr>
              </a:gs>
              <a:gs pos="100000">
                <a:schemeClr val="accent1"/>
              </a:gs>
            </a:gsLst>
            <a:lin ang="18900000" scaled="1"/>
          </a:gra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Arrus Blk BT" pitchFamily="18" charset="0"/>
              <a:cs typeface="+mn-cs"/>
            </a:endParaRPr>
          </a:p>
        </p:txBody>
      </p:sp>
      <p:sp>
        <p:nvSpPr>
          <p:cNvPr id="41" name="Freeform 8"/>
          <p:cNvSpPr>
            <a:spLocks/>
          </p:cNvSpPr>
          <p:nvPr/>
        </p:nvSpPr>
        <p:spPr bwMode="auto">
          <a:xfrm>
            <a:off x="4305300" y="1378744"/>
            <a:ext cx="927100" cy="1026319"/>
          </a:xfrm>
          <a:custGeom>
            <a:avLst/>
            <a:gdLst/>
            <a:ahLst/>
            <a:cxnLst>
              <a:cxn ang="0">
                <a:pos x="1" y="32"/>
              </a:cxn>
              <a:cxn ang="0">
                <a:pos x="345" y="69"/>
              </a:cxn>
              <a:cxn ang="0">
                <a:pos x="363" y="97"/>
              </a:cxn>
              <a:cxn ang="0">
                <a:pos x="373" y="125"/>
              </a:cxn>
              <a:cxn ang="0">
                <a:pos x="410" y="181"/>
              </a:cxn>
              <a:cxn ang="0">
                <a:pos x="438" y="264"/>
              </a:cxn>
              <a:cxn ang="0">
                <a:pos x="475" y="320"/>
              </a:cxn>
              <a:cxn ang="0">
                <a:pos x="540" y="422"/>
              </a:cxn>
              <a:cxn ang="0">
                <a:pos x="586" y="589"/>
              </a:cxn>
              <a:cxn ang="0">
                <a:pos x="577" y="617"/>
              </a:cxn>
              <a:cxn ang="0">
                <a:pos x="521" y="599"/>
              </a:cxn>
              <a:cxn ang="0">
                <a:pos x="382" y="599"/>
              </a:cxn>
              <a:cxn ang="0">
                <a:pos x="242" y="571"/>
              </a:cxn>
              <a:cxn ang="0">
                <a:pos x="177" y="487"/>
              </a:cxn>
              <a:cxn ang="0">
                <a:pos x="150" y="431"/>
              </a:cxn>
              <a:cxn ang="0">
                <a:pos x="140" y="329"/>
              </a:cxn>
              <a:cxn ang="0">
                <a:pos x="66" y="264"/>
              </a:cxn>
              <a:cxn ang="0">
                <a:pos x="19" y="208"/>
              </a:cxn>
              <a:cxn ang="0">
                <a:pos x="1" y="32"/>
              </a:cxn>
            </a:cxnLst>
            <a:rect l="0" t="0" r="r" b="b"/>
            <a:pathLst>
              <a:path w="587" h="624">
                <a:moveTo>
                  <a:pt x="1" y="32"/>
                </a:moveTo>
                <a:cubicBezTo>
                  <a:pt x="161" y="37"/>
                  <a:pt x="238" y="0"/>
                  <a:pt x="345" y="69"/>
                </a:cubicBezTo>
                <a:cubicBezTo>
                  <a:pt x="351" y="78"/>
                  <a:pt x="358" y="87"/>
                  <a:pt x="363" y="97"/>
                </a:cubicBezTo>
                <a:cubicBezTo>
                  <a:pt x="367" y="106"/>
                  <a:pt x="368" y="116"/>
                  <a:pt x="373" y="125"/>
                </a:cubicBezTo>
                <a:cubicBezTo>
                  <a:pt x="384" y="145"/>
                  <a:pt x="410" y="181"/>
                  <a:pt x="410" y="181"/>
                </a:cubicBezTo>
                <a:cubicBezTo>
                  <a:pt x="419" y="209"/>
                  <a:pt x="422" y="240"/>
                  <a:pt x="438" y="264"/>
                </a:cubicBezTo>
                <a:cubicBezTo>
                  <a:pt x="450" y="283"/>
                  <a:pt x="475" y="320"/>
                  <a:pt x="475" y="320"/>
                </a:cubicBezTo>
                <a:cubicBezTo>
                  <a:pt x="492" y="372"/>
                  <a:pt x="494" y="392"/>
                  <a:pt x="540" y="422"/>
                </a:cubicBezTo>
                <a:cubicBezTo>
                  <a:pt x="551" y="479"/>
                  <a:pt x="572" y="532"/>
                  <a:pt x="586" y="589"/>
                </a:cubicBezTo>
                <a:cubicBezTo>
                  <a:pt x="583" y="598"/>
                  <a:pt x="587" y="616"/>
                  <a:pt x="577" y="617"/>
                </a:cubicBezTo>
                <a:cubicBezTo>
                  <a:pt x="558" y="620"/>
                  <a:pt x="521" y="599"/>
                  <a:pt x="521" y="599"/>
                </a:cubicBezTo>
                <a:cubicBezTo>
                  <a:pt x="442" y="624"/>
                  <a:pt x="467" y="613"/>
                  <a:pt x="382" y="599"/>
                </a:cubicBezTo>
                <a:cubicBezTo>
                  <a:pt x="306" y="548"/>
                  <a:pt x="421" y="619"/>
                  <a:pt x="242" y="571"/>
                </a:cubicBezTo>
                <a:cubicBezTo>
                  <a:pt x="208" y="562"/>
                  <a:pt x="177" y="487"/>
                  <a:pt x="177" y="487"/>
                </a:cubicBezTo>
                <a:cubicBezTo>
                  <a:pt x="171" y="467"/>
                  <a:pt x="154" y="451"/>
                  <a:pt x="150" y="431"/>
                </a:cubicBezTo>
                <a:cubicBezTo>
                  <a:pt x="143" y="398"/>
                  <a:pt x="147" y="362"/>
                  <a:pt x="140" y="329"/>
                </a:cubicBezTo>
                <a:cubicBezTo>
                  <a:pt x="133" y="298"/>
                  <a:pt x="84" y="276"/>
                  <a:pt x="66" y="264"/>
                </a:cubicBezTo>
                <a:cubicBezTo>
                  <a:pt x="45" y="250"/>
                  <a:pt x="33" y="228"/>
                  <a:pt x="19" y="208"/>
                </a:cubicBezTo>
                <a:cubicBezTo>
                  <a:pt x="0" y="151"/>
                  <a:pt x="1" y="92"/>
                  <a:pt x="1" y="32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  <a:alpha val="25999"/>
                </a:schemeClr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Arrus Blk BT" pitchFamily="18" charset="0"/>
              <a:cs typeface="+mn-cs"/>
            </a:endParaRPr>
          </a:p>
        </p:txBody>
      </p:sp>
      <p:sp>
        <p:nvSpPr>
          <p:cNvPr id="42" name="AutoShape 11"/>
          <p:cNvSpPr>
            <a:spLocks noChangeArrowheads="1"/>
          </p:cNvSpPr>
          <p:nvPr/>
        </p:nvSpPr>
        <p:spPr bwMode="auto">
          <a:xfrm>
            <a:off x="6200775" y="2483644"/>
            <a:ext cx="935038" cy="245269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" name="AutoShape 12"/>
          <p:cNvSpPr>
            <a:spLocks noChangeArrowheads="1"/>
          </p:cNvSpPr>
          <p:nvPr/>
        </p:nvSpPr>
        <p:spPr bwMode="auto">
          <a:xfrm>
            <a:off x="7780338" y="2160985"/>
            <a:ext cx="863600" cy="50363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Arrus Blk BT" pitchFamily="18" charset="0"/>
              <a:cs typeface="+mn-cs"/>
            </a:endParaRPr>
          </a:p>
        </p:txBody>
      </p:sp>
      <p:sp>
        <p:nvSpPr>
          <p:cNvPr id="44" name="AutoShape 13"/>
          <p:cNvSpPr>
            <a:spLocks noChangeArrowheads="1"/>
          </p:cNvSpPr>
          <p:nvPr/>
        </p:nvSpPr>
        <p:spPr bwMode="auto">
          <a:xfrm>
            <a:off x="7780338" y="2458641"/>
            <a:ext cx="863600" cy="702469"/>
          </a:xfrm>
          <a:prstGeom prst="can">
            <a:avLst>
              <a:gd name="adj" fmla="val 27114"/>
            </a:avLst>
          </a:prstGeom>
          <a:gradFill rotWithShape="1">
            <a:gsLst>
              <a:gs pos="0">
                <a:srgbClr val="2F7618"/>
              </a:gs>
              <a:gs pos="100000">
                <a:srgbClr val="66FF33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altLang="pt-BR">
              <a:solidFill>
                <a:srgbClr val="000000"/>
              </a:solidFill>
              <a:latin typeface="Arrus Blk BT"/>
            </a:endParaRP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>
            <a:off x="3429365" y="2678906"/>
            <a:ext cx="10406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20 mL</a:t>
            </a: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4983517" y="1446610"/>
            <a:ext cx="16995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V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A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 = 80 mL</a:t>
            </a: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4305226" y="3182541"/>
            <a:ext cx="16241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0,20 mol/L</a:t>
            </a:r>
          </a:p>
        </p:txBody>
      </p:sp>
      <p:sp>
        <p:nvSpPr>
          <p:cNvPr id="48" name="Text Box 19"/>
          <p:cNvSpPr txBox="1">
            <a:spLocks noChangeArrowheads="1"/>
          </p:cNvSpPr>
          <p:nvPr/>
        </p:nvSpPr>
        <p:spPr bwMode="auto">
          <a:xfrm>
            <a:off x="7072079" y="3536156"/>
            <a:ext cx="18213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V’ = 100 mL</a:t>
            </a:r>
          </a:p>
        </p:txBody>
      </p:sp>
      <p:sp>
        <p:nvSpPr>
          <p:cNvPr id="49" name="Text Box 24"/>
          <p:cNvSpPr txBox="1">
            <a:spLocks noChangeArrowheads="1"/>
          </p:cNvSpPr>
          <p:nvPr/>
        </p:nvSpPr>
        <p:spPr bwMode="auto">
          <a:xfrm>
            <a:off x="7605396" y="3214687"/>
            <a:ext cx="11817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? mol/L</a:t>
            </a:r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500302" y="3436144"/>
            <a:ext cx="3036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x  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x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  100  =  0,2  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x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  20</a:t>
            </a:r>
          </a:p>
        </p:txBody>
      </p:sp>
      <p:sp>
        <p:nvSpPr>
          <p:cNvPr id="51" name="Text Box 35"/>
          <p:cNvSpPr txBox="1">
            <a:spLocks noChangeArrowheads="1"/>
          </p:cNvSpPr>
          <p:nvPr/>
        </p:nvSpPr>
        <p:spPr bwMode="auto">
          <a:xfrm>
            <a:off x="499785" y="3779043"/>
            <a:ext cx="19944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x  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x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  100  =  4</a:t>
            </a:r>
          </a:p>
        </p:txBody>
      </p:sp>
      <p:sp>
        <p:nvSpPr>
          <p:cNvPr id="52" name="Text Box 35"/>
          <p:cNvSpPr txBox="1">
            <a:spLocks noChangeArrowheads="1"/>
          </p:cNvSpPr>
          <p:nvPr/>
        </p:nvSpPr>
        <p:spPr bwMode="auto">
          <a:xfrm>
            <a:off x="1447452" y="4207669"/>
            <a:ext cx="6960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x  =</a:t>
            </a:r>
          </a:p>
        </p:txBody>
      </p:sp>
      <p:cxnSp>
        <p:nvCxnSpPr>
          <p:cNvPr id="54" name="Conector reto 53"/>
          <p:cNvCxnSpPr>
            <a:cxnSpLocks noChangeShapeType="1"/>
          </p:cNvCxnSpPr>
          <p:nvPr/>
        </p:nvCxnSpPr>
        <p:spPr bwMode="auto">
          <a:xfrm>
            <a:off x="2286000" y="4346973"/>
            <a:ext cx="928688" cy="1190"/>
          </a:xfrm>
          <a:prstGeom prst="line">
            <a:avLst/>
          </a:prstGeom>
          <a:noFill/>
          <a:ln w="57150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55" name="Text Box 35"/>
          <p:cNvSpPr txBox="1">
            <a:spLocks noChangeArrowheads="1"/>
          </p:cNvSpPr>
          <p:nvPr/>
        </p:nvSpPr>
        <p:spPr bwMode="auto">
          <a:xfrm>
            <a:off x="2571456" y="4025503"/>
            <a:ext cx="35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56" name="Text Box 35"/>
          <p:cNvSpPr txBox="1">
            <a:spLocks noChangeArrowheads="1"/>
          </p:cNvSpPr>
          <p:nvPr/>
        </p:nvSpPr>
        <p:spPr bwMode="auto">
          <a:xfrm>
            <a:off x="2357074" y="4400550"/>
            <a:ext cx="6992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100</a:t>
            </a:r>
          </a:p>
        </p:txBody>
      </p:sp>
      <p:sp>
        <p:nvSpPr>
          <p:cNvPr id="57" name="AutoShape 11"/>
          <p:cNvSpPr>
            <a:spLocks noChangeArrowheads="1"/>
          </p:cNvSpPr>
          <p:nvPr/>
        </p:nvSpPr>
        <p:spPr bwMode="auto">
          <a:xfrm>
            <a:off x="3500439" y="4235054"/>
            <a:ext cx="935037" cy="245269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8" name="Text Box 35"/>
          <p:cNvSpPr txBox="1">
            <a:spLocks noChangeArrowheads="1"/>
          </p:cNvSpPr>
          <p:nvPr/>
        </p:nvSpPr>
        <p:spPr bwMode="auto">
          <a:xfrm>
            <a:off x="4661795" y="4207340"/>
            <a:ext cx="2305438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FFFF00"/>
                </a:solidFill>
                <a:latin typeface="Arial Black" pitchFamily="34" charset="0"/>
              </a:rPr>
              <a:t>x  =  0,04 mol/L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5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5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5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0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0" dur="500" autoRev="1" fill="hold"/>
                                        <p:tgtEl>
                                          <p:spTgt spid="5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" autoRev="1" fill="hold"/>
                                        <p:tgtEl>
                                          <p:spTgt spid="5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" autoRev="1" fill="hold"/>
                                        <p:tgtEl>
                                          <p:spTgt spid="5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5" grpId="0"/>
      <p:bldP spid="56" grpId="0"/>
      <p:bldP spid="5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ChangeArrowheads="1"/>
          </p:cNvSpPr>
          <p:nvPr/>
        </p:nvSpPr>
        <p:spPr bwMode="auto">
          <a:xfrm>
            <a:off x="376910" y="192521"/>
            <a:ext cx="8546380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altLang="pt-BR" sz="1600" dirty="0">
                <a:solidFill>
                  <a:srgbClr val="FFFFFF"/>
                </a:solidFill>
                <a:latin typeface="Anton" charset="0"/>
              </a:rPr>
              <a:t>02) Adicionou-se água destilada a 150 mL de solução 5 mol/L de HNO3 , até que a concentração fosse de 1,5 mol/L. O volume final obtido, em mL, foi: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69684" y="982176"/>
            <a:ext cx="133840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pt-BR" sz="1600">
                <a:solidFill>
                  <a:srgbClr val="FFFFFF"/>
                </a:solidFill>
                <a:latin typeface="Anton" charset="0"/>
              </a:rPr>
              <a:t>a)  750 mL.</a:t>
            </a:r>
            <a:endParaRPr lang="pt-BR" altLang="pt-BR" sz="1600">
              <a:solidFill>
                <a:srgbClr val="FFFFFF"/>
              </a:solidFill>
              <a:latin typeface="Anton" charset="0"/>
            </a:endParaRPr>
          </a:p>
          <a:p>
            <a:pPr algn="just">
              <a:lnSpc>
                <a:spcPct val="140000"/>
              </a:lnSpc>
            </a:pPr>
            <a:r>
              <a:rPr lang="en-US" altLang="pt-BR" sz="1600">
                <a:solidFill>
                  <a:srgbClr val="FFFFFF"/>
                </a:solidFill>
                <a:latin typeface="Anton" charset="0"/>
              </a:rPr>
              <a:t>b)  600 mL. </a:t>
            </a:r>
            <a:endParaRPr lang="pt-BR" altLang="pt-BR" sz="1600">
              <a:solidFill>
                <a:srgbClr val="FFFFFF"/>
              </a:solidFill>
              <a:latin typeface="Anton" charset="0"/>
            </a:endParaRPr>
          </a:p>
          <a:p>
            <a:pPr algn="just">
              <a:lnSpc>
                <a:spcPct val="140000"/>
              </a:lnSpc>
            </a:pPr>
            <a:r>
              <a:rPr lang="en-US" altLang="pt-BR" sz="1600">
                <a:solidFill>
                  <a:srgbClr val="FFFFFF"/>
                </a:solidFill>
                <a:latin typeface="Anton" charset="0"/>
              </a:rPr>
              <a:t>c)  500 mL.</a:t>
            </a:r>
            <a:endParaRPr lang="pt-BR" altLang="pt-BR" sz="1600">
              <a:solidFill>
                <a:srgbClr val="FFFFFF"/>
              </a:solidFill>
              <a:latin typeface="Anton" charset="0"/>
            </a:endParaRPr>
          </a:p>
          <a:p>
            <a:pPr algn="just">
              <a:lnSpc>
                <a:spcPct val="140000"/>
              </a:lnSpc>
            </a:pPr>
            <a:r>
              <a:rPr lang="pt-BR" altLang="pt-BR" sz="1600">
                <a:solidFill>
                  <a:srgbClr val="FFFFFF"/>
                </a:solidFill>
                <a:latin typeface="Anton" charset="0"/>
              </a:rPr>
              <a:t>d)  350 mL.</a:t>
            </a:r>
          </a:p>
          <a:p>
            <a:pPr algn="just">
              <a:lnSpc>
                <a:spcPct val="140000"/>
              </a:lnSpc>
            </a:pPr>
            <a:r>
              <a:rPr lang="pt-BR" altLang="pt-BR" sz="1600">
                <a:solidFill>
                  <a:srgbClr val="FFFFFF"/>
                </a:solidFill>
                <a:latin typeface="Anton" charset="0"/>
              </a:rPr>
              <a:t>e)  250 mL.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516439" y="1925241"/>
            <a:ext cx="865187" cy="54054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516439" y="2357438"/>
            <a:ext cx="865187" cy="54054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5149776">
            <a:off x="3462933" y="655043"/>
            <a:ext cx="594122" cy="1512888"/>
          </a:xfrm>
          <a:prstGeom prst="can">
            <a:avLst>
              <a:gd name="adj" fmla="val 3437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60001"/>
                </a:schemeClr>
              </a:gs>
              <a:gs pos="100000">
                <a:schemeClr val="accent1"/>
              </a:gs>
            </a:gsLst>
            <a:lin ang="18900000" scaled="1"/>
          </a:gra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33813" y="1007269"/>
            <a:ext cx="4828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FF"/>
                </a:solidFill>
                <a:latin typeface="Arial Black" pitchFamily="34" charset="0"/>
              </a:rPr>
              <a:t>V</a:t>
            </a:r>
            <a:r>
              <a:rPr lang="pt-BR" altLang="pt-BR" sz="1000">
                <a:solidFill>
                  <a:srgbClr val="FFFFFF"/>
                </a:solidFill>
                <a:latin typeface="Arial Black" pitchFamily="34" charset="0"/>
              </a:rPr>
              <a:t>A</a:t>
            </a:r>
            <a:endParaRPr lang="pt-BR" altLang="pt-BR" sz="200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4237038" y="1169194"/>
            <a:ext cx="927100" cy="1026319"/>
          </a:xfrm>
          <a:custGeom>
            <a:avLst/>
            <a:gdLst/>
            <a:ahLst/>
            <a:cxnLst>
              <a:cxn ang="0">
                <a:pos x="1" y="32"/>
              </a:cxn>
              <a:cxn ang="0">
                <a:pos x="345" y="69"/>
              </a:cxn>
              <a:cxn ang="0">
                <a:pos x="363" y="97"/>
              </a:cxn>
              <a:cxn ang="0">
                <a:pos x="373" y="125"/>
              </a:cxn>
              <a:cxn ang="0">
                <a:pos x="410" y="181"/>
              </a:cxn>
              <a:cxn ang="0">
                <a:pos x="438" y="264"/>
              </a:cxn>
              <a:cxn ang="0">
                <a:pos x="475" y="320"/>
              </a:cxn>
              <a:cxn ang="0">
                <a:pos x="540" y="422"/>
              </a:cxn>
              <a:cxn ang="0">
                <a:pos x="586" y="589"/>
              </a:cxn>
              <a:cxn ang="0">
                <a:pos x="577" y="617"/>
              </a:cxn>
              <a:cxn ang="0">
                <a:pos x="521" y="599"/>
              </a:cxn>
              <a:cxn ang="0">
                <a:pos x="382" y="599"/>
              </a:cxn>
              <a:cxn ang="0">
                <a:pos x="242" y="571"/>
              </a:cxn>
              <a:cxn ang="0">
                <a:pos x="177" y="487"/>
              </a:cxn>
              <a:cxn ang="0">
                <a:pos x="150" y="431"/>
              </a:cxn>
              <a:cxn ang="0">
                <a:pos x="140" y="329"/>
              </a:cxn>
              <a:cxn ang="0">
                <a:pos x="66" y="264"/>
              </a:cxn>
              <a:cxn ang="0">
                <a:pos x="19" y="208"/>
              </a:cxn>
              <a:cxn ang="0">
                <a:pos x="1" y="32"/>
              </a:cxn>
            </a:cxnLst>
            <a:rect l="0" t="0" r="r" b="b"/>
            <a:pathLst>
              <a:path w="587" h="624">
                <a:moveTo>
                  <a:pt x="1" y="32"/>
                </a:moveTo>
                <a:cubicBezTo>
                  <a:pt x="161" y="37"/>
                  <a:pt x="238" y="0"/>
                  <a:pt x="345" y="69"/>
                </a:cubicBezTo>
                <a:cubicBezTo>
                  <a:pt x="351" y="78"/>
                  <a:pt x="358" y="87"/>
                  <a:pt x="363" y="97"/>
                </a:cubicBezTo>
                <a:cubicBezTo>
                  <a:pt x="367" y="106"/>
                  <a:pt x="368" y="116"/>
                  <a:pt x="373" y="125"/>
                </a:cubicBezTo>
                <a:cubicBezTo>
                  <a:pt x="384" y="145"/>
                  <a:pt x="410" y="181"/>
                  <a:pt x="410" y="181"/>
                </a:cubicBezTo>
                <a:cubicBezTo>
                  <a:pt x="419" y="209"/>
                  <a:pt x="422" y="240"/>
                  <a:pt x="438" y="264"/>
                </a:cubicBezTo>
                <a:cubicBezTo>
                  <a:pt x="450" y="283"/>
                  <a:pt x="475" y="320"/>
                  <a:pt x="475" y="320"/>
                </a:cubicBezTo>
                <a:cubicBezTo>
                  <a:pt x="492" y="372"/>
                  <a:pt x="494" y="392"/>
                  <a:pt x="540" y="422"/>
                </a:cubicBezTo>
                <a:cubicBezTo>
                  <a:pt x="551" y="479"/>
                  <a:pt x="572" y="532"/>
                  <a:pt x="586" y="589"/>
                </a:cubicBezTo>
                <a:cubicBezTo>
                  <a:pt x="583" y="598"/>
                  <a:pt x="587" y="616"/>
                  <a:pt x="577" y="617"/>
                </a:cubicBezTo>
                <a:cubicBezTo>
                  <a:pt x="558" y="620"/>
                  <a:pt x="521" y="599"/>
                  <a:pt x="521" y="599"/>
                </a:cubicBezTo>
                <a:cubicBezTo>
                  <a:pt x="442" y="624"/>
                  <a:pt x="467" y="613"/>
                  <a:pt x="382" y="599"/>
                </a:cubicBezTo>
                <a:cubicBezTo>
                  <a:pt x="306" y="548"/>
                  <a:pt x="421" y="619"/>
                  <a:pt x="242" y="571"/>
                </a:cubicBezTo>
                <a:cubicBezTo>
                  <a:pt x="208" y="562"/>
                  <a:pt x="177" y="487"/>
                  <a:pt x="177" y="487"/>
                </a:cubicBezTo>
                <a:cubicBezTo>
                  <a:pt x="171" y="467"/>
                  <a:pt x="154" y="451"/>
                  <a:pt x="150" y="431"/>
                </a:cubicBezTo>
                <a:cubicBezTo>
                  <a:pt x="143" y="398"/>
                  <a:pt x="147" y="362"/>
                  <a:pt x="140" y="329"/>
                </a:cubicBezTo>
                <a:cubicBezTo>
                  <a:pt x="133" y="298"/>
                  <a:pt x="84" y="276"/>
                  <a:pt x="66" y="264"/>
                </a:cubicBezTo>
                <a:cubicBezTo>
                  <a:pt x="45" y="250"/>
                  <a:pt x="33" y="228"/>
                  <a:pt x="19" y="208"/>
                </a:cubicBezTo>
                <a:cubicBezTo>
                  <a:pt x="0" y="151"/>
                  <a:pt x="1" y="92"/>
                  <a:pt x="1" y="32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  <a:alpha val="25999"/>
                </a:schemeClr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606781" y="2087167"/>
            <a:ext cx="175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V = 150 mL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571953" y="2300288"/>
            <a:ext cx="18950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400">
                <a:solidFill>
                  <a:srgbClr val="FFFF00"/>
                </a:solidFill>
                <a:latin typeface="Arial Black" pitchFamily="34" charset="0"/>
              </a:rPr>
              <a:t>m</a:t>
            </a:r>
            <a:r>
              <a:rPr lang="pt-BR" altLang="pt-BR" sz="320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= 5 mol/L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5561014" y="2274094"/>
            <a:ext cx="935037" cy="245269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6640513" y="1951435"/>
            <a:ext cx="863600" cy="50363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6640513" y="2249091"/>
            <a:ext cx="863600" cy="702469"/>
          </a:xfrm>
          <a:prstGeom prst="can">
            <a:avLst>
              <a:gd name="adj" fmla="val 27114"/>
            </a:avLst>
          </a:prstGeom>
          <a:gradFill rotWithShape="1">
            <a:gsLst>
              <a:gs pos="0">
                <a:srgbClr val="2F7618"/>
              </a:gs>
              <a:gs pos="100000">
                <a:srgbClr val="66FF33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altLang="pt-BR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143764" y="2946797"/>
            <a:ext cx="22365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400">
                <a:solidFill>
                  <a:srgbClr val="FFFFFF"/>
                </a:solidFill>
                <a:latin typeface="Arial Black" pitchFamily="34" charset="0"/>
              </a:rPr>
              <a:t>m’</a:t>
            </a:r>
            <a:r>
              <a:rPr lang="pt-BR" altLang="pt-BR" sz="320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pt-BR" altLang="pt-BR" sz="2000">
                <a:solidFill>
                  <a:srgbClr val="FFFFFF"/>
                </a:solidFill>
                <a:latin typeface="Arial Black" pitchFamily="34" charset="0"/>
              </a:rPr>
              <a:t>= 1,5 mol/L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573870" y="2143126"/>
            <a:ext cx="14638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V’ = ? mL</a:t>
            </a: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2534753" y="3283744"/>
            <a:ext cx="2529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m’ 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 x  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V’  =  m  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x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  V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7191091" y="3646885"/>
            <a:ext cx="354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=</a:t>
            </a:r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6721503" y="3657600"/>
            <a:ext cx="4539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V’</a:t>
            </a:r>
          </a:p>
        </p:txBody>
      </p:sp>
      <p:sp>
        <p:nvSpPr>
          <p:cNvPr id="19" name="Text Box 33"/>
          <p:cNvSpPr txBox="1">
            <a:spLocks noChangeArrowheads="1"/>
          </p:cNvSpPr>
          <p:nvPr/>
        </p:nvSpPr>
        <p:spPr bwMode="auto">
          <a:xfrm>
            <a:off x="7695461" y="3793331"/>
            <a:ext cx="6126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1,5</a:t>
            </a: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7659324" y="3523060"/>
            <a:ext cx="6992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750</a:t>
            </a:r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>
            <a:off x="7696200" y="3793331"/>
            <a:ext cx="5762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" name="AutoShape 36"/>
          <p:cNvSpPr>
            <a:spLocks noChangeArrowheads="1"/>
          </p:cNvSpPr>
          <p:nvPr/>
        </p:nvSpPr>
        <p:spPr bwMode="auto">
          <a:xfrm>
            <a:off x="5494339" y="3687366"/>
            <a:ext cx="935037" cy="245269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3" name="Text Box 37"/>
          <p:cNvSpPr txBox="1">
            <a:spLocks noChangeArrowheads="1"/>
          </p:cNvSpPr>
          <p:nvPr/>
        </p:nvSpPr>
        <p:spPr bwMode="auto">
          <a:xfrm>
            <a:off x="6880550" y="4200493"/>
            <a:ext cx="1906291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FFFF00"/>
                </a:solidFill>
                <a:latin typeface="Arial Black" pitchFamily="34" charset="0"/>
              </a:rPr>
              <a:t>V’  = 500 mL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2424403" y="3686175"/>
            <a:ext cx="28616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1,5 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 x  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V’  =  5  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x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  150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3" presetClass="entr" presetSubtype="5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5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5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5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5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5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5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5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0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4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9" grpId="0"/>
      <p:bldP spid="10" grpId="0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ChangeArrowheads="1"/>
          </p:cNvSpPr>
          <p:nvPr/>
        </p:nvSpPr>
        <p:spPr bwMode="auto">
          <a:xfrm>
            <a:off x="206828" y="314103"/>
            <a:ext cx="8534400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altLang="pt-BR" sz="1600" dirty="0">
                <a:solidFill>
                  <a:srgbClr val="FFFFFF"/>
                </a:solidFill>
                <a:latin typeface="Anton" charset="0"/>
              </a:rPr>
              <a:t>03) O  volume  de  água,  em mL,  que  deve  ser  adicionado a  80 mL  de  solução  aquosa  0,1 mol/L  de  </a:t>
            </a:r>
            <a:r>
              <a:rPr lang="pt-BR" altLang="pt-BR" sz="1600" dirty="0" err="1">
                <a:solidFill>
                  <a:srgbClr val="FFFFFF"/>
                </a:solidFill>
                <a:latin typeface="Anton" charset="0"/>
              </a:rPr>
              <a:t>uréia</a:t>
            </a:r>
            <a:r>
              <a:rPr lang="pt-BR" altLang="pt-BR" sz="1600" dirty="0">
                <a:solidFill>
                  <a:srgbClr val="FFFFFF"/>
                </a:solidFill>
                <a:latin typeface="Anton" charset="0"/>
              </a:rPr>
              <a:t>, para  que  a solução resultante seja 0,08 mol/L, deve ser igual a: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858427" y="998334"/>
            <a:ext cx="708848" cy="178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lnSpc>
                <a:spcPct val="140000"/>
              </a:lnSpc>
              <a:tabLst>
                <a:tab pos="457200" algn="l"/>
              </a:tabLst>
            </a:pPr>
            <a:r>
              <a:rPr lang="pt-BR" altLang="pt-BR" sz="1600">
                <a:solidFill>
                  <a:srgbClr val="FFFFFF"/>
                </a:solidFill>
                <a:latin typeface="Anton" charset="0"/>
              </a:rPr>
              <a:t>a)  0,8</a:t>
            </a:r>
          </a:p>
          <a:p>
            <a:pPr algn="just">
              <a:lnSpc>
                <a:spcPct val="140000"/>
              </a:lnSpc>
              <a:tabLst>
                <a:tab pos="457200" algn="l"/>
              </a:tabLst>
            </a:pPr>
            <a:r>
              <a:rPr lang="pt-BR" altLang="pt-BR" sz="1600">
                <a:solidFill>
                  <a:srgbClr val="FFFFFF"/>
                </a:solidFill>
                <a:latin typeface="Anton" charset="0"/>
              </a:rPr>
              <a:t>b)  1</a:t>
            </a:r>
          </a:p>
          <a:p>
            <a:pPr algn="just">
              <a:lnSpc>
                <a:spcPct val="140000"/>
              </a:lnSpc>
              <a:tabLst>
                <a:tab pos="457200" algn="l"/>
              </a:tabLst>
            </a:pPr>
            <a:r>
              <a:rPr lang="pt-BR" altLang="pt-BR" sz="1600">
                <a:solidFill>
                  <a:srgbClr val="FFFFFF"/>
                </a:solidFill>
                <a:latin typeface="Anton" charset="0"/>
              </a:rPr>
              <a:t>c)  20</a:t>
            </a:r>
          </a:p>
          <a:p>
            <a:pPr algn="just">
              <a:lnSpc>
                <a:spcPct val="140000"/>
              </a:lnSpc>
              <a:tabLst>
                <a:tab pos="457200" algn="l"/>
              </a:tabLst>
            </a:pPr>
            <a:r>
              <a:rPr lang="pt-BR" altLang="pt-BR" sz="1600">
                <a:solidFill>
                  <a:srgbClr val="FFFFFF"/>
                </a:solidFill>
                <a:latin typeface="Anton" charset="0"/>
              </a:rPr>
              <a:t>d)  80</a:t>
            </a:r>
          </a:p>
          <a:p>
            <a:pPr algn="just">
              <a:lnSpc>
                <a:spcPct val="140000"/>
              </a:lnSpc>
              <a:tabLst>
                <a:tab pos="457200" algn="l"/>
              </a:tabLst>
            </a:pPr>
            <a:r>
              <a:rPr lang="pt-BR" altLang="pt-BR" sz="1600">
                <a:solidFill>
                  <a:srgbClr val="FFFFFF"/>
                </a:solidFill>
                <a:latin typeface="Anton" charset="0"/>
              </a:rPr>
              <a:t>e)  100</a:t>
            </a:r>
          </a:p>
        </p:txBody>
      </p:sp>
      <p:sp>
        <p:nvSpPr>
          <p:cNvPr id="42" name="AutoShape 5"/>
          <p:cNvSpPr>
            <a:spLocks noChangeArrowheads="1"/>
          </p:cNvSpPr>
          <p:nvPr/>
        </p:nvSpPr>
        <p:spPr bwMode="auto">
          <a:xfrm>
            <a:off x="4325939" y="2027635"/>
            <a:ext cx="865187" cy="54054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solidFill>
                <a:srgbClr val="FFFF0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43" name="AutoShape 6"/>
          <p:cNvSpPr>
            <a:spLocks noChangeArrowheads="1"/>
          </p:cNvSpPr>
          <p:nvPr/>
        </p:nvSpPr>
        <p:spPr bwMode="auto">
          <a:xfrm>
            <a:off x="4325939" y="2459832"/>
            <a:ext cx="865187" cy="54054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solidFill>
                <a:srgbClr val="FFFF0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 rot="5149776">
            <a:off x="3272433" y="757436"/>
            <a:ext cx="594122" cy="1512888"/>
          </a:xfrm>
          <a:prstGeom prst="can">
            <a:avLst>
              <a:gd name="adj" fmla="val 3437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60001"/>
                </a:schemeClr>
              </a:gs>
              <a:gs pos="100000">
                <a:schemeClr val="accent1"/>
              </a:gs>
            </a:gsLst>
            <a:lin ang="18900000" scaled="1"/>
          </a:gra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solidFill>
                <a:srgbClr val="FFFF0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4774064" y="1297782"/>
            <a:ext cx="10230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V</a:t>
            </a:r>
            <a:r>
              <a:rPr lang="pt-BR" altLang="pt-BR" sz="1000">
                <a:solidFill>
                  <a:srgbClr val="FFFF00"/>
                </a:solidFill>
                <a:latin typeface="Arial Black" pitchFamily="34" charset="0"/>
              </a:rPr>
              <a:t>A 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 = ?</a:t>
            </a:r>
          </a:p>
        </p:txBody>
      </p:sp>
      <p:sp>
        <p:nvSpPr>
          <p:cNvPr id="46" name="Freeform 9"/>
          <p:cNvSpPr>
            <a:spLocks/>
          </p:cNvSpPr>
          <p:nvPr/>
        </p:nvSpPr>
        <p:spPr bwMode="auto">
          <a:xfrm>
            <a:off x="4046538" y="1271588"/>
            <a:ext cx="927100" cy="1026319"/>
          </a:xfrm>
          <a:custGeom>
            <a:avLst/>
            <a:gdLst/>
            <a:ahLst/>
            <a:cxnLst>
              <a:cxn ang="0">
                <a:pos x="1" y="32"/>
              </a:cxn>
              <a:cxn ang="0">
                <a:pos x="345" y="69"/>
              </a:cxn>
              <a:cxn ang="0">
                <a:pos x="363" y="97"/>
              </a:cxn>
              <a:cxn ang="0">
                <a:pos x="373" y="125"/>
              </a:cxn>
              <a:cxn ang="0">
                <a:pos x="410" y="181"/>
              </a:cxn>
              <a:cxn ang="0">
                <a:pos x="438" y="264"/>
              </a:cxn>
              <a:cxn ang="0">
                <a:pos x="475" y="320"/>
              </a:cxn>
              <a:cxn ang="0">
                <a:pos x="540" y="422"/>
              </a:cxn>
              <a:cxn ang="0">
                <a:pos x="586" y="589"/>
              </a:cxn>
              <a:cxn ang="0">
                <a:pos x="577" y="617"/>
              </a:cxn>
              <a:cxn ang="0">
                <a:pos x="521" y="599"/>
              </a:cxn>
              <a:cxn ang="0">
                <a:pos x="382" y="599"/>
              </a:cxn>
              <a:cxn ang="0">
                <a:pos x="242" y="571"/>
              </a:cxn>
              <a:cxn ang="0">
                <a:pos x="177" y="487"/>
              </a:cxn>
              <a:cxn ang="0">
                <a:pos x="150" y="431"/>
              </a:cxn>
              <a:cxn ang="0">
                <a:pos x="140" y="329"/>
              </a:cxn>
              <a:cxn ang="0">
                <a:pos x="66" y="264"/>
              </a:cxn>
              <a:cxn ang="0">
                <a:pos x="19" y="208"/>
              </a:cxn>
              <a:cxn ang="0">
                <a:pos x="1" y="32"/>
              </a:cxn>
            </a:cxnLst>
            <a:rect l="0" t="0" r="r" b="b"/>
            <a:pathLst>
              <a:path w="587" h="624">
                <a:moveTo>
                  <a:pt x="1" y="32"/>
                </a:moveTo>
                <a:cubicBezTo>
                  <a:pt x="161" y="37"/>
                  <a:pt x="238" y="0"/>
                  <a:pt x="345" y="69"/>
                </a:cubicBezTo>
                <a:cubicBezTo>
                  <a:pt x="351" y="78"/>
                  <a:pt x="358" y="87"/>
                  <a:pt x="363" y="97"/>
                </a:cubicBezTo>
                <a:cubicBezTo>
                  <a:pt x="367" y="106"/>
                  <a:pt x="368" y="116"/>
                  <a:pt x="373" y="125"/>
                </a:cubicBezTo>
                <a:cubicBezTo>
                  <a:pt x="384" y="145"/>
                  <a:pt x="410" y="181"/>
                  <a:pt x="410" y="181"/>
                </a:cubicBezTo>
                <a:cubicBezTo>
                  <a:pt x="419" y="209"/>
                  <a:pt x="422" y="240"/>
                  <a:pt x="438" y="264"/>
                </a:cubicBezTo>
                <a:cubicBezTo>
                  <a:pt x="450" y="283"/>
                  <a:pt x="475" y="320"/>
                  <a:pt x="475" y="320"/>
                </a:cubicBezTo>
                <a:cubicBezTo>
                  <a:pt x="492" y="372"/>
                  <a:pt x="494" y="392"/>
                  <a:pt x="540" y="422"/>
                </a:cubicBezTo>
                <a:cubicBezTo>
                  <a:pt x="551" y="479"/>
                  <a:pt x="572" y="532"/>
                  <a:pt x="586" y="589"/>
                </a:cubicBezTo>
                <a:cubicBezTo>
                  <a:pt x="583" y="598"/>
                  <a:pt x="587" y="616"/>
                  <a:pt x="577" y="617"/>
                </a:cubicBezTo>
                <a:cubicBezTo>
                  <a:pt x="558" y="620"/>
                  <a:pt x="521" y="599"/>
                  <a:pt x="521" y="599"/>
                </a:cubicBezTo>
                <a:cubicBezTo>
                  <a:pt x="442" y="624"/>
                  <a:pt x="467" y="613"/>
                  <a:pt x="382" y="599"/>
                </a:cubicBezTo>
                <a:cubicBezTo>
                  <a:pt x="306" y="548"/>
                  <a:pt x="421" y="619"/>
                  <a:pt x="242" y="571"/>
                </a:cubicBezTo>
                <a:cubicBezTo>
                  <a:pt x="208" y="562"/>
                  <a:pt x="177" y="487"/>
                  <a:pt x="177" y="487"/>
                </a:cubicBezTo>
                <a:cubicBezTo>
                  <a:pt x="171" y="467"/>
                  <a:pt x="154" y="451"/>
                  <a:pt x="150" y="431"/>
                </a:cubicBezTo>
                <a:cubicBezTo>
                  <a:pt x="143" y="398"/>
                  <a:pt x="147" y="362"/>
                  <a:pt x="140" y="329"/>
                </a:cubicBezTo>
                <a:cubicBezTo>
                  <a:pt x="133" y="298"/>
                  <a:pt x="84" y="276"/>
                  <a:pt x="66" y="264"/>
                </a:cubicBezTo>
                <a:cubicBezTo>
                  <a:pt x="45" y="250"/>
                  <a:pt x="33" y="228"/>
                  <a:pt x="19" y="208"/>
                </a:cubicBezTo>
                <a:cubicBezTo>
                  <a:pt x="0" y="151"/>
                  <a:pt x="1" y="92"/>
                  <a:pt x="1" y="32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  <a:alpha val="25999"/>
                </a:schemeClr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pt-BR">
              <a:solidFill>
                <a:srgbClr val="FFFF0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2120249" y="2189560"/>
            <a:ext cx="15792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V = 80 mL</a:t>
            </a: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2114307" y="2402681"/>
            <a:ext cx="21515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400">
                <a:solidFill>
                  <a:srgbClr val="FFFF00"/>
                </a:solidFill>
                <a:latin typeface="Arial Black" pitchFamily="34" charset="0"/>
              </a:rPr>
              <a:t>m</a:t>
            </a:r>
            <a:r>
              <a:rPr lang="pt-BR" altLang="pt-BR" sz="320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= 0,1 mol/L</a:t>
            </a: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>
            <a:off x="5441950" y="2376488"/>
            <a:ext cx="935038" cy="245269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" name="AutoShape 13"/>
          <p:cNvSpPr>
            <a:spLocks noChangeArrowheads="1"/>
          </p:cNvSpPr>
          <p:nvPr/>
        </p:nvSpPr>
        <p:spPr bwMode="auto">
          <a:xfrm>
            <a:off x="6521450" y="2053829"/>
            <a:ext cx="863600" cy="50363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solidFill>
                <a:srgbClr val="FFFF0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51" name="AutoShape 14"/>
          <p:cNvSpPr>
            <a:spLocks noChangeArrowheads="1"/>
          </p:cNvSpPr>
          <p:nvPr/>
        </p:nvSpPr>
        <p:spPr bwMode="auto">
          <a:xfrm>
            <a:off x="6521450" y="2351485"/>
            <a:ext cx="863600" cy="702469"/>
          </a:xfrm>
          <a:prstGeom prst="can">
            <a:avLst>
              <a:gd name="adj" fmla="val 27114"/>
            </a:avLst>
          </a:prstGeom>
          <a:gradFill rotWithShape="1">
            <a:gsLst>
              <a:gs pos="0">
                <a:srgbClr val="2F7618"/>
              </a:gs>
              <a:gs pos="100000">
                <a:srgbClr val="66FF33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altLang="pt-BR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6072292" y="3107531"/>
            <a:ext cx="24080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400">
                <a:solidFill>
                  <a:srgbClr val="FFFF00"/>
                </a:solidFill>
                <a:latin typeface="Arial Black" pitchFamily="34" charset="0"/>
              </a:rPr>
              <a:t>m’</a:t>
            </a:r>
            <a:r>
              <a:rPr lang="pt-BR" altLang="pt-BR" sz="320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= 0,08 mol/L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7521482" y="2381251"/>
            <a:ext cx="14638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V’ = ? mL</a:t>
            </a:r>
          </a:p>
        </p:txBody>
      </p:sp>
      <p:sp>
        <p:nvSpPr>
          <p:cNvPr id="55" name="Text Box 25"/>
          <p:cNvSpPr txBox="1">
            <a:spLocks noChangeArrowheads="1"/>
          </p:cNvSpPr>
          <p:nvPr/>
        </p:nvSpPr>
        <p:spPr bwMode="auto">
          <a:xfrm>
            <a:off x="1106003" y="3107531"/>
            <a:ext cx="2529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m’ 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 x  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V’  =  m  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x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  V</a:t>
            </a: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1334802" y="3981450"/>
            <a:ext cx="354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=</a:t>
            </a:r>
          </a:p>
        </p:txBody>
      </p:sp>
      <p:sp>
        <p:nvSpPr>
          <p:cNvPr id="57" name="Text Box 32"/>
          <p:cNvSpPr txBox="1">
            <a:spLocks noChangeArrowheads="1"/>
          </p:cNvSpPr>
          <p:nvPr/>
        </p:nvSpPr>
        <p:spPr bwMode="auto">
          <a:xfrm>
            <a:off x="865216" y="3992166"/>
            <a:ext cx="4539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V’</a:t>
            </a:r>
          </a:p>
        </p:txBody>
      </p:sp>
      <p:sp>
        <p:nvSpPr>
          <p:cNvPr id="58" name="Text Box 33"/>
          <p:cNvSpPr txBox="1">
            <a:spLocks noChangeArrowheads="1"/>
          </p:cNvSpPr>
          <p:nvPr/>
        </p:nvSpPr>
        <p:spPr bwMode="auto">
          <a:xfrm>
            <a:off x="1716107" y="4127897"/>
            <a:ext cx="7841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0,08</a:t>
            </a:r>
          </a:p>
        </p:txBody>
      </p:sp>
      <p:sp>
        <p:nvSpPr>
          <p:cNvPr id="59" name="Text Box 34"/>
          <p:cNvSpPr txBox="1">
            <a:spLocks noChangeArrowheads="1"/>
          </p:cNvSpPr>
          <p:nvPr/>
        </p:nvSpPr>
        <p:spPr bwMode="auto">
          <a:xfrm>
            <a:off x="1931694" y="3857625"/>
            <a:ext cx="35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8</a:t>
            </a:r>
          </a:p>
        </p:txBody>
      </p:sp>
      <p:sp>
        <p:nvSpPr>
          <p:cNvPr id="60" name="Line 35"/>
          <p:cNvSpPr>
            <a:spLocks noChangeShapeType="1"/>
          </p:cNvSpPr>
          <p:nvPr/>
        </p:nvSpPr>
        <p:spPr bwMode="auto">
          <a:xfrm>
            <a:off x="1839913" y="4127897"/>
            <a:ext cx="57626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" name="AutoShape 36"/>
          <p:cNvSpPr>
            <a:spLocks noChangeArrowheads="1"/>
          </p:cNvSpPr>
          <p:nvPr/>
        </p:nvSpPr>
        <p:spPr bwMode="auto">
          <a:xfrm>
            <a:off x="2643189" y="4018360"/>
            <a:ext cx="935037" cy="245269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3" name="Text Box 25"/>
          <p:cNvSpPr txBox="1">
            <a:spLocks noChangeArrowheads="1"/>
          </p:cNvSpPr>
          <p:nvPr/>
        </p:nvSpPr>
        <p:spPr bwMode="auto">
          <a:xfrm>
            <a:off x="785658" y="3509962"/>
            <a:ext cx="31181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0,08 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 x  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V’  =  0,1  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x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  80</a:t>
            </a:r>
          </a:p>
        </p:txBody>
      </p:sp>
      <p:sp>
        <p:nvSpPr>
          <p:cNvPr id="65" name="Text Box 41"/>
          <p:cNvSpPr txBox="1">
            <a:spLocks noChangeArrowheads="1"/>
          </p:cNvSpPr>
          <p:nvPr/>
        </p:nvSpPr>
        <p:spPr bwMode="auto">
          <a:xfrm>
            <a:off x="3857737" y="4382691"/>
            <a:ext cx="20778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V</a:t>
            </a:r>
            <a:r>
              <a:rPr lang="pt-BR" altLang="pt-BR" sz="1400">
                <a:solidFill>
                  <a:srgbClr val="FFFF00"/>
                </a:solidFill>
                <a:latin typeface="Arial Black" pitchFamily="34" charset="0"/>
              </a:rPr>
              <a:t>A 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 = 100 – 80</a:t>
            </a:r>
            <a:endParaRPr lang="pt-BR" altLang="pt-BR" sz="14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6" name="Text Box 37"/>
          <p:cNvSpPr txBox="1">
            <a:spLocks noChangeArrowheads="1"/>
          </p:cNvSpPr>
          <p:nvPr/>
        </p:nvSpPr>
        <p:spPr bwMode="auto">
          <a:xfrm>
            <a:off x="3880156" y="4013515"/>
            <a:ext cx="1906291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FFFF00"/>
                </a:solidFill>
                <a:latin typeface="Arial Black" pitchFamily="34" charset="0"/>
              </a:rPr>
              <a:t>V’  = 100 mL</a:t>
            </a:r>
          </a:p>
        </p:txBody>
      </p:sp>
      <p:sp>
        <p:nvSpPr>
          <p:cNvPr id="67" name="Text Box 41"/>
          <p:cNvSpPr txBox="1">
            <a:spLocks noChangeArrowheads="1"/>
          </p:cNvSpPr>
          <p:nvPr/>
        </p:nvSpPr>
        <p:spPr bwMode="auto">
          <a:xfrm>
            <a:off x="7072330" y="4393419"/>
            <a:ext cx="1778051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dirty="0" err="1">
                <a:solidFill>
                  <a:srgbClr val="FFFFFF"/>
                </a:solidFill>
                <a:latin typeface="Arial Black" pitchFamily="34" charset="0"/>
              </a:rPr>
              <a:t>V</a:t>
            </a:r>
            <a:r>
              <a:rPr lang="pt-BR" sz="1400" dirty="0" err="1">
                <a:solidFill>
                  <a:srgbClr val="FFFFFF"/>
                </a:solidFill>
                <a:latin typeface="Arial Black" pitchFamily="34" charset="0"/>
              </a:rPr>
              <a:t>A</a:t>
            </a:r>
            <a:r>
              <a:rPr lang="pt-BR" sz="1400" dirty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pt-BR" sz="2000" dirty="0">
                <a:solidFill>
                  <a:srgbClr val="FFFFFF"/>
                </a:solidFill>
                <a:latin typeface="Arial Black" pitchFamily="34" charset="0"/>
              </a:rPr>
              <a:t> = 20 mL</a:t>
            </a:r>
            <a:endParaRPr lang="pt-BR" sz="14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68" name="AutoShape 36"/>
          <p:cNvSpPr>
            <a:spLocks noChangeArrowheads="1"/>
          </p:cNvSpPr>
          <p:nvPr/>
        </p:nvSpPr>
        <p:spPr bwMode="auto">
          <a:xfrm>
            <a:off x="6000750" y="4393407"/>
            <a:ext cx="935038" cy="245269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3" presetClass="entr" presetSubtype="5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5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5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0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9" dur="500" autoRev="1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0" dur="500" autoRev="1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1" dur="500" autoRev="1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/>
      <p:bldP spid="47" grpId="0"/>
      <p:bldP spid="48" grpId="0"/>
      <p:bldP spid="49" grpId="0" animBg="1"/>
      <p:bldP spid="50" grpId="0" animBg="1"/>
      <p:bldP spid="51" grpId="0" animBg="1"/>
      <p:bldP spid="52" grpId="0"/>
      <p:bldP spid="53" grpId="0"/>
      <p:bldP spid="55" grpId="0"/>
      <p:bldP spid="56" grpId="0"/>
      <p:bldP spid="57" grpId="0"/>
      <p:bldP spid="58" grpId="0"/>
      <p:bldP spid="59" grpId="0"/>
      <p:bldP spid="60" grpId="0" animBg="1"/>
      <p:bldP spid="61" grpId="0" animBg="1"/>
      <p:bldP spid="63" grpId="0"/>
      <p:bldP spid="65" grpId="0"/>
      <p:bldP spid="6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ChangeArrowheads="1"/>
          </p:cNvSpPr>
          <p:nvPr/>
        </p:nvSpPr>
        <p:spPr bwMode="auto">
          <a:xfrm>
            <a:off x="478971" y="151798"/>
            <a:ext cx="8392886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pt-BR" altLang="pt-BR" sz="1600" dirty="0">
                <a:solidFill>
                  <a:srgbClr val="FFFFFF"/>
                </a:solidFill>
                <a:latin typeface="Anton" charset="0"/>
              </a:rPr>
              <a:t>04) Quantos  cm   de H2O temos que adicionar a 0,50 litro de solução 0,50 mol/L, a fim de torná-la 0,20 mol/L?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59861" y="1064441"/>
            <a:ext cx="90441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pt-BR" altLang="pt-BR" sz="1600" dirty="0">
                <a:solidFill>
                  <a:srgbClr val="FFFFFF"/>
                </a:solidFill>
                <a:latin typeface="Anton" charset="0"/>
              </a:rPr>
              <a:t>a)  1500. </a:t>
            </a:r>
          </a:p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pt-BR" altLang="pt-BR" sz="1600" dirty="0">
                <a:solidFill>
                  <a:srgbClr val="FFFFFF"/>
                </a:solidFill>
                <a:latin typeface="Anton" charset="0"/>
              </a:rPr>
              <a:t>b)  1250.</a:t>
            </a:r>
          </a:p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pt-BR" altLang="pt-BR" sz="1600" dirty="0">
                <a:solidFill>
                  <a:srgbClr val="FFFFFF"/>
                </a:solidFill>
                <a:latin typeface="Anton" charset="0"/>
              </a:rPr>
              <a:t>c)  1000.</a:t>
            </a:r>
          </a:p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pt-BR" altLang="pt-BR" sz="1600" dirty="0">
                <a:solidFill>
                  <a:srgbClr val="FFFFFF"/>
                </a:solidFill>
                <a:latin typeface="Anton" charset="0"/>
              </a:rPr>
              <a:t>d)  750.</a:t>
            </a:r>
          </a:p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pt-BR" altLang="pt-BR" sz="1600" dirty="0">
                <a:solidFill>
                  <a:srgbClr val="FFFFFF"/>
                </a:solidFill>
                <a:latin typeface="Anton" charset="0"/>
              </a:rPr>
              <a:t>e)  500.  </a:t>
            </a:r>
          </a:p>
        </p:txBody>
      </p:sp>
      <p:sp>
        <p:nvSpPr>
          <p:cNvPr id="704516" name="Text Box 3"/>
          <p:cNvSpPr txBox="1">
            <a:spLocks noChangeArrowheads="1"/>
          </p:cNvSpPr>
          <p:nvPr/>
        </p:nvSpPr>
        <p:spPr bwMode="auto">
          <a:xfrm>
            <a:off x="1827894" y="175872"/>
            <a:ext cx="3209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sz="1600" dirty="0">
                <a:solidFill>
                  <a:srgbClr val="FFFFFF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338639" y="1815704"/>
            <a:ext cx="865187" cy="54054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338639" y="2247900"/>
            <a:ext cx="865187" cy="54054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 rot="5149776">
            <a:off x="3285133" y="545505"/>
            <a:ext cx="594122" cy="1512888"/>
          </a:xfrm>
          <a:prstGeom prst="can">
            <a:avLst>
              <a:gd name="adj" fmla="val 3437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60001"/>
                </a:schemeClr>
              </a:gs>
              <a:gs pos="100000">
                <a:schemeClr val="accent1"/>
              </a:gs>
            </a:gsLst>
            <a:lin ang="18900000" scaled="1"/>
          </a:gra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786764" y="1085851"/>
            <a:ext cx="10230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V</a:t>
            </a:r>
            <a:r>
              <a:rPr lang="pt-BR" altLang="pt-BR" sz="1000">
                <a:solidFill>
                  <a:srgbClr val="FFFF00"/>
                </a:solidFill>
                <a:latin typeface="Arial Black" pitchFamily="34" charset="0"/>
              </a:rPr>
              <a:t>A 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 = ?</a:t>
            </a: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4059238" y="1059657"/>
            <a:ext cx="927100" cy="1026319"/>
          </a:xfrm>
          <a:custGeom>
            <a:avLst/>
            <a:gdLst/>
            <a:ahLst/>
            <a:cxnLst>
              <a:cxn ang="0">
                <a:pos x="1" y="32"/>
              </a:cxn>
              <a:cxn ang="0">
                <a:pos x="345" y="69"/>
              </a:cxn>
              <a:cxn ang="0">
                <a:pos x="363" y="97"/>
              </a:cxn>
              <a:cxn ang="0">
                <a:pos x="373" y="125"/>
              </a:cxn>
              <a:cxn ang="0">
                <a:pos x="410" y="181"/>
              </a:cxn>
              <a:cxn ang="0">
                <a:pos x="438" y="264"/>
              </a:cxn>
              <a:cxn ang="0">
                <a:pos x="475" y="320"/>
              </a:cxn>
              <a:cxn ang="0">
                <a:pos x="540" y="422"/>
              </a:cxn>
              <a:cxn ang="0">
                <a:pos x="586" y="589"/>
              </a:cxn>
              <a:cxn ang="0">
                <a:pos x="577" y="617"/>
              </a:cxn>
              <a:cxn ang="0">
                <a:pos x="521" y="599"/>
              </a:cxn>
              <a:cxn ang="0">
                <a:pos x="382" y="599"/>
              </a:cxn>
              <a:cxn ang="0">
                <a:pos x="242" y="571"/>
              </a:cxn>
              <a:cxn ang="0">
                <a:pos x="177" y="487"/>
              </a:cxn>
              <a:cxn ang="0">
                <a:pos x="150" y="431"/>
              </a:cxn>
              <a:cxn ang="0">
                <a:pos x="140" y="329"/>
              </a:cxn>
              <a:cxn ang="0">
                <a:pos x="66" y="264"/>
              </a:cxn>
              <a:cxn ang="0">
                <a:pos x="19" y="208"/>
              </a:cxn>
              <a:cxn ang="0">
                <a:pos x="1" y="32"/>
              </a:cxn>
            </a:cxnLst>
            <a:rect l="0" t="0" r="r" b="b"/>
            <a:pathLst>
              <a:path w="587" h="624">
                <a:moveTo>
                  <a:pt x="1" y="32"/>
                </a:moveTo>
                <a:cubicBezTo>
                  <a:pt x="161" y="37"/>
                  <a:pt x="238" y="0"/>
                  <a:pt x="345" y="69"/>
                </a:cubicBezTo>
                <a:cubicBezTo>
                  <a:pt x="351" y="78"/>
                  <a:pt x="358" y="87"/>
                  <a:pt x="363" y="97"/>
                </a:cubicBezTo>
                <a:cubicBezTo>
                  <a:pt x="367" y="106"/>
                  <a:pt x="368" y="116"/>
                  <a:pt x="373" y="125"/>
                </a:cubicBezTo>
                <a:cubicBezTo>
                  <a:pt x="384" y="145"/>
                  <a:pt x="410" y="181"/>
                  <a:pt x="410" y="181"/>
                </a:cubicBezTo>
                <a:cubicBezTo>
                  <a:pt x="419" y="209"/>
                  <a:pt x="422" y="240"/>
                  <a:pt x="438" y="264"/>
                </a:cubicBezTo>
                <a:cubicBezTo>
                  <a:pt x="450" y="283"/>
                  <a:pt x="475" y="320"/>
                  <a:pt x="475" y="320"/>
                </a:cubicBezTo>
                <a:cubicBezTo>
                  <a:pt x="492" y="372"/>
                  <a:pt x="494" y="392"/>
                  <a:pt x="540" y="422"/>
                </a:cubicBezTo>
                <a:cubicBezTo>
                  <a:pt x="551" y="479"/>
                  <a:pt x="572" y="532"/>
                  <a:pt x="586" y="589"/>
                </a:cubicBezTo>
                <a:cubicBezTo>
                  <a:pt x="583" y="598"/>
                  <a:pt x="587" y="616"/>
                  <a:pt x="577" y="617"/>
                </a:cubicBezTo>
                <a:cubicBezTo>
                  <a:pt x="558" y="620"/>
                  <a:pt x="521" y="599"/>
                  <a:pt x="521" y="599"/>
                </a:cubicBezTo>
                <a:cubicBezTo>
                  <a:pt x="442" y="624"/>
                  <a:pt x="467" y="613"/>
                  <a:pt x="382" y="599"/>
                </a:cubicBezTo>
                <a:cubicBezTo>
                  <a:pt x="306" y="548"/>
                  <a:pt x="421" y="619"/>
                  <a:pt x="242" y="571"/>
                </a:cubicBezTo>
                <a:cubicBezTo>
                  <a:pt x="208" y="562"/>
                  <a:pt x="177" y="487"/>
                  <a:pt x="177" y="487"/>
                </a:cubicBezTo>
                <a:cubicBezTo>
                  <a:pt x="171" y="467"/>
                  <a:pt x="154" y="451"/>
                  <a:pt x="150" y="431"/>
                </a:cubicBezTo>
                <a:cubicBezTo>
                  <a:pt x="143" y="398"/>
                  <a:pt x="147" y="362"/>
                  <a:pt x="140" y="329"/>
                </a:cubicBezTo>
                <a:cubicBezTo>
                  <a:pt x="133" y="298"/>
                  <a:pt x="84" y="276"/>
                  <a:pt x="66" y="264"/>
                </a:cubicBezTo>
                <a:cubicBezTo>
                  <a:pt x="45" y="250"/>
                  <a:pt x="33" y="228"/>
                  <a:pt x="19" y="208"/>
                </a:cubicBezTo>
                <a:cubicBezTo>
                  <a:pt x="0" y="151"/>
                  <a:pt x="1" y="92"/>
                  <a:pt x="1" y="32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  <a:alpha val="25999"/>
                </a:schemeClr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226612" y="1977629"/>
            <a:ext cx="15792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V = 0,50 L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252879" y="2327672"/>
            <a:ext cx="2220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m = 0,50 mol/L</a:t>
            </a: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5383214" y="2164557"/>
            <a:ext cx="935037" cy="245269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6462713" y="1841897"/>
            <a:ext cx="863600" cy="50363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6462713" y="2139554"/>
            <a:ext cx="863600" cy="702469"/>
          </a:xfrm>
          <a:prstGeom prst="can">
            <a:avLst>
              <a:gd name="adj" fmla="val 27114"/>
            </a:avLst>
          </a:prstGeom>
          <a:gradFill rotWithShape="1">
            <a:gsLst>
              <a:gs pos="0">
                <a:srgbClr val="2F7618"/>
              </a:gs>
              <a:gs pos="100000">
                <a:srgbClr val="66FF33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altLang="pt-BR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6021492" y="2883694"/>
            <a:ext cx="24080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400">
                <a:solidFill>
                  <a:srgbClr val="FFFF00"/>
                </a:solidFill>
                <a:latin typeface="Arial Black" pitchFamily="34" charset="0"/>
              </a:rPr>
              <a:t>m’</a:t>
            </a:r>
            <a:r>
              <a:rPr lang="pt-BR" altLang="pt-BR" sz="320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= 0,20 mol/L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7489732" y="1977629"/>
            <a:ext cx="14638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V’ = ? mL</a:t>
            </a:r>
          </a:p>
        </p:txBody>
      </p:sp>
      <p:sp>
        <p:nvSpPr>
          <p:cNvPr id="18" name="Text Box 46"/>
          <p:cNvSpPr txBox="1">
            <a:spLocks noChangeArrowheads="1"/>
          </p:cNvSpPr>
          <p:nvPr/>
        </p:nvSpPr>
        <p:spPr bwMode="auto">
          <a:xfrm>
            <a:off x="2244038" y="1982392"/>
            <a:ext cx="175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V = 500 mL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1106003" y="3107531"/>
            <a:ext cx="2529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m’ 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 x  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V’  =  m  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x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  V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906177" y="3981450"/>
            <a:ext cx="354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=</a:t>
            </a:r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500091" y="3992166"/>
            <a:ext cx="4539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V’</a:t>
            </a: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>
            <a:off x="1428805" y="4127897"/>
            <a:ext cx="6126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0,2</a:t>
            </a:r>
          </a:p>
        </p:txBody>
      </p:sp>
      <p:sp>
        <p:nvSpPr>
          <p:cNvPr id="24" name="Text Box 34"/>
          <p:cNvSpPr txBox="1">
            <a:spLocks noChangeArrowheads="1"/>
          </p:cNvSpPr>
          <p:nvPr/>
        </p:nvSpPr>
        <p:spPr bwMode="auto">
          <a:xfrm>
            <a:off x="1356949" y="3857625"/>
            <a:ext cx="6992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250</a:t>
            </a:r>
          </a:p>
        </p:txBody>
      </p:sp>
      <p:sp>
        <p:nvSpPr>
          <p:cNvPr id="25" name="Line 35"/>
          <p:cNvSpPr>
            <a:spLocks noChangeShapeType="1"/>
          </p:cNvSpPr>
          <p:nvPr/>
        </p:nvSpPr>
        <p:spPr bwMode="auto">
          <a:xfrm>
            <a:off x="1411288" y="4127897"/>
            <a:ext cx="57626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6" name="AutoShape 36"/>
          <p:cNvSpPr>
            <a:spLocks noChangeArrowheads="1"/>
          </p:cNvSpPr>
          <p:nvPr/>
        </p:nvSpPr>
        <p:spPr bwMode="auto">
          <a:xfrm>
            <a:off x="2214564" y="4018360"/>
            <a:ext cx="935037" cy="245269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785658" y="3509962"/>
            <a:ext cx="31181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0,2 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 x  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V’  =  0,5  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x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  500</a:t>
            </a:r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3436980" y="4388644"/>
            <a:ext cx="2420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V</a:t>
            </a:r>
            <a:r>
              <a:rPr lang="pt-BR" altLang="pt-BR" sz="1400">
                <a:solidFill>
                  <a:srgbClr val="FFFF00"/>
                </a:solidFill>
                <a:latin typeface="Arial Black" pitchFamily="34" charset="0"/>
              </a:rPr>
              <a:t>A 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 = 1250 – 500</a:t>
            </a:r>
            <a:endParaRPr lang="pt-BR" altLang="pt-BR" sz="14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3451527" y="4013515"/>
            <a:ext cx="2077813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FFFF00"/>
                </a:solidFill>
                <a:latin typeface="Arial Black" pitchFamily="34" charset="0"/>
              </a:rPr>
              <a:t>V’  = 1250 mL</a:t>
            </a:r>
          </a:p>
        </p:txBody>
      </p:sp>
      <p:sp>
        <p:nvSpPr>
          <p:cNvPr id="30" name="Text Box 41"/>
          <p:cNvSpPr txBox="1">
            <a:spLocks noChangeArrowheads="1"/>
          </p:cNvSpPr>
          <p:nvPr/>
        </p:nvSpPr>
        <p:spPr bwMode="auto">
          <a:xfrm>
            <a:off x="7072331" y="4388051"/>
            <a:ext cx="1949572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dirty="0" err="1">
                <a:solidFill>
                  <a:srgbClr val="FFFFFF"/>
                </a:solidFill>
                <a:latin typeface="Arial Black" pitchFamily="34" charset="0"/>
              </a:rPr>
              <a:t>V</a:t>
            </a:r>
            <a:r>
              <a:rPr lang="pt-BR" sz="1400" dirty="0" err="1">
                <a:solidFill>
                  <a:srgbClr val="FFFFFF"/>
                </a:solidFill>
                <a:latin typeface="Arial Black" pitchFamily="34" charset="0"/>
              </a:rPr>
              <a:t>A</a:t>
            </a:r>
            <a:r>
              <a:rPr lang="pt-BR" sz="1400" dirty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pt-BR" sz="2000" dirty="0">
                <a:solidFill>
                  <a:srgbClr val="FFFFFF"/>
                </a:solidFill>
                <a:latin typeface="Arial Black" pitchFamily="34" charset="0"/>
              </a:rPr>
              <a:t> = 750 mL</a:t>
            </a:r>
            <a:endParaRPr lang="pt-BR" sz="14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1" name="AutoShape 36"/>
          <p:cNvSpPr>
            <a:spLocks noChangeArrowheads="1"/>
          </p:cNvSpPr>
          <p:nvPr/>
        </p:nvSpPr>
        <p:spPr bwMode="auto">
          <a:xfrm>
            <a:off x="6000750" y="4415459"/>
            <a:ext cx="935038" cy="245269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Arrus Blk BT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3" presetClass="entr" presetSubtype="5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5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5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0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8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1" grpId="0"/>
      <p:bldP spid="11" grpId="1"/>
      <p:bldP spid="12" grpId="0"/>
      <p:bldP spid="13" grpId="0" animBg="1"/>
      <p:bldP spid="14" grpId="0" animBg="1"/>
      <p:bldP spid="15" grpId="0" animBg="1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/>
      <p:bldP spid="2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ChangeArrowheads="1"/>
          </p:cNvSpPr>
          <p:nvPr/>
        </p:nvSpPr>
        <p:spPr bwMode="auto">
          <a:xfrm>
            <a:off x="174170" y="205246"/>
            <a:ext cx="8795659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altLang="pt-BR" sz="1600" dirty="0">
                <a:solidFill>
                  <a:srgbClr val="FFFFFF"/>
                </a:solidFill>
                <a:latin typeface="Anton" charset="0"/>
              </a:rPr>
              <a:t>05) Submete-se  3 L  de  uma  solução 1 mol/L  de  cloreto de cálcio à evaporação até  um volume final de  400 mL, sua concentração molar será:</a:t>
            </a: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1036239" y="1021415"/>
            <a:ext cx="1362874" cy="190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es-ES_tradnl" altLang="pt-BR" sz="1600">
                <a:solidFill>
                  <a:srgbClr val="FFFFFF"/>
                </a:solidFill>
                <a:latin typeface="Anton" charset="0"/>
              </a:rPr>
              <a:t>a)  3,00 mol/L.</a:t>
            </a:r>
            <a:endParaRPr lang="pt-BR" altLang="pt-BR" sz="1600">
              <a:solidFill>
                <a:srgbClr val="FFFFFF"/>
              </a:solidFill>
              <a:latin typeface="Anton" charset="0"/>
            </a:endParaRPr>
          </a:p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es-ES_tradnl" altLang="pt-BR" sz="1600">
                <a:solidFill>
                  <a:srgbClr val="FFFFFF"/>
                </a:solidFill>
                <a:latin typeface="Anton" charset="0"/>
              </a:rPr>
              <a:t>b)  4,25 mol/L.</a:t>
            </a:r>
            <a:endParaRPr lang="pt-BR" altLang="pt-BR" sz="1600">
              <a:solidFill>
                <a:srgbClr val="FFFFFF"/>
              </a:solidFill>
              <a:latin typeface="Anton" charset="0"/>
            </a:endParaRPr>
          </a:p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es-ES_tradnl" altLang="pt-BR" sz="1600">
                <a:solidFill>
                  <a:srgbClr val="FFFFFF"/>
                </a:solidFill>
                <a:latin typeface="Anton" charset="0"/>
              </a:rPr>
              <a:t>c)  5,70 mol/L.</a:t>
            </a:r>
            <a:endParaRPr lang="pt-BR" altLang="pt-BR" sz="1600">
              <a:solidFill>
                <a:srgbClr val="FFFFFF"/>
              </a:solidFill>
              <a:latin typeface="Anton" charset="0"/>
            </a:endParaRPr>
          </a:p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es-ES_tradnl" altLang="pt-BR" sz="1600">
                <a:solidFill>
                  <a:srgbClr val="FFFFFF"/>
                </a:solidFill>
                <a:latin typeface="Anton" charset="0"/>
              </a:rPr>
              <a:t>d)  7,00 mol/L.</a:t>
            </a:r>
            <a:endParaRPr lang="pt-BR" altLang="pt-BR" sz="1600">
              <a:solidFill>
                <a:srgbClr val="FFFFFF"/>
              </a:solidFill>
              <a:latin typeface="Anton" charset="0"/>
            </a:endParaRPr>
          </a:p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pt-BR" altLang="pt-BR" sz="1600">
                <a:solidFill>
                  <a:srgbClr val="FFFFFF"/>
                </a:solidFill>
                <a:latin typeface="Anton" charset="0"/>
              </a:rPr>
              <a:t>e)  7,50 mol/L</a:t>
            </a:r>
          </a:p>
        </p:txBody>
      </p:sp>
      <p:sp>
        <p:nvSpPr>
          <p:cNvPr id="49" name="AutoShape 5"/>
          <p:cNvSpPr>
            <a:spLocks noChangeArrowheads="1"/>
          </p:cNvSpPr>
          <p:nvPr/>
        </p:nvSpPr>
        <p:spPr bwMode="auto">
          <a:xfrm>
            <a:off x="3976689" y="1325166"/>
            <a:ext cx="865187" cy="54054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Arrus Blk BT" pitchFamily="18" charset="0"/>
              <a:cs typeface="+mn-cs"/>
            </a:endParaRPr>
          </a:p>
        </p:txBody>
      </p:sp>
      <p:sp>
        <p:nvSpPr>
          <p:cNvPr id="50" name="AutoShape 6"/>
          <p:cNvSpPr>
            <a:spLocks noChangeArrowheads="1"/>
          </p:cNvSpPr>
          <p:nvPr/>
        </p:nvSpPr>
        <p:spPr bwMode="auto">
          <a:xfrm>
            <a:off x="3976689" y="1757363"/>
            <a:ext cx="865187" cy="540544"/>
          </a:xfrm>
          <a:prstGeom prst="can">
            <a:avLst>
              <a:gd name="adj" fmla="val 25000"/>
            </a:avLst>
          </a:prstGeom>
          <a:solidFill>
            <a:srgbClr val="00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altLang="pt-BR">
              <a:solidFill>
                <a:srgbClr val="000000"/>
              </a:solidFill>
              <a:latin typeface="Arrus Blk BT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3993980" y="2405063"/>
            <a:ext cx="11512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V = 3 L</a:t>
            </a:r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3857828" y="2625329"/>
            <a:ext cx="18950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400">
                <a:solidFill>
                  <a:srgbClr val="FFFF00"/>
                </a:solidFill>
                <a:latin typeface="Arial Black" pitchFamily="34" charset="0"/>
              </a:rPr>
              <a:t>m</a:t>
            </a:r>
            <a:r>
              <a:rPr lang="pt-BR" altLang="pt-BR" sz="320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= 1 mol/L</a:t>
            </a:r>
          </a:p>
        </p:txBody>
      </p: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3979933" y="2405063"/>
            <a:ext cx="19223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V = 3000 mL</a:t>
            </a:r>
          </a:p>
        </p:txBody>
      </p:sp>
      <p:sp>
        <p:nvSpPr>
          <p:cNvPr id="54" name="Freeform 10"/>
          <p:cNvSpPr>
            <a:spLocks/>
          </p:cNvSpPr>
          <p:nvPr/>
        </p:nvSpPr>
        <p:spPr bwMode="auto">
          <a:xfrm>
            <a:off x="4270376" y="1169194"/>
            <a:ext cx="214313" cy="629841"/>
          </a:xfrm>
          <a:custGeom>
            <a:avLst/>
            <a:gdLst>
              <a:gd name="T0" fmla="*/ 2147483647 w 135"/>
              <a:gd name="T1" fmla="*/ 2147483647 h 529"/>
              <a:gd name="T2" fmla="*/ 2147483647 w 135"/>
              <a:gd name="T3" fmla="*/ 2147483647 h 529"/>
              <a:gd name="T4" fmla="*/ 2147483647 w 135"/>
              <a:gd name="T5" fmla="*/ 2147483647 h 529"/>
              <a:gd name="T6" fmla="*/ 2147483647 w 135"/>
              <a:gd name="T7" fmla="*/ 2147483647 h 529"/>
              <a:gd name="T8" fmla="*/ 2147483647 w 135"/>
              <a:gd name="T9" fmla="*/ 2147483647 h 529"/>
              <a:gd name="T10" fmla="*/ 2147483647 w 135"/>
              <a:gd name="T11" fmla="*/ 2147483647 h 529"/>
              <a:gd name="T12" fmla="*/ 2147483647 w 135"/>
              <a:gd name="T13" fmla="*/ 0 h 5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529"/>
              <a:gd name="T23" fmla="*/ 135 w 135"/>
              <a:gd name="T24" fmla="*/ 529 h 5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529">
                <a:moveTo>
                  <a:pt x="74" y="529"/>
                </a:moveTo>
                <a:cubicBezTo>
                  <a:pt x="92" y="478"/>
                  <a:pt x="74" y="476"/>
                  <a:pt x="131" y="463"/>
                </a:cubicBezTo>
                <a:cubicBezTo>
                  <a:pt x="128" y="438"/>
                  <a:pt x="129" y="412"/>
                  <a:pt x="122" y="387"/>
                </a:cubicBezTo>
                <a:cubicBezTo>
                  <a:pt x="115" y="361"/>
                  <a:pt x="85" y="323"/>
                  <a:pt x="74" y="293"/>
                </a:cubicBezTo>
                <a:cubicBezTo>
                  <a:pt x="90" y="234"/>
                  <a:pt x="135" y="208"/>
                  <a:pt x="65" y="161"/>
                </a:cubicBezTo>
                <a:cubicBezTo>
                  <a:pt x="0" y="182"/>
                  <a:pt x="40" y="179"/>
                  <a:pt x="46" y="57"/>
                </a:cubicBezTo>
                <a:cubicBezTo>
                  <a:pt x="47" y="38"/>
                  <a:pt x="46" y="19"/>
                  <a:pt x="46" y="0"/>
                </a:cubicBezTo>
              </a:path>
            </a:pathLst>
          </a:custGeom>
          <a:noFill/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5" name="Freeform 11"/>
          <p:cNvSpPr>
            <a:spLocks/>
          </p:cNvSpPr>
          <p:nvPr/>
        </p:nvSpPr>
        <p:spPr bwMode="auto">
          <a:xfrm>
            <a:off x="4552951" y="1181100"/>
            <a:ext cx="214313" cy="629841"/>
          </a:xfrm>
          <a:custGeom>
            <a:avLst/>
            <a:gdLst>
              <a:gd name="T0" fmla="*/ 2147483647 w 135"/>
              <a:gd name="T1" fmla="*/ 2147483647 h 529"/>
              <a:gd name="T2" fmla="*/ 2147483647 w 135"/>
              <a:gd name="T3" fmla="*/ 2147483647 h 529"/>
              <a:gd name="T4" fmla="*/ 2147483647 w 135"/>
              <a:gd name="T5" fmla="*/ 2147483647 h 529"/>
              <a:gd name="T6" fmla="*/ 2147483647 w 135"/>
              <a:gd name="T7" fmla="*/ 2147483647 h 529"/>
              <a:gd name="T8" fmla="*/ 2147483647 w 135"/>
              <a:gd name="T9" fmla="*/ 2147483647 h 529"/>
              <a:gd name="T10" fmla="*/ 2147483647 w 135"/>
              <a:gd name="T11" fmla="*/ 2147483647 h 529"/>
              <a:gd name="T12" fmla="*/ 2147483647 w 135"/>
              <a:gd name="T13" fmla="*/ 0 h 5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529"/>
              <a:gd name="T23" fmla="*/ 135 w 135"/>
              <a:gd name="T24" fmla="*/ 529 h 5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529">
                <a:moveTo>
                  <a:pt x="74" y="529"/>
                </a:moveTo>
                <a:cubicBezTo>
                  <a:pt x="92" y="478"/>
                  <a:pt x="74" y="476"/>
                  <a:pt x="131" y="463"/>
                </a:cubicBezTo>
                <a:cubicBezTo>
                  <a:pt x="128" y="438"/>
                  <a:pt x="129" y="412"/>
                  <a:pt x="122" y="387"/>
                </a:cubicBezTo>
                <a:cubicBezTo>
                  <a:pt x="115" y="361"/>
                  <a:pt x="85" y="323"/>
                  <a:pt x="74" y="293"/>
                </a:cubicBezTo>
                <a:cubicBezTo>
                  <a:pt x="90" y="234"/>
                  <a:pt x="135" y="208"/>
                  <a:pt x="65" y="161"/>
                </a:cubicBezTo>
                <a:cubicBezTo>
                  <a:pt x="0" y="182"/>
                  <a:pt x="40" y="179"/>
                  <a:pt x="46" y="57"/>
                </a:cubicBezTo>
                <a:cubicBezTo>
                  <a:pt x="47" y="38"/>
                  <a:pt x="46" y="19"/>
                  <a:pt x="46" y="0"/>
                </a:cubicBezTo>
              </a:path>
            </a:pathLst>
          </a:custGeom>
          <a:noFill/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6" name="Freeform 12"/>
          <p:cNvSpPr>
            <a:spLocks/>
          </p:cNvSpPr>
          <p:nvPr/>
        </p:nvSpPr>
        <p:spPr bwMode="auto">
          <a:xfrm>
            <a:off x="4048126" y="1019175"/>
            <a:ext cx="214313" cy="629841"/>
          </a:xfrm>
          <a:custGeom>
            <a:avLst/>
            <a:gdLst>
              <a:gd name="T0" fmla="*/ 2147483647 w 135"/>
              <a:gd name="T1" fmla="*/ 2147483647 h 529"/>
              <a:gd name="T2" fmla="*/ 2147483647 w 135"/>
              <a:gd name="T3" fmla="*/ 2147483647 h 529"/>
              <a:gd name="T4" fmla="*/ 2147483647 w 135"/>
              <a:gd name="T5" fmla="*/ 2147483647 h 529"/>
              <a:gd name="T6" fmla="*/ 2147483647 w 135"/>
              <a:gd name="T7" fmla="*/ 2147483647 h 529"/>
              <a:gd name="T8" fmla="*/ 2147483647 w 135"/>
              <a:gd name="T9" fmla="*/ 2147483647 h 529"/>
              <a:gd name="T10" fmla="*/ 2147483647 w 135"/>
              <a:gd name="T11" fmla="*/ 2147483647 h 529"/>
              <a:gd name="T12" fmla="*/ 2147483647 w 135"/>
              <a:gd name="T13" fmla="*/ 0 h 5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529"/>
              <a:gd name="T23" fmla="*/ 135 w 135"/>
              <a:gd name="T24" fmla="*/ 529 h 5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529">
                <a:moveTo>
                  <a:pt x="74" y="529"/>
                </a:moveTo>
                <a:cubicBezTo>
                  <a:pt x="92" y="478"/>
                  <a:pt x="74" y="476"/>
                  <a:pt x="131" y="463"/>
                </a:cubicBezTo>
                <a:cubicBezTo>
                  <a:pt x="128" y="438"/>
                  <a:pt x="129" y="412"/>
                  <a:pt x="122" y="387"/>
                </a:cubicBezTo>
                <a:cubicBezTo>
                  <a:pt x="115" y="361"/>
                  <a:pt x="85" y="323"/>
                  <a:pt x="74" y="293"/>
                </a:cubicBezTo>
                <a:cubicBezTo>
                  <a:pt x="90" y="234"/>
                  <a:pt x="135" y="208"/>
                  <a:pt x="65" y="161"/>
                </a:cubicBezTo>
                <a:cubicBezTo>
                  <a:pt x="0" y="182"/>
                  <a:pt x="40" y="179"/>
                  <a:pt x="46" y="57"/>
                </a:cubicBezTo>
                <a:cubicBezTo>
                  <a:pt x="47" y="38"/>
                  <a:pt x="46" y="19"/>
                  <a:pt x="46" y="0"/>
                </a:cubicBezTo>
              </a:path>
            </a:pathLst>
          </a:custGeom>
          <a:noFill/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7" name="Freeform 13"/>
          <p:cNvSpPr>
            <a:spLocks/>
          </p:cNvSpPr>
          <p:nvPr/>
        </p:nvSpPr>
        <p:spPr bwMode="auto">
          <a:xfrm>
            <a:off x="4335463" y="910829"/>
            <a:ext cx="214312" cy="629840"/>
          </a:xfrm>
          <a:custGeom>
            <a:avLst/>
            <a:gdLst>
              <a:gd name="T0" fmla="*/ 2147483647 w 135"/>
              <a:gd name="T1" fmla="*/ 2147483647 h 529"/>
              <a:gd name="T2" fmla="*/ 2147483647 w 135"/>
              <a:gd name="T3" fmla="*/ 2147483647 h 529"/>
              <a:gd name="T4" fmla="*/ 2147483647 w 135"/>
              <a:gd name="T5" fmla="*/ 2147483647 h 529"/>
              <a:gd name="T6" fmla="*/ 2147483647 w 135"/>
              <a:gd name="T7" fmla="*/ 2147483647 h 529"/>
              <a:gd name="T8" fmla="*/ 2147483647 w 135"/>
              <a:gd name="T9" fmla="*/ 2147483647 h 529"/>
              <a:gd name="T10" fmla="*/ 2147483647 w 135"/>
              <a:gd name="T11" fmla="*/ 2147483647 h 529"/>
              <a:gd name="T12" fmla="*/ 2147483647 w 135"/>
              <a:gd name="T13" fmla="*/ 0 h 5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5"/>
              <a:gd name="T22" fmla="*/ 0 h 529"/>
              <a:gd name="T23" fmla="*/ 135 w 135"/>
              <a:gd name="T24" fmla="*/ 529 h 5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5" h="529">
                <a:moveTo>
                  <a:pt x="74" y="529"/>
                </a:moveTo>
                <a:cubicBezTo>
                  <a:pt x="92" y="478"/>
                  <a:pt x="74" y="476"/>
                  <a:pt x="131" y="463"/>
                </a:cubicBezTo>
                <a:cubicBezTo>
                  <a:pt x="128" y="438"/>
                  <a:pt x="129" y="412"/>
                  <a:pt x="122" y="387"/>
                </a:cubicBezTo>
                <a:cubicBezTo>
                  <a:pt x="115" y="361"/>
                  <a:pt x="85" y="323"/>
                  <a:pt x="74" y="293"/>
                </a:cubicBezTo>
                <a:cubicBezTo>
                  <a:pt x="90" y="234"/>
                  <a:pt x="135" y="208"/>
                  <a:pt x="65" y="161"/>
                </a:cubicBezTo>
                <a:cubicBezTo>
                  <a:pt x="0" y="182"/>
                  <a:pt x="40" y="179"/>
                  <a:pt x="46" y="57"/>
                </a:cubicBezTo>
                <a:cubicBezTo>
                  <a:pt x="47" y="38"/>
                  <a:pt x="46" y="19"/>
                  <a:pt x="46" y="0"/>
                </a:cubicBezTo>
              </a:path>
            </a:pathLst>
          </a:custGeom>
          <a:noFill/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8" name="AutoShape 14"/>
          <p:cNvSpPr>
            <a:spLocks noChangeArrowheads="1"/>
          </p:cNvSpPr>
          <p:nvPr/>
        </p:nvSpPr>
        <p:spPr bwMode="auto">
          <a:xfrm>
            <a:off x="5143500" y="1756173"/>
            <a:ext cx="935038" cy="245269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BR"/>
          </a:p>
        </p:txBody>
      </p:sp>
      <p:sp>
        <p:nvSpPr>
          <p:cNvPr id="59" name="AutoShape 15"/>
          <p:cNvSpPr>
            <a:spLocks noChangeArrowheads="1"/>
          </p:cNvSpPr>
          <p:nvPr/>
        </p:nvSpPr>
        <p:spPr bwMode="auto">
          <a:xfrm>
            <a:off x="6376988" y="1325166"/>
            <a:ext cx="863600" cy="701278"/>
          </a:xfrm>
          <a:prstGeom prst="can">
            <a:avLst>
              <a:gd name="adj" fmla="val 1672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Arrus Blk BT" pitchFamily="18" charset="0"/>
              <a:cs typeface="+mn-cs"/>
            </a:endParaRPr>
          </a:p>
        </p:txBody>
      </p:sp>
      <p:sp>
        <p:nvSpPr>
          <p:cNvPr id="60" name="AutoShape 16"/>
          <p:cNvSpPr>
            <a:spLocks noChangeArrowheads="1"/>
          </p:cNvSpPr>
          <p:nvPr/>
        </p:nvSpPr>
        <p:spPr bwMode="auto">
          <a:xfrm>
            <a:off x="6376988" y="1918098"/>
            <a:ext cx="863600" cy="407194"/>
          </a:xfrm>
          <a:prstGeom prst="can">
            <a:avLst>
              <a:gd name="adj" fmla="val 25000"/>
            </a:avLst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altLang="pt-BR">
              <a:solidFill>
                <a:srgbClr val="000000"/>
              </a:solidFill>
              <a:latin typeface="Arrus Blk BT"/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6110151" y="2615804"/>
            <a:ext cx="19656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400">
                <a:solidFill>
                  <a:srgbClr val="FFFF00"/>
                </a:solidFill>
                <a:latin typeface="Arial Black" pitchFamily="34" charset="0"/>
              </a:rPr>
              <a:t>m’</a:t>
            </a:r>
            <a:r>
              <a:rPr lang="pt-BR" altLang="pt-BR" sz="320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= ? mol/L</a:t>
            </a:r>
          </a:p>
        </p:txBody>
      </p:sp>
      <p:sp>
        <p:nvSpPr>
          <p:cNvPr id="62" name="Text Box 18"/>
          <p:cNvSpPr txBox="1">
            <a:spLocks noChangeArrowheads="1"/>
          </p:cNvSpPr>
          <p:nvPr/>
        </p:nvSpPr>
        <p:spPr bwMode="auto">
          <a:xfrm>
            <a:off x="6298966" y="2400301"/>
            <a:ext cx="18213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V’ = 400 mL</a:t>
            </a:r>
          </a:p>
        </p:txBody>
      </p:sp>
      <p:sp>
        <p:nvSpPr>
          <p:cNvPr id="63" name="Text Box 25"/>
          <p:cNvSpPr txBox="1">
            <a:spLocks noChangeArrowheads="1"/>
          </p:cNvSpPr>
          <p:nvPr/>
        </p:nvSpPr>
        <p:spPr bwMode="auto">
          <a:xfrm>
            <a:off x="1391753" y="3107531"/>
            <a:ext cx="2529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m’ 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 x  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V’  =  m  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x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  V</a:t>
            </a:r>
          </a:p>
        </p:txBody>
      </p:sp>
      <p:sp>
        <p:nvSpPr>
          <p:cNvPr id="73" name="Text Box 25"/>
          <p:cNvSpPr txBox="1">
            <a:spLocks noChangeArrowheads="1"/>
          </p:cNvSpPr>
          <p:nvPr/>
        </p:nvSpPr>
        <p:spPr bwMode="auto">
          <a:xfrm>
            <a:off x="1357665" y="3450431"/>
            <a:ext cx="3177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m’ 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 x  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400  =  1  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x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  3000</a:t>
            </a:r>
          </a:p>
        </p:txBody>
      </p:sp>
      <p:sp>
        <p:nvSpPr>
          <p:cNvPr id="76" name="Text Box 33"/>
          <p:cNvSpPr txBox="1">
            <a:spLocks noChangeArrowheads="1"/>
          </p:cNvSpPr>
          <p:nvPr/>
        </p:nvSpPr>
        <p:spPr bwMode="auto">
          <a:xfrm>
            <a:off x="2276904" y="4127897"/>
            <a:ext cx="6992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400</a:t>
            </a:r>
          </a:p>
        </p:txBody>
      </p:sp>
      <p:sp>
        <p:nvSpPr>
          <p:cNvPr id="77" name="Text Box 34"/>
          <p:cNvSpPr txBox="1">
            <a:spLocks noChangeArrowheads="1"/>
          </p:cNvSpPr>
          <p:nvPr/>
        </p:nvSpPr>
        <p:spPr bwMode="auto">
          <a:xfrm>
            <a:off x="2191938" y="3857625"/>
            <a:ext cx="8707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3000</a:t>
            </a:r>
          </a:p>
        </p:txBody>
      </p:sp>
      <p:sp>
        <p:nvSpPr>
          <p:cNvPr id="78" name="Line 35"/>
          <p:cNvSpPr>
            <a:spLocks noChangeShapeType="1"/>
          </p:cNvSpPr>
          <p:nvPr/>
        </p:nvSpPr>
        <p:spPr bwMode="auto">
          <a:xfrm>
            <a:off x="2330451" y="4127897"/>
            <a:ext cx="5762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9" name="AutoShape 36"/>
          <p:cNvSpPr>
            <a:spLocks noChangeArrowheads="1"/>
          </p:cNvSpPr>
          <p:nvPr/>
        </p:nvSpPr>
        <p:spPr bwMode="auto">
          <a:xfrm>
            <a:off x="3133725" y="4013587"/>
            <a:ext cx="935038" cy="245269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Arrus Blk BT" pitchFamily="18" charset="0"/>
            </a:endParaRPr>
          </a:p>
        </p:txBody>
      </p:sp>
      <p:sp>
        <p:nvSpPr>
          <p:cNvPr id="82" name="Text Box 25"/>
          <p:cNvSpPr txBox="1">
            <a:spLocks noChangeArrowheads="1"/>
          </p:cNvSpPr>
          <p:nvPr/>
        </p:nvSpPr>
        <p:spPr bwMode="auto">
          <a:xfrm>
            <a:off x="1348275" y="3986212"/>
            <a:ext cx="8515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m’  =</a:t>
            </a:r>
          </a:p>
        </p:txBody>
      </p:sp>
      <p:sp>
        <p:nvSpPr>
          <p:cNvPr id="83" name="Text Box 25"/>
          <p:cNvSpPr txBox="1">
            <a:spLocks noChangeArrowheads="1"/>
          </p:cNvSpPr>
          <p:nvPr/>
        </p:nvSpPr>
        <p:spPr bwMode="auto">
          <a:xfrm>
            <a:off x="4211418" y="3986179"/>
            <a:ext cx="2289409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FFFF00"/>
                </a:solidFill>
                <a:latin typeface="Arial Black" pitchFamily="34" charset="0"/>
              </a:rPr>
              <a:t>m’  =  7,5 mol/L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ntr" presetSubtype="5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5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5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8" dur="500" autoRev="1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autoRev="1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500" autoRev="1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/>
      <p:bldP spid="51" grpId="1"/>
      <p:bldP spid="52" grpId="0"/>
      <p:bldP spid="53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/>
      <p:bldP spid="62" grpId="0"/>
      <p:bldP spid="63" grpId="0"/>
      <p:bldP spid="73" grpId="0"/>
      <p:bldP spid="76" grpId="0"/>
      <p:bldP spid="77" grpId="0"/>
      <p:bldP spid="78" grpId="0" animBg="1"/>
      <p:bldP spid="8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911734" y="2334500"/>
            <a:ext cx="7001046" cy="663300"/>
          </a:xfrm>
        </p:spPr>
        <p:txBody>
          <a:bodyPr/>
          <a:lstStyle/>
          <a:p>
            <a:r>
              <a:rPr lang="pt-BR" sz="4000" b="1" dirty="0"/>
              <a:t>04. MISTURA DE SOLUÇÕES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575462" y="168162"/>
            <a:ext cx="7993076" cy="68089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bIns="0" anchor="ctr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pt-BR" sz="2400" dirty="0">
                <a:solidFill>
                  <a:srgbClr val="002060"/>
                </a:solidFill>
                <a:latin typeface="Anton" charset="0"/>
              </a:rPr>
              <a:t>MISTURA DE SOLUÇÕES DE MESMO SOLUTO</a:t>
            </a:r>
          </a:p>
        </p:txBody>
      </p:sp>
      <p:grpSp>
        <p:nvGrpSpPr>
          <p:cNvPr id="2" name="Grupo 34"/>
          <p:cNvGrpSpPr>
            <a:grpSpLocks/>
          </p:cNvGrpSpPr>
          <p:nvPr/>
        </p:nvGrpSpPr>
        <p:grpSpPr bwMode="auto">
          <a:xfrm>
            <a:off x="508000" y="1046560"/>
            <a:ext cx="8202660" cy="1928217"/>
            <a:chOff x="612761" y="1395413"/>
            <a:chExt cx="8201094" cy="2570956"/>
          </a:xfrm>
        </p:grpSpPr>
        <p:sp>
          <p:nvSpPr>
            <p:cNvPr id="706576" name="AutoShape 7"/>
            <p:cNvSpPr>
              <a:spLocks noChangeArrowheads="1"/>
            </p:cNvSpPr>
            <p:nvPr/>
          </p:nvSpPr>
          <p:spPr bwMode="auto">
            <a:xfrm>
              <a:off x="5643570" y="2044700"/>
              <a:ext cx="1008062" cy="574675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00FF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06577" name="Text Box 8"/>
            <p:cNvSpPr txBox="1">
              <a:spLocks noChangeArrowheads="1"/>
            </p:cNvSpPr>
            <p:nvPr/>
          </p:nvSpPr>
          <p:spPr bwMode="auto">
            <a:xfrm>
              <a:off x="785503" y="3556000"/>
              <a:ext cx="868982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400" dirty="0">
                  <a:solidFill>
                    <a:srgbClr val="FFFFFF"/>
                  </a:solidFill>
                  <a:latin typeface="Anton" charset="0"/>
                </a:rPr>
                <a:t>SOLUÇÃO 1</a:t>
              </a:r>
            </a:p>
          </p:txBody>
        </p:sp>
        <p:sp>
          <p:nvSpPr>
            <p:cNvPr id="706578" name="Text Box 9"/>
            <p:cNvSpPr txBox="1">
              <a:spLocks noChangeArrowheads="1"/>
            </p:cNvSpPr>
            <p:nvPr/>
          </p:nvSpPr>
          <p:spPr bwMode="auto">
            <a:xfrm>
              <a:off x="7002319" y="3556000"/>
              <a:ext cx="1168687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400">
                  <a:solidFill>
                    <a:srgbClr val="FFFFFF"/>
                  </a:solidFill>
                  <a:latin typeface="Anton" charset="0"/>
                </a:rPr>
                <a:t>SOLUÇÃO FINAL</a:t>
              </a:r>
            </a:p>
          </p:txBody>
        </p:sp>
        <p:sp>
          <p:nvSpPr>
            <p:cNvPr id="706579" name="Text Box 12"/>
            <p:cNvSpPr txBox="1">
              <a:spLocks noChangeArrowheads="1"/>
            </p:cNvSpPr>
            <p:nvPr/>
          </p:nvSpPr>
          <p:spPr bwMode="auto">
            <a:xfrm>
              <a:off x="3731756" y="3554413"/>
              <a:ext cx="897832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400">
                  <a:solidFill>
                    <a:srgbClr val="FFFFFF"/>
                  </a:solidFill>
                  <a:latin typeface="Anton" charset="0"/>
                </a:rPr>
                <a:t>SOLUÇÃO 2</a:t>
              </a:r>
            </a:p>
          </p:txBody>
        </p:sp>
        <p:sp>
          <p:nvSpPr>
            <p:cNvPr id="706580" name="Text Box 13"/>
            <p:cNvSpPr txBox="1">
              <a:spLocks noChangeArrowheads="1"/>
            </p:cNvSpPr>
            <p:nvPr/>
          </p:nvSpPr>
          <p:spPr bwMode="auto">
            <a:xfrm>
              <a:off x="2739770" y="2114550"/>
              <a:ext cx="522799" cy="943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4000">
                  <a:solidFill>
                    <a:srgbClr val="FFFFFF"/>
                  </a:solidFill>
                  <a:latin typeface="Arial Black" pitchFamily="34" charset="0"/>
                </a:rPr>
                <a:t>+</a:t>
              </a:r>
            </a:p>
          </p:txBody>
        </p:sp>
        <p:grpSp>
          <p:nvGrpSpPr>
            <p:cNvPr id="3" name="Grupo 31"/>
            <p:cNvGrpSpPr>
              <a:grpSpLocks/>
            </p:cNvGrpSpPr>
            <p:nvPr/>
          </p:nvGrpSpPr>
          <p:grpSpPr bwMode="auto">
            <a:xfrm>
              <a:off x="612761" y="1395413"/>
              <a:ext cx="1910925" cy="2019300"/>
              <a:chOff x="612761" y="1395413"/>
              <a:chExt cx="1910925" cy="2019300"/>
            </a:xfrm>
          </p:grpSpPr>
          <p:sp>
            <p:nvSpPr>
              <p:cNvPr id="65539" name="AutoShape 3"/>
              <p:cNvSpPr>
                <a:spLocks noChangeArrowheads="1"/>
              </p:cNvSpPr>
              <p:nvPr/>
            </p:nvSpPr>
            <p:spPr bwMode="auto">
              <a:xfrm>
                <a:off x="612761" y="1395413"/>
                <a:ext cx="1223729" cy="1225550"/>
              </a:xfrm>
              <a:prstGeom prst="can">
                <a:avLst>
                  <a:gd name="adj" fmla="val 25032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pt-BR">
                  <a:solidFill>
                    <a:srgbClr val="000000"/>
                  </a:solidFill>
                  <a:latin typeface="Arrus Blk BT" pitchFamily="18" charset="0"/>
                  <a:cs typeface="+mn-cs"/>
                </a:endParaRPr>
              </a:p>
            </p:txBody>
          </p:sp>
          <p:sp>
            <p:nvSpPr>
              <p:cNvPr id="706595" name="AutoShape 4"/>
              <p:cNvSpPr>
                <a:spLocks noChangeArrowheads="1"/>
              </p:cNvSpPr>
              <p:nvPr/>
            </p:nvSpPr>
            <p:spPr bwMode="auto">
              <a:xfrm>
                <a:off x="612775" y="2189163"/>
                <a:ext cx="1223963" cy="1225550"/>
              </a:xfrm>
              <a:prstGeom prst="can">
                <a:avLst>
                  <a:gd name="adj" fmla="val 25032"/>
                </a:avLst>
              </a:prstGeom>
              <a:solidFill>
                <a:srgbClr val="CE15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 altLang="pt-BR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06596" name="Text Box 16"/>
              <p:cNvSpPr txBox="1">
                <a:spLocks noChangeArrowheads="1"/>
              </p:cNvSpPr>
              <p:nvPr/>
            </p:nvSpPr>
            <p:spPr bwMode="auto">
              <a:xfrm>
                <a:off x="1995322" y="2185988"/>
                <a:ext cx="503567" cy="533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sz="2000">
                    <a:solidFill>
                      <a:srgbClr val="FFFFFF"/>
                    </a:solidFill>
                    <a:latin typeface="Arial Black" pitchFamily="34" charset="0"/>
                  </a:rPr>
                  <a:t>C</a:t>
                </a:r>
                <a:r>
                  <a:rPr lang="pt-BR" altLang="pt-BR" sz="1400">
                    <a:solidFill>
                      <a:srgbClr val="FFFFFF"/>
                    </a:solidFill>
                    <a:latin typeface="Arial Black" pitchFamily="34" charset="0"/>
                  </a:rPr>
                  <a:t>1</a:t>
                </a:r>
                <a:endParaRPr lang="pt-BR" altLang="pt-BR" sz="2000">
                  <a:solidFill>
                    <a:srgbClr val="FFFF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06597" name="Text Box 18"/>
              <p:cNvSpPr txBox="1">
                <a:spLocks noChangeArrowheads="1"/>
              </p:cNvSpPr>
              <p:nvPr/>
            </p:nvSpPr>
            <p:spPr bwMode="auto">
              <a:xfrm>
                <a:off x="1992148" y="1790700"/>
                <a:ext cx="503567" cy="533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sz="2000">
                    <a:solidFill>
                      <a:srgbClr val="FFFFFF"/>
                    </a:solidFill>
                    <a:latin typeface="Arial Black" pitchFamily="34" charset="0"/>
                  </a:rPr>
                  <a:t>V</a:t>
                </a:r>
                <a:r>
                  <a:rPr lang="pt-BR" altLang="pt-BR" sz="1400">
                    <a:solidFill>
                      <a:srgbClr val="FFFFFF"/>
                    </a:solidFill>
                    <a:latin typeface="Arial Black" pitchFamily="34" charset="0"/>
                  </a:rPr>
                  <a:t>1</a:t>
                </a:r>
                <a:endParaRPr lang="pt-BR" altLang="pt-BR" sz="2000">
                  <a:solidFill>
                    <a:srgbClr val="FFFF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06598" name="Text Box 20"/>
              <p:cNvSpPr txBox="1">
                <a:spLocks noChangeArrowheads="1"/>
              </p:cNvSpPr>
              <p:nvPr/>
            </p:nvSpPr>
            <p:spPr bwMode="auto">
              <a:xfrm>
                <a:off x="1980051" y="2546350"/>
                <a:ext cx="543635" cy="533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sz="2000">
                    <a:solidFill>
                      <a:srgbClr val="FFFFFF"/>
                    </a:solidFill>
                    <a:latin typeface="Arial Black" pitchFamily="34" charset="0"/>
                  </a:rPr>
                  <a:t>m</a:t>
                </a:r>
                <a:r>
                  <a:rPr lang="pt-BR" altLang="pt-BR" sz="1200">
                    <a:solidFill>
                      <a:srgbClr val="FFFFFF"/>
                    </a:solidFill>
                    <a:latin typeface="Arial Black" pitchFamily="34" charset="0"/>
                  </a:rPr>
                  <a:t>1</a:t>
                </a:r>
                <a:endParaRPr lang="pt-BR" altLang="pt-BR" sz="2000">
                  <a:solidFill>
                    <a:srgbClr val="FFFFFF"/>
                  </a:solidFill>
                  <a:latin typeface="Arial Black" pitchFamily="34" charset="0"/>
                </a:endParaRPr>
              </a:p>
            </p:txBody>
          </p:sp>
        </p:grpSp>
        <p:grpSp>
          <p:nvGrpSpPr>
            <p:cNvPr id="4" name="Grupo 33"/>
            <p:cNvGrpSpPr>
              <a:grpSpLocks/>
            </p:cNvGrpSpPr>
            <p:nvPr/>
          </p:nvGrpSpPr>
          <p:grpSpPr bwMode="auto">
            <a:xfrm>
              <a:off x="3571296" y="1395413"/>
              <a:ext cx="1927692" cy="2019300"/>
              <a:chOff x="3699891" y="1395413"/>
              <a:chExt cx="1927692" cy="2019300"/>
            </a:xfrm>
          </p:grpSpPr>
          <p:sp>
            <p:nvSpPr>
              <p:cNvPr id="65546" name="AutoShape 10"/>
              <p:cNvSpPr>
                <a:spLocks noChangeArrowheads="1"/>
              </p:cNvSpPr>
              <p:nvPr/>
            </p:nvSpPr>
            <p:spPr bwMode="auto">
              <a:xfrm>
                <a:off x="3699891" y="1395413"/>
                <a:ext cx="1225316" cy="1366837"/>
              </a:xfrm>
              <a:prstGeom prst="can">
                <a:avLst>
                  <a:gd name="adj" fmla="val 27918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pt-BR">
                  <a:solidFill>
                    <a:srgbClr val="000000"/>
                  </a:solidFill>
                  <a:latin typeface="Arrus Blk BT" pitchFamily="18" charset="0"/>
                  <a:cs typeface="+mn-cs"/>
                </a:endParaRPr>
              </a:p>
            </p:txBody>
          </p:sp>
          <p:sp>
            <p:nvSpPr>
              <p:cNvPr id="706590" name="AutoShape 11"/>
              <p:cNvSpPr>
                <a:spLocks noChangeArrowheads="1"/>
              </p:cNvSpPr>
              <p:nvPr/>
            </p:nvSpPr>
            <p:spPr bwMode="auto">
              <a:xfrm>
                <a:off x="3700463" y="2474913"/>
                <a:ext cx="1223962" cy="939800"/>
              </a:xfrm>
              <a:prstGeom prst="can">
                <a:avLst>
                  <a:gd name="adj" fmla="val 31250"/>
                </a:avLst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 altLang="pt-BR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06591" name="Text Box 17"/>
              <p:cNvSpPr txBox="1">
                <a:spLocks noChangeArrowheads="1"/>
              </p:cNvSpPr>
              <p:nvPr/>
            </p:nvSpPr>
            <p:spPr bwMode="auto">
              <a:xfrm>
                <a:off x="5036973" y="2184400"/>
                <a:ext cx="503567" cy="533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sz="2000">
                    <a:solidFill>
                      <a:srgbClr val="FFFFFF"/>
                    </a:solidFill>
                    <a:latin typeface="Arial Black" pitchFamily="34" charset="0"/>
                  </a:rPr>
                  <a:t>C</a:t>
                </a:r>
                <a:r>
                  <a:rPr lang="pt-BR" altLang="pt-BR" sz="1400">
                    <a:solidFill>
                      <a:srgbClr val="FFFFFF"/>
                    </a:solidFill>
                    <a:latin typeface="Arial Black" pitchFamily="34" charset="0"/>
                  </a:rPr>
                  <a:t>2</a:t>
                </a:r>
                <a:endParaRPr lang="pt-BR" altLang="pt-BR" sz="2000">
                  <a:solidFill>
                    <a:srgbClr val="FFFF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06592" name="Text Box 19"/>
              <p:cNvSpPr txBox="1">
                <a:spLocks noChangeArrowheads="1"/>
              </p:cNvSpPr>
              <p:nvPr/>
            </p:nvSpPr>
            <p:spPr bwMode="auto">
              <a:xfrm>
                <a:off x="5063961" y="1824038"/>
                <a:ext cx="503567" cy="533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sz="2000">
                    <a:solidFill>
                      <a:srgbClr val="FFFFFF"/>
                    </a:solidFill>
                    <a:latin typeface="Arial Black" pitchFamily="34" charset="0"/>
                  </a:rPr>
                  <a:t>V</a:t>
                </a:r>
                <a:r>
                  <a:rPr lang="pt-BR" altLang="pt-BR" sz="1400">
                    <a:solidFill>
                      <a:srgbClr val="FFFFFF"/>
                    </a:solidFill>
                    <a:latin typeface="Arial Black" pitchFamily="34" charset="0"/>
                  </a:rPr>
                  <a:t>2</a:t>
                </a:r>
                <a:endParaRPr lang="pt-BR" altLang="pt-BR" sz="2000">
                  <a:solidFill>
                    <a:srgbClr val="FFFF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06593" name="Text Box 21"/>
              <p:cNvSpPr txBox="1">
                <a:spLocks noChangeArrowheads="1"/>
              </p:cNvSpPr>
              <p:nvPr/>
            </p:nvSpPr>
            <p:spPr bwMode="auto">
              <a:xfrm>
                <a:off x="5013429" y="2581276"/>
                <a:ext cx="614154" cy="533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sz="2000">
                    <a:solidFill>
                      <a:srgbClr val="FFFFFF"/>
                    </a:solidFill>
                    <a:latin typeface="Arial Black" pitchFamily="34" charset="0"/>
                  </a:rPr>
                  <a:t>m’</a:t>
                </a:r>
                <a:r>
                  <a:rPr lang="pt-BR" altLang="pt-BR" sz="1200">
                    <a:solidFill>
                      <a:srgbClr val="FFFFFF"/>
                    </a:solidFill>
                    <a:latin typeface="Arial Black" pitchFamily="34" charset="0"/>
                  </a:rPr>
                  <a:t>1</a:t>
                </a:r>
                <a:endParaRPr lang="pt-BR" altLang="pt-BR" sz="2000">
                  <a:solidFill>
                    <a:srgbClr val="FFFFFF"/>
                  </a:solidFill>
                  <a:latin typeface="Arial Black" pitchFamily="34" charset="0"/>
                </a:endParaRPr>
              </a:p>
            </p:txBody>
          </p:sp>
        </p:grpSp>
        <p:grpSp>
          <p:nvGrpSpPr>
            <p:cNvPr id="5" name="Grupo 32"/>
            <p:cNvGrpSpPr>
              <a:grpSpLocks/>
            </p:cNvGrpSpPr>
            <p:nvPr/>
          </p:nvGrpSpPr>
          <p:grpSpPr bwMode="auto">
            <a:xfrm>
              <a:off x="6848482" y="1397000"/>
              <a:ext cx="1965373" cy="2019300"/>
              <a:chOff x="7000875" y="1397000"/>
              <a:chExt cx="1965373" cy="2019300"/>
            </a:xfrm>
          </p:grpSpPr>
          <p:sp>
            <p:nvSpPr>
              <p:cNvPr id="65541" name="AutoShape 5"/>
              <p:cNvSpPr>
                <a:spLocks noChangeArrowheads="1"/>
              </p:cNvSpPr>
              <p:nvPr/>
            </p:nvSpPr>
            <p:spPr bwMode="auto">
              <a:xfrm>
                <a:off x="7001251" y="1397000"/>
                <a:ext cx="1223728" cy="1225550"/>
              </a:xfrm>
              <a:prstGeom prst="can">
                <a:avLst>
                  <a:gd name="adj" fmla="val 25032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pt-BR">
                  <a:solidFill>
                    <a:srgbClr val="000000"/>
                  </a:solidFill>
                  <a:latin typeface="Arrus Blk BT" pitchFamily="18" charset="0"/>
                  <a:cs typeface="+mn-cs"/>
                </a:endParaRPr>
              </a:p>
            </p:txBody>
          </p:sp>
          <p:sp>
            <p:nvSpPr>
              <p:cNvPr id="706585" name="AutoShape 6"/>
              <p:cNvSpPr>
                <a:spLocks noChangeArrowheads="1"/>
              </p:cNvSpPr>
              <p:nvPr/>
            </p:nvSpPr>
            <p:spPr bwMode="auto">
              <a:xfrm>
                <a:off x="7000875" y="1682750"/>
                <a:ext cx="1223963" cy="1733550"/>
              </a:xfrm>
              <a:prstGeom prst="can">
                <a:avLst>
                  <a:gd name="adj" fmla="val 24511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 altLang="pt-BR">
                  <a:solidFill>
                    <a:srgbClr val="000000"/>
                  </a:solidFill>
                  <a:latin typeface="Arrus Blk BT"/>
                </a:endParaRPr>
              </a:p>
            </p:txBody>
          </p:sp>
          <p:sp>
            <p:nvSpPr>
              <p:cNvPr id="706586" name="Text Box 22"/>
              <p:cNvSpPr txBox="1">
                <a:spLocks noChangeArrowheads="1"/>
              </p:cNvSpPr>
              <p:nvPr/>
            </p:nvSpPr>
            <p:spPr bwMode="auto">
              <a:xfrm>
                <a:off x="8386597" y="2222500"/>
                <a:ext cx="503568" cy="533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sz="2000">
                    <a:solidFill>
                      <a:srgbClr val="FFFFFF"/>
                    </a:solidFill>
                    <a:latin typeface="Arial Black" pitchFamily="34" charset="0"/>
                  </a:rPr>
                  <a:t>C</a:t>
                </a:r>
                <a:r>
                  <a:rPr lang="pt-BR" altLang="pt-BR" sz="1400">
                    <a:solidFill>
                      <a:srgbClr val="FFFFFF"/>
                    </a:solidFill>
                    <a:latin typeface="Arial Black" pitchFamily="34" charset="0"/>
                  </a:rPr>
                  <a:t>F</a:t>
                </a:r>
                <a:endParaRPr lang="pt-BR" altLang="pt-BR" sz="2000">
                  <a:solidFill>
                    <a:srgbClr val="FFFF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06587" name="Text Box 23"/>
              <p:cNvSpPr txBox="1">
                <a:spLocks noChangeArrowheads="1"/>
              </p:cNvSpPr>
              <p:nvPr/>
            </p:nvSpPr>
            <p:spPr bwMode="auto">
              <a:xfrm>
                <a:off x="8385804" y="1827213"/>
                <a:ext cx="503567" cy="533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sz="2000">
                    <a:solidFill>
                      <a:srgbClr val="FFFFFF"/>
                    </a:solidFill>
                    <a:latin typeface="Arial Black" pitchFamily="34" charset="0"/>
                  </a:rPr>
                  <a:t>V</a:t>
                </a:r>
                <a:r>
                  <a:rPr lang="pt-BR" altLang="pt-BR" sz="1400">
                    <a:solidFill>
                      <a:srgbClr val="FFFFFF"/>
                    </a:solidFill>
                    <a:latin typeface="Arial Black" pitchFamily="34" charset="0"/>
                  </a:rPr>
                  <a:t>F</a:t>
                </a:r>
                <a:endParaRPr lang="pt-BR" altLang="pt-BR" sz="2000">
                  <a:solidFill>
                    <a:srgbClr val="FFFF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06588" name="Text Box 24"/>
              <p:cNvSpPr txBox="1">
                <a:spLocks noChangeArrowheads="1"/>
              </p:cNvSpPr>
              <p:nvPr/>
            </p:nvSpPr>
            <p:spPr bwMode="auto">
              <a:xfrm>
                <a:off x="8320040" y="2582863"/>
                <a:ext cx="646208" cy="533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sz="2000">
                    <a:solidFill>
                      <a:srgbClr val="FFFFFF"/>
                    </a:solidFill>
                    <a:latin typeface="Arial Black" pitchFamily="34" charset="0"/>
                  </a:rPr>
                  <a:t>m</a:t>
                </a:r>
                <a:r>
                  <a:rPr lang="pt-BR" altLang="pt-BR" sz="1200">
                    <a:solidFill>
                      <a:srgbClr val="FFFFFF"/>
                    </a:solidFill>
                    <a:latin typeface="Arial Black" pitchFamily="34" charset="0"/>
                  </a:rPr>
                  <a:t>1F</a:t>
                </a:r>
                <a:endParaRPr lang="pt-BR" altLang="pt-BR" sz="2000">
                  <a:solidFill>
                    <a:srgbClr val="FFFFFF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6" name="Grupo 35"/>
          <p:cNvGrpSpPr>
            <a:grpSpLocks/>
          </p:cNvGrpSpPr>
          <p:nvPr/>
        </p:nvGrpSpPr>
        <p:grpSpPr bwMode="auto">
          <a:xfrm>
            <a:off x="2552181" y="3107534"/>
            <a:ext cx="4110864" cy="480719"/>
            <a:chOff x="2664835" y="4143370"/>
            <a:chExt cx="4109365" cy="640958"/>
          </a:xfrm>
        </p:grpSpPr>
        <p:sp>
          <p:nvSpPr>
            <p:cNvPr id="706570" name="Text Box 15"/>
            <p:cNvSpPr txBox="1">
              <a:spLocks noChangeArrowheads="1"/>
            </p:cNvSpPr>
            <p:nvPr/>
          </p:nvSpPr>
          <p:spPr bwMode="auto">
            <a:xfrm>
              <a:off x="4608634" y="4168771"/>
              <a:ext cx="280744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400">
                  <a:solidFill>
                    <a:srgbClr val="FFFF00"/>
                  </a:solidFill>
                  <a:latin typeface="Anton" charset="0"/>
                </a:rPr>
                <a:t>=</a:t>
              </a:r>
            </a:p>
          </p:txBody>
        </p:sp>
        <p:sp>
          <p:nvSpPr>
            <p:cNvPr id="706571" name="Text Box 25"/>
            <p:cNvSpPr txBox="1">
              <a:spLocks noChangeArrowheads="1"/>
            </p:cNvSpPr>
            <p:nvPr/>
          </p:nvSpPr>
          <p:spPr bwMode="auto">
            <a:xfrm>
              <a:off x="3924756" y="4143371"/>
              <a:ext cx="549950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400" dirty="0">
                  <a:solidFill>
                    <a:srgbClr val="FFFF00"/>
                  </a:solidFill>
                  <a:latin typeface="Anton" charset="0"/>
                </a:rPr>
                <a:t>m</a:t>
              </a:r>
              <a:r>
                <a:rPr lang="pt-BR" altLang="pt-BR" sz="1400" dirty="0">
                  <a:solidFill>
                    <a:srgbClr val="FFFF00"/>
                  </a:solidFill>
                  <a:latin typeface="Anton" charset="0"/>
                </a:rPr>
                <a:t>1F</a:t>
              </a:r>
              <a:endParaRPr lang="pt-BR" altLang="pt-BR" sz="2400" dirty="0">
                <a:solidFill>
                  <a:srgbClr val="FFFF00"/>
                </a:solidFill>
                <a:latin typeface="Anton" charset="0"/>
              </a:endParaRPr>
            </a:p>
          </p:txBody>
        </p:sp>
        <p:sp>
          <p:nvSpPr>
            <p:cNvPr id="706572" name="Text Box 26"/>
            <p:cNvSpPr txBox="1">
              <a:spLocks noChangeArrowheads="1"/>
            </p:cNvSpPr>
            <p:nvPr/>
          </p:nvSpPr>
          <p:spPr bwMode="auto">
            <a:xfrm>
              <a:off x="6224250" y="4143374"/>
              <a:ext cx="549950" cy="615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400">
                  <a:solidFill>
                    <a:srgbClr val="FFFF00"/>
                  </a:solidFill>
                  <a:latin typeface="Anton" charset="0"/>
                </a:rPr>
                <a:t>m’</a:t>
              </a:r>
              <a:r>
                <a:rPr lang="pt-BR" altLang="pt-BR" sz="1400">
                  <a:solidFill>
                    <a:srgbClr val="FFFF00"/>
                  </a:solidFill>
                  <a:latin typeface="Anton" charset="0"/>
                </a:rPr>
                <a:t>1</a:t>
              </a:r>
              <a:endParaRPr lang="pt-BR" altLang="pt-BR" sz="2400">
                <a:solidFill>
                  <a:srgbClr val="FFFF00"/>
                </a:solidFill>
                <a:latin typeface="Anton" charset="0"/>
              </a:endParaRPr>
            </a:p>
          </p:txBody>
        </p:sp>
        <p:sp>
          <p:nvSpPr>
            <p:cNvPr id="706573" name="Text Box 27"/>
            <p:cNvSpPr txBox="1">
              <a:spLocks noChangeArrowheads="1"/>
            </p:cNvSpPr>
            <p:nvPr/>
          </p:nvSpPr>
          <p:spPr bwMode="auto">
            <a:xfrm>
              <a:off x="5087935" y="4143374"/>
              <a:ext cx="477841" cy="615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400" dirty="0">
                  <a:solidFill>
                    <a:srgbClr val="FFFF00"/>
                  </a:solidFill>
                  <a:latin typeface="Anton" charset="0"/>
                </a:rPr>
                <a:t>m</a:t>
              </a:r>
              <a:r>
                <a:rPr lang="pt-BR" altLang="pt-BR" sz="1400" dirty="0">
                  <a:solidFill>
                    <a:srgbClr val="FFFF00"/>
                  </a:solidFill>
                  <a:latin typeface="Anton" charset="0"/>
                </a:rPr>
                <a:t>1</a:t>
              </a:r>
              <a:endParaRPr lang="pt-BR" altLang="pt-BR" sz="2400" dirty="0">
                <a:solidFill>
                  <a:srgbClr val="FFFF00"/>
                </a:solidFill>
                <a:latin typeface="Anton" charset="0"/>
              </a:endParaRPr>
            </a:p>
          </p:txBody>
        </p:sp>
        <p:sp>
          <p:nvSpPr>
            <p:cNvPr id="706574" name="Text Box 28"/>
            <p:cNvSpPr txBox="1">
              <a:spLocks noChangeArrowheads="1"/>
            </p:cNvSpPr>
            <p:nvPr/>
          </p:nvSpPr>
          <p:spPr bwMode="auto">
            <a:xfrm>
              <a:off x="2664835" y="4168774"/>
              <a:ext cx="942542" cy="615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400">
                  <a:solidFill>
                    <a:srgbClr val="FFFF00"/>
                  </a:solidFill>
                  <a:latin typeface="Anton" charset="0"/>
                </a:rPr>
                <a:t>Como:</a:t>
              </a:r>
            </a:p>
          </p:txBody>
        </p:sp>
        <p:sp>
          <p:nvSpPr>
            <p:cNvPr id="706575" name="Text Box 29"/>
            <p:cNvSpPr txBox="1">
              <a:spLocks noChangeArrowheads="1"/>
            </p:cNvSpPr>
            <p:nvPr/>
          </p:nvSpPr>
          <p:spPr bwMode="auto">
            <a:xfrm>
              <a:off x="5749987" y="4143370"/>
              <a:ext cx="293563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400">
                  <a:solidFill>
                    <a:srgbClr val="FFFF00"/>
                  </a:solidFill>
                  <a:latin typeface="Anton" charset="0"/>
                </a:rPr>
                <a:t>+</a:t>
              </a:r>
            </a:p>
          </p:txBody>
        </p:sp>
      </p:grpSp>
      <p:sp>
        <p:nvSpPr>
          <p:cNvPr id="65566" name="Text Box 30"/>
          <p:cNvSpPr txBox="1">
            <a:spLocks noChangeArrowheads="1"/>
          </p:cNvSpPr>
          <p:nvPr/>
        </p:nvSpPr>
        <p:spPr bwMode="auto">
          <a:xfrm>
            <a:off x="2214546" y="3674269"/>
            <a:ext cx="4714908" cy="58855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400" dirty="0" err="1">
                <a:solidFill>
                  <a:srgbClr val="002060"/>
                </a:solidFill>
                <a:latin typeface="Anton" charset="0"/>
              </a:rPr>
              <a:t>C</a:t>
            </a:r>
            <a:r>
              <a:rPr lang="pt-BR" sz="1400" dirty="0" err="1">
                <a:solidFill>
                  <a:srgbClr val="002060"/>
                </a:solidFill>
                <a:latin typeface="Anton" charset="0"/>
              </a:rPr>
              <a:t>F</a:t>
            </a:r>
            <a:r>
              <a:rPr lang="pt-BR" sz="1400" dirty="0">
                <a:solidFill>
                  <a:srgbClr val="002060"/>
                </a:solidFill>
                <a:latin typeface="Anton" charset="0"/>
              </a:rPr>
              <a:t> </a:t>
            </a:r>
            <a:r>
              <a:rPr lang="pt-BR" sz="1000" dirty="0">
                <a:solidFill>
                  <a:srgbClr val="002060"/>
                </a:solidFill>
                <a:latin typeface="Anton" charset="0"/>
              </a:rPr>
              <a:t>X</a:t>
            </a:r>
            <a:r>
              <a:rPr lang="pt-BR" sz="2400" dirty="0">
                <a:solidFill>
                  <a:srgbClr val="002060"/>
                </a:solidFill>
                <a:latin typeface="Anton" charset="0"/>
              </a:rPr>
              <a:t> </a:t>
            </a:r>
            <a:r>
              <a:rPr lang="pt-BR" sz="2400" dirty="0" err="1">
                <a:solidFill>
                  <a:srgbClr val="002060"/>
                </a:solidFill>
                <a:latin typeface="Anton" charset="0"/>
              </a:rPr>
              <a:t>V</a:t>
            </a:r>
            <a:r>
              <a:rPr lang="pt-BR" sz="1400" dirty="0" err="1">
                <a:solidFill>
                  <a:srgbClr val="002060"/>
                </a:solidFill>
                <a:latin typeface="Anton" charset="0"/>
              </a:rPr>
              <a:t>F</a:t>
            </a:r>
            <a:r>
              <a:rPr lang="pt-BR" sz="2400" dirty="0">
                <a:solidFill>
                  <a:srgbClr val="002060"/>
                </a:solidFill>
                <a:latin typeface="Anton" charset="0"/>
              </a:rPr>
              <a:t>  =  C</a:t>
            </a:r>
            <a:r>
              <a:rPr lang="pt-BR" sz="1400" dirty="0">
                <a:solidFill>
                  <a:srgbClr val="002060"/>
                </a:solidFill>
                <a:latin typeface="Anton" charset="0"/>
              </a:rPr>
              <a:t>1 </a:t>
            </a:r>
            <a:r>
              <a:rPr lang="pt-BR" sz="1000" dirty="0">
                <a:solidFill>
                  <a:srgbClr val="002060"/>
                </a:solidFill>
                <a:latin typeface="Anton" charset="0"/>
              </a:rPr>
              <a:t>X</a:t>
            </a:r>
            <a:r>
              <a:rPr lang="pt-BR" sz="2400" dirty="0">
                <a:solidFill>
                  <a:srgbClr val="002060"/>
                </a:solidFill>
                <a:latin typeface="Anton" charset="0"/>
              </a:rPr>
              <a:t> V</a:t>
            </a:r>
            <a:r>
              <a:rPr lang="pt-BR" sz="1400" dirty="0">
                <a:solidFill>
                  <a:srgbClr val="002060"/>
                </a:solidFill>
                <a:latin typeface="Anton" charset="0"/>
              </a:rPr>
              <a:t>1</a:t>
            </a:r>
            <a:r>
              <a:rPr lang="pt-BR" sz="2400" dirty="0">
                <a:solidFill>
                  <a:srgbClr val="002060"/>
                </a:solidFill>
                <a:latin typeface="Anton" charset="0"/>
              </a:rPr>
              <a:t>  +  C</a:t>
            </a:r>
            <a:r>
              <a:rPr lang="pt-BR" sz="1400" dirty="0">
                <a:solidFill>
                  <a:srgbClr val="002060"/>
                </a:solidFill>
                <a:latin typeface="Anton" charset="0"/>
              </a:rPr>
              <a:t>2 </a:t>
            </a:r>
            <a:r>
              <a:rPr lang="pt-BR" sz="1000" dirty="0">
                <a:solidFill>
                  <a:srgbClr val="002060"/>
                </a:solidFill>
                <a:latin typeface="Anton" charset="0"/>
              </a:rPr>
              <a:t>X </a:t>
            </a:r>
            <a:r>
              <a:rPr lang="pt-BR" sz="2400" dirty="0">
                <a:solidFill>
                  <a:srgbClr val="002060"/>
                </a:solidFill>
                <a:latin typeface="Anton" charset="0"/>
              </a:rPr>
              <a:t>V</a:t>
            </a:r>
            <a:r>
              <a:rPr lang="pt-BR" sz="1400" dirty="0">
                <a:solidFill>
                  <a:srgbClr val="002060"/>
                </a:solidFill>
                <a:latin typeface="Anton" charset="0"/>
              </a:rPr>
              <a:t>2</a:t>
            </a:r>
            <a:endParaRPr lang="pt-BR" sz="2400" dirty="0">
              <a:solidFill>
                <a:srgbClr val="002060"/>
              </a:solidFill>
              <a:latin typeface="Anton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4"/>
          <p:cNvSpPr>
            <a:spLocks noChangeArrowheads="1"/>
          </p:cNvSpPr>
          <p:nvPr/>
        </p:nvSpPr>
        <p:spPr bwMode="auto">
          <a:xfrm>
            <a:off x="262759" y="192315"/>
            <a:ext cx="85764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 sz="1600" dirty="0">
                <a:solidFill>
                  <a:srgbClr val="FFFFFF"/>
                </a:solidFill>
                <a:latin typeface="Anton" charset="0"/>
              </a:rPr>
              <a:t>01) O volume de uma solução de hidróxido de sódio 1,5 mol/L que deve ser misturado a 300 mL de uma solução 2 mol/L da mesma base, a fim torná-la  solução 1,8 mol/L, é:</a:t>
            </a:r>
          </a:p>
        </p:txBody>
      </p:sp>
      <p:sp>
        <p:nvSpPr>
          <p:cNvPr id="55299" name="Rectangle 76"/>
          <p:cNvSpPr>
            <a:spLocks noChangeArrowheads="1"/>
          </p:cNvSpPr>
          <p:nvPr/>
        </p:nvSpPr>
        <p:spPr bwMode="auto">
          <a:xfrm>
            <a:off x="971255" y="1112908"/>
            <a:ext cx="11769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pt-BR" sz="1600">
                <a:solidFill>
                  <a:srgbClr val="FFFFFF"/>
                </a:solidFill>
                <a:latin typeface="Anton" charset="0"/>
              </a:rPr>
              <a:t>a)  200 mL.</a:t>
            </a:r>
            <a:endParaRPr lang="pt-BR" altLang="pt-BR" sz="1600">
              <a:solidFill>
                <a:srgbClr val="FFFFFF"/>
              </a:solidFill>
              <a:latin typeface="Anton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pt-BR" sz="1600">
                <a:solidFill>
                  <a:srgbClr val="FFFFFF"/>
                </a:solidFill>
                <a:latin typeface="Anton" charset="0"/>
              </a:rPr>
              <a:t>b)  20 mL.</a:t>
            </a:r>
            <a:endParaRPr lang="pt-BR" altLang="pt-BR" sz="1600">
              <a:solidFill>
                <a:srgbClr val="FFFFFF"/>
              </a:solidFill>
              <a:latin typeface="Anton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pt-BR" sz="1600">
                <a:solidFill>
                  <a:srgbClr val="FFFFFF"/>
                </a:solidFill>
                <a:latin typeface="Anton" charset="0"/>
              </a:rPr>
              <a:t>c)  2000 mL.</a:t>
            </a:r>
            <a:endParaRPr lang="pt-BR" altLang="pt-BR" sz="1600">
              <a:solidFill>
                <a:srgbClr val="FFFFFF"/>
              </a:solidFill>
              <a:latin typeface="Anton" charset="0"/>
            </a:endParaRPr>
          </a:p>
          <a:p>
            <a:pPr algn="just">
              <a:lnSpc>
                <a:spcPct val="150000"/>
              </a:lnSpc>
            </a:pPr>
            <a:r>
              <a:rPr lang="pt-BR" altLang="pt-BR" sz="1600">
                <a:solidFill>
                  <a:srgbClr val="FFFFFF"/>
                </a:solidFill>
                <a:latin typeface="Anton" charset="0"/>
              </a:rPr>
              <a:t>d)  400 mL.</a:t>
            </a:r>
          </a:p>
          <a:p>
            <a:pPr algn="just">
              <a:lnSpc>
                <a:spcPct val="150000"/>
              </a:lnSpc>
            </a:pPr>
            <a:r>
              <a:rPr lang="pt-BR" altLang="pt-BR" sz="1600">
                <a:solidFill>
                  <a:srgbClr val="FFFFFF"/>
                </a:solidFill>
                <a:latin typeface="Anton" charset="0"/>
              </a:rPr>
              <a:t>e)  350 mL.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714625" y="1393031"/>
            <a:ext cx="865188" cy="676275"/>
          </a:xfrm>
          <a:prstGeom prst="can">
            <a:avLst>
              <a:gd name="adj" fmla="val 1908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Arrus Blk BT" pitchFamily="18" charset="0"/>
              <a:cs typeface="+mn-cs"/>
            </a:endParaRPr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2714625" y="1960960"/>
            <a:ext cx="865188" cy="404813"/>
          </a:xfrm>
          <a:prstGeom prst="can">
            <a:avLst>
              <a:gd name="adj" fmla="val 25000"/>
            </a:avLst>
          </a:prstGeom>
          <a:solidFill>
            <a:srgbClr val="00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altLang="pt-BR">
              <a:solidFill>
                <a:srgbClr val="000000"/>
              </a:solidFill>
              <a:latin typeface="Arrus Blk BT"/>
            </a:endParaRPr>
          </a:p>
        </p:txBody>
      </p:sp>
      <p:sp>
        <p:nvSpPr>
          <p:cNvPr id="55302" name="AutoShape 8"/>
          <p:cNvSpPr>
            <a:spLocks noChangeArrowheads="1"/>
          </p:cNvSpPr>
          <p:nvPr/>
        </p:nvSpPr>
        <p:spPr bwMode="auto">
          <a:xfrm>
            <a:off x="6215064" y="1770460"/>
            <a:ext cx="935037" cy="245269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5046664" y="1420416"/>
            <a:ext cx="865187" cy="54054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Arrus Blk BT" pitchFamily="18" charset="0"/>
              <a:cs typeface="+mn-cs"/>
            </a:endParaRPr>
          </a:p>
        </p:txBody>
      </p:sp>
      <p:sp>
        <p:nvSpPr>
          <p:cNvPr id="55304" name="AutoShape 14"/>
          <p:cNvSpPr>
            <a:spLocks noChangeArrowheads="1"/>
          </p:cNvSpPr>
          <p:nvPr/>
        </p:nvSpPr>
        <p:spPr bwMode="auto">
          <a:xfrm>
            <a:off x="5046664" y="1799035"/>
            <a:ext cx="865187" cy="594122"/>
          </a:xfrm>
          <a:prstGeom prst="can">
            <a:avLst>
              <a:gd name="adj" fmla="val 21241"/>
            </a:avLst>
          </a:prstGeom>
          <a:solidFill>
            <a:srgbClr val="00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altLang="pt-BR">
              <a:solidFill>
                <a:srgbClr val="000000"/>
              </a:solidFill>
              <a:latin typeface="Arrus Blk BT"/>
            </a:endParaRPr>
          </a:p>
        </p:txBody>
      </p:sp>
      <p:sp>
        <p:nvSpPr>
          <p:cNvPr id="55305" name="WordArt 15"/>
          <p:cNvSpPr>
            <a:spLocks noChangeArrowheads="1" noChangeShapeType="1" noTextEdit="1"/>
          </p:cNvSpPr>
          <p:nvPr/>
        </p:nvSpPr>
        <p:spPr bwMode="auto">
          <a:xfrm>
            <a:off x="4184651" y="1745457"/>
            <a:ext cx="360363" cy="2702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+</a:t>
            </a: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7421564" y="1421606"/>
            <a:ext cx="865187" cy="54054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Arrus Blk BT" pitchFamily="18" charset="0"/>
              <a:cs typeface="+mn-cs"/>
            </a:endParaRPr>
          </a:p>
        </p:txBody>
      </p:sp>
      <p:sp>
        <p:nvSpPr>
          <p:cNvPr id="55307" name="AutoShape 17"/>
          <p:cNvSpPr>
            <a:spLocks noChangeArrowheads="1"/>
          </p:cNvSpPr>
          <p:nvPr/>
        </p:nvSpPr>
        <p:spPr bwMode="auto">
          <a:xfrm>
            <a:off x="7421564" y="1583531"/>
            <a:ext cx="865187" cy="810816"/>
          </a:xfrm>
          <a:prstGeom prst="can">
            <a:avLst>
              <a:gd name="adj" fmla="val 17980"/>
            </a:avLst>
          </a:prstGeom>
          <a:solidFill>
            <a:srgbClr val="00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altLang="pt-BR">
              <a:solidFill>
                <a:srgbClr val="000000"/>
              </a:solidFill>
              <a:latin typeface="Arrus Blk BT"/>
            </a:endParaRPr>
          </a:p>
        </p:txBody>
      </p:sp>
      <p:sp>
        <p:nvSpPr>
          <p:cNvPr id="55308" name="Text Box 16"/>
          <p:cNvSpPr txBox="1">
            <a:spLocks noChangeArrowheads="1"/>
          </p:cNvSpPr>
          <p:nvPr/>
        </p:nvSpPr>
        <p:spPr bwMode="auto">
          <a:xfrm>
            <a:off x="2786209" y="2475310"/>
            <a:ext cx="9220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V = V</a:t>
            </a:r>
          </a:p>
        </p:txBody>
      </p:sp>
      <p:sp>
        <p:nvSpPr>
          <p:cNvPr id="55309" name="Text Box 14"/>
          <p:cNvSpPr txBox="1">
            <a:spLocks noChangeArrowheads="1"/>
          </p:cNvSpPr>
          <p:nvPr/>
        </p:nvSpPr>
        <p:spPr bwMode="auto">
          <a:xfrm>
            <a:off x="2279731" y="2842022"/>
            <a:ext cx="2084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400">
                <a:solidFill>
                  <a:srgbClr val="FFFF00"/>
                </a:solidFill>
                <a:latin typeface="Arial Black" pitchFamily="34" charset="0"/>
              </a:rPr>
              <a:t>m</a:t>
            </a:r>
            <a:r>
              <a:rPr lang="pt-BR" altLang="pt-BR" sz="160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= 1,5 mol/L</a:t>
            </a:r>
            <a:endParaRPr lang="pt-BR" altLang="pt-BR" sz="16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5310" name="Text Box 26"/>
          <p:cNvSpPr txBox="1">
            <a:spLocks noChangeArrowheads="1"/>
          </p:cNvSpPr>
          <p:nvPr/>
        </p:nvSpPr>
        <p:spPr bwMode="auto">
          <a:xfrm>
            <a:off x="4559067" y="2475310"/>
            <a:ext cx="18213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V’ = 300 mL</a:t>
            </a:r>
          </a:p>
        </p:txBody>
      </p:sp>
      <p:sp>
        <p:nvSpPr>
          <p:cNvPr id="55311" name="Text Box 14"/>
          <p:cNvSpPr txBox="1">
            <a:spLocks noChangeArrowheads="1"/>
          </p:cNvSpPr>
          <p:nvPr/>
        </p:nvSpPr>
        <p:spPr bwMode="auto">
          <a:xfrm>
            <a:off x="4559417" y="2842023"/>
            <a:ext cx="19127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400">
                <a:solidFill>
                  <a:srgbClr val="FFFF00"/>
                </a:solidFill>
                <a:latin typeface="Arial Black" pitchFamily="34" charset="0"/>
              </a:rPr>
              <a:t>m’</a:t>
            </a:r>
            <a:r>
              <a:rPr lang="pt-BR" altLang="pt-BR" sz="160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= 2 mol/L</a:t>
            </a:r>
            <a:endParaRPr lang="pt-BR" altLang="pt-BR" sz="16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5312" name="Text Box 14"/>
          <p:cNvSpPr txBox="1">
            <a:spLocks noChangeArrowheads="1"/>
          </p:cNvSpPr>
          <p:nvPr/>
        </p:nvSpPr>
        <p:spPr bwMode="auto">
          <a:xfrm>
            <a:off x="6600520" y="2842023"/>
            <a:ext cx="21643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400">
                <a:solidFill>
                  <a:srgbClr val="FFFF00"/>
                </a:solidFill>
                <a:latin typeface="Arial Black" pitchFamily="34" charset="0"/>
              </a:rPr>
              <a:t>m</a:t>
            </a:r>
            <a:r>
              <a:rPr lang="pt-BR" altLang="pt-BR" sz="1600">
                <a:solidFill>
                  <a:srgbClr val="FFFF00"/>
                </a:solidFill>
                <a:latin typeface="Arial Black" pitchFamily="34" charset="0"/>
              </a:rPr>
              <a:t>f 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= 1,8 mol/L</a:t>
            </a:r>
            <a:endParaRPr lang="pt-BR" altLang="pt-BR" sz="16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5313" name="Text Box 14"/>
          <p:cNvSpPr txBox="1">
            <a:spLocks noChangeArrowheads="1"/>
          </p:cNvSpPr>
          <p:nvPr/>
        </p:nvSpPr>
        <p:spPr bwMode="auto">
          <a:xfrm>
            <a:off x="6585943" y="2475310"/>
            <a:ext cx="25523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V</a:t>
            </a:r>
            <a:r>
              <a:rPr lang="pt-BR" altLang="pt-BR" sz="1600">
                <a:solidFill>
                  <a:srgbClr val="FFFF00"/>
                </a:solidFill>
                <a:latin typeface="Arial Black" pitchFamily="34" charset="0"/>
              </a:rPr>
              <a:t>f 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= (V + 300) mL</a:t>
            </a:r>
            <a:endParaRPr lang="pt-BR" altLang="pt-BR" sz="16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5314" name="Text Box 14"/>
          <p:cNvSpPr txBox="1">
            <a:spLocks noChangeArrowheads="1"/>
          </p:cNvSpPr>
          <p:nvPr/>
        </p:nvSpPr>
        <p:spPr bwMode="auto">
          <a:xfrm>
            <a:off x="123431" y="3321844"/>
            <a:ext cx="3659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400">
                <a:solidFill>
                  <a:srgbClr val="FFFF00"/>
                </a:solidFill>
                <a:latin typeface="Arial Black" pitchFamily="34" charset="0"/>
              </a:rPr>
              <a:t>m</a:t>
            </a:r>
            <a:r>
              <a:rPr lang="pt-BR" altLang="pt-BR" sz="1600">
                <a:solidFill>
                  <a:srgbClr val="FFFF00"/>
                </a:solidFill>
                <a:latin typeface="Arial Black" pitchFamily="34" charset="0"/>
              </a:rPr>
              <a:t>f </a:t>
            </a:r>
            <a:r>
              <a:rPr lang="pt-BR" altLang="pt-BR" sz="1400">
                <a:solidFill>
                  <a:srgbClr val="FFFF00"/>
                </a:solidFill>
                <a:latin typeface="Arial Black" pitchFamily="34" charset="0"/>
              </a:rPr>
              <a:t>x</a:t>
            </a:r>
            <a:r>
              <a:rPr lang="pt-BR" altLang="pt-BR" sz="160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V</a:t>
            </a:r>
            <a:r>
              <a:rPr lang="pt-BR" altLang="pt-BR" sz="1600">
                <a:solidFill>
                  <a:srgbClr val="FFFF00"/>
                </a:solidFill>
                <a:latin typeface="Arial Black" pitchFamily="34" charset="0"/>
              </a:rPr>
              <a:t>f 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=  m </a:t>
            </a:r>
            <a:r>
              <a:rPr lang="pt-BR" altLang="pt-BR" sz="1400">
                <a:solidFill>
                  <a:srgbClr val="FFFF00"/>
                </a:solidFill>
                <a:latin typeface="Arial Black" pitchFamily="34" charset="0"/>
              </a:rPr>
              <a:t>x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 V  +  m’ </a:t>
            </a:r>
            <a:r>
              <a:rPr lang="pt-BR" altLang="pt-BR" sz="1400">
                <a:solidFill>
                  <a:srgbClr val="FFFF00"/>
                </a:solidFill>
                <a:latin typeface="Arial Black" pitchFamily="34" charset="0"/>
              </a:rPr>
              <a:t>x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 V’</a:t>
            </a:r>
            <a:endParaRPr lang="pt-BR" altLang="pt-BR" sz="16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5315" name="Text Box 14"/>
          <p:cNvSpPr txBox="1">
            <a:spLocks noChangeArrowheads="1"/>
          </p:cNvSpPr>
          <p:nvPr/>
        </p:nvSpPr>
        <p:spPr bwMode="auto">
          <a:xfrm>
            <a:off x="106872" y="3779043"/>
            <a:ext cx="49503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1,8 </a:t>
            </a:r>
            <a:r>
              <a:rPr lang="pt-BR" altLang="pt-BR" sz="1400">
                <a:solidFill>
                  <a:srgbClr val="FFFF00"/>
                </a:solidFill>
                <a:latin typeface="Arial Black" pitchFamily="34" charset="0"/>
              </a:rPr>
              <a:t>x</a:t>
            </a:r>
            <a:r>
              <a:rPr lang="pt-BR" altLang="pt-BR" sz="160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(V + 300)</a:t>
            </a:r>
            <a:r>
              <a:rPr lang="pt-BR" altLang="pt-BR" sz="160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=  1,5 </a:t>
            </a:r>
            <a:r>
              <a:rPr lang="pt-BR" altLang="pt-BR" sz="1400">
                <a:solidFill>
                  <a:srgbClr val="FFFF00"/>
                </a:solidFill>
                <a:latin typeface="Arial Black" pitchFamily="34" charset="0"/>
              </a:rPr>
              <a:t>x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 V  +  2 </a:t>
            </a:r>
            <a:r>
              <a:rPr lang="pt-BR" altLang="pt-BR" sz="1400">
                <a:solidFill>
                  <a:srgbClr val="FFFF00"/>
                </a:solidFill>
                <a:latin typeface="Arial Black" pitchFamily="34" charset="0"/>
              </a:rPr>
              <a:t>x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 300</a:t>
            </a:r>
            <a:endParaRPr lang="pt-BR" altLang="pt-BR" sz="16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5316" name="Text Box 14"/>
          <p:cNvSpPr txBox="1">
            <a:spLocks noChangeArrowheads="1"/>
          </p:cNvSpPr>
          <p:nvPr/>
        </p:nvSpPr>
        <p:spPr bwMode="auto">
          <a:xfrm>
            <a:off x="121300" y="4200525"/>
            <a:ext cx="41008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1,8 V + 540</a:t>
            </a:r>
            <a:r>
              <a:rPr lang="pt-BR" altLang="pt-BR" sz="160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=  1,5 </a:t>
            </a:r>
            <a:r>
              <a:rPr lang="pt-BR" altLang="pt-BR" sz="1400">
                <a:solidFill>
                  <a:srgbClr val="FFFF00"/>
                </a:solidFill>
                <a:latin typeface="Arial Black" pitchFamily="34" charset="0"/>
              </a:rPr>
              <a:t>x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 V  +  600</a:t>
            </a:r>
            <a:endParaRPr lang="pt-BR" altLang="pt-BR" sz="16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5317" name="Text Box 14"/>
          <p:cNvSpPr txBox="1">
            <a:spLocks noChangeArrowheads="1"/>
          </p:cNvSpPr>
          <p:nvPr/>
        </p:nvSpPr>
        <p:spPr bwMode="auto">
          <a:xfrm>
            <a:off x="113715" y="4575572"/>
            <a:ext cx="38635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1,8 V – 1,5 </a:t>
            </a:r>
            <a:r>
              <a:rPr lang="pt-BR" altLang="pt-BR" sz="1400">
                <a:solidFill>
                  <a:srgbClr val="FFFF00"/>
                </a:solidFill>
                <a:latin typeface="Arial Black" pitchFamily="34" charset="0"/>
              </a:rPr>
              <a:t>x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 V  = 600 – 540</a:t>
            </a:r>
            <a:endParaRPr lang="pt-BR" altLang="pt-BR" sz="1600">
              <a:solidFill>
                <a:srgbClr val="FFFF00"/>
              </a:solidFill>
              <a:latin typeface="Arial Black" pitchFamily="34" charset="0"/>
            </a:endParaRPr>
          </a:p>
        </p:txBody>
      </p:sp>
      <p:cxnSp>
        <p:nvCxnSpPr>
          <p:cNvPr id="55318" name="Conector reto 22"/>
          <p:cNvCxnSpPr>
            <a:cxnSpLocks noChangeShapeType="1"/>
          </p:cNvCxnSpPr>
          <p:nvPr/>
        </p:nvCxnSpPr>
        <p:spPr bwMode="auto">
          <a:xfrm rot="5400000">
            <a:off x="4457304" y="4204494"/>
            <a:ext cx="1659731" cy="1588"/>
          </a:xfrm>
          <a:prstGeom prst="lin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55319" name="Text Box 14"/>
          <p:cNvSpPr txBox="1">
            <a:spLocks noChangeArrowheads="1"/>
          </p:cNvSpPr>
          <p:nvPr/>
        </p:nvSpPr>
        <p:spPr bwMode="auto">
          <a:xfrm>
            <a:off x="5444064" y="3375422"/>
            <a:ext cx="16642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0,3 V =  60</a:t>
            </a:r>
            <a:endParaRPr lang="pt-BR" altLang="pt-BR" sz="16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5320" name="Text Box 14"/>
          <p:cNvSpPr txBox="1">
            <a:spLocks noChangeArrowheads="1"/>
          </p:cNvSpPr>
          <p:nvPr/>
        </p:nvSpPr>
        <p:spPr bwMode="auto">
          <a:xfrm>
            <a:off x="6245279" y="3986212"/>
            <a:ext cx="6126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0,3</a:t>
            </a:r>
            <a:endParaRPr lang="pt-BR" altLang="pt-BR" sz="16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5321" name="Text Box 14"/>
          <p:cNvSpPr txBox="1">
            <a:spLocks noChangeArrowheads="1"/>
          </p:cNvSpPr>
          <p:nvPr/>
        </p:nvSpPr>
        <p:spPr bwMode="auto">
          <a:xfrm>
            <a:off x="6286171" y="3632597"/>
            <a:ext cx="5277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60</a:t>
            </a:r>
            <a:endParaRPr lang="pt-BR" altLang="pt-BR" sz="16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5322" name="Text Box 14"/>
          <p:cNvSpPr txBox="1">
            <a:spLocks noChangeArrowheads="1"/>
          </p:cNvSpPr>
          <p:nvPr/>
        </p:nvSpPr>
        <p:spPr bwMode="auto">
          <a:xfrm>
            <a:off x="5500619" y="3771900"/>
            <a:ext cx="6383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V =</a:t>
            </a:r>
            <a:endParaRPr lang="pt-BR" altLang="pt-BR" sz="1600">
              <a:solidFill>
                <a:srgbClr val="FFFF00"/>
              </a:solidFill>
              <a:latin typeface="Arial Black" pitchFamily="34" charset="0"/>
            </a:endParaRPr>
          </a:p>
        </p:txBody>
      </p:sp>
      <p:cxnSp>
        <p:nvCxnSpPr>
          <p:cNvPr id="55323" name="Conector reto 29"/>
          <p:cNvCxnSpPr>
            <a:cxnSpLocks noChangeShapeType="1"/>
          </p:cNvCxnSpPr>
          <p:nvPr/>
        </p:nvCxnSpPr>
        <p:spPr bwMode="auto">
          <a:xfrm>
            <a:off x="6215064" y="3932635"/>
            <a:ext cx="714375" cy="1190"/>
          </a:xfrm>
          <a:prstGeom prst="line">
            <a:avLst/>
          </a:prstGeom>
          <a:noFill/>
          <a:ln w="57150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5572132" y="4361274"/>
            <a:ext cx="1750799" cy="55399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000" dirty="0">
                <a:solidFill>
                  <a:srgbClr val="FFFF00"/>
                </a:solidFill>
                <a:latin typeface="Arial Black" pitchFamily="34" charset="0"/>
              </a:rPr>
              <a:t>V = 200 mL</a:t>
            </a:r>
            <a:endParaRPr lang="pt-BR" sz="16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5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5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8" dur="5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1" dur="500"/>
                                        <p:tgtEl>
                                          <p:spTgt spid="5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4" dur="500"/>
                                        <p:tgtEl>
                                          <p:spTgt spid="5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7" dur="5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0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5" dur="500" autoRev="1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autoRev="1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7" dur="500" autoRev="1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5301" grpId="0" animBg="1"/>
      <p:bldP spid="55302" grpId="0" animBg="1"/>
      <p:bldP spid="7" grpId="0" animBg="1"/>
      <p:bldP spid="55304" grpId="0" animBg="1"/>
      <p:bldP spid="55305" grpId="0" animBg="1"/>
      <p:bldP spid="10" grpId="0" animBg="1"/>
      <p:bldP spid="55307" grpId="0" animBg="1"/>
      <p:bldP spid="55308" grpId="0"/>
      <p:bldP spid="55309" grpId="0"/>
      <p:bldP spid="55310" grpId="0"/>
      <p:bldP spid="55311" grpId="0"/>
      <p:bldP spid="55312" grpId="0"/>
      <p:bldP spid="55313" grpId="0"/>
      <p:bldP spid="55314" grpId="0"/>
      <p:bldP spid="55315" grpId="0"/>
      <p:bldP spid="55316" grpId="0"/>
      <p:bldP spid="55317" grpId="0"/>
      <p:bldP spid="55319" grpId="0"/>
      <p:bldP spid="55320" grpId="0"/>
      <p:bldP spid="55321" grpId="0"/>
      <p:bldP spid="5532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4"/>
          <p:cNvSpPr>
            <a:spLocks noChangeArrowheads="1"/>
          </p:cNvSpPr>
          <p:nvPr/>
        </p:nvSpPr>
        <p:spPr bwMode="auto">
          <a:xfrm>
            <a:off x="71438" y="142192"/>
            <a:ext cx="9036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pt-BR" altLang="pt-BR" sz="1600" dirty="0">
                <a:solidFill>
                  <a:srgbClr val="FFFFFF"/>
                </a:solidFill>
                <a:latin typeface="Anton" charset="0"/>
              </a:rPr>
              <a:t>02) Qual a </a:t>
            </a:r>
            <a:r>
              <a:rPr lang="pt-BR" altLang="pt-BR" sz="1600" dirty="0" err="1">
                <a:solidFill>
                  <a:srgbClr val="FFFFFF"/>
                </a:solidFill>
                <a:latin typeface="Anton" charset="0"/>
              </a:rPr>
              <a:t>molaridade</a:t>
            </a:r>
            <a:r>
              <a:rPr lang="pt-BR" altLang="pt-BR" sz="1600" dirty="0">
                <a:solidFill>
                  <a:srgbClr val="FFFFFF"/>
                </a:solidFill>
                <a:latin typeface="Anton" charset="0"/>
              </a:rPr>
              <a:t> de uma solução de </a:t>
            </a:r>
            <a:r>
              <a:rPr lang="pt-BR" altLang="pt-BR" sz="1600" dirty="0" err="1">
                <a:solidFill>
                  <a:srgbClr val="FFFFFF"/>
                </a:solidFill>
                <a:latin typeface="Anton" charset="0"/>
              </a:rPr>
              <a:t>NaOH</a:t>
            </a:r>
            <a:r>
              <a:rPr lang="pt-BR" altLang="pt-BR" sz="1600" dirty="0">
                <a:solidFill>
                  <a:srgbClr val="FFFFFF"/>
                </a:solidFill>
                <a:latin typeface="Anton" charset="0"/>
              </a:rPr>
              <a:t> formada pela mistura  de  60 mL  de  solução  5 mol/L  com  300 mL   de solução 2 mol/L, da mesma base ?</a:t>
            </a:r>
          </a:p>
        </p:txBody>
      </p:sp>
      <p:sp>
        <p:nvSpPr>
          <p:cNvPr id="3" name="Rectangle 74"/>
          <p:cNvSpPr>
            <a:spLocks noChangeArrowheads="1"/>
          </p:cNvSpPr>
          <p:nvPr/>
        </p:nvSpPr>
        <p:spPr bwMode="auto">
          <a:xfrm>
            <a:off x="939072" y="734288"/>
            <a:ext cx="126669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 sz="1600">
                <a:solidFill>
                  <a:srgbClr val="FFFFFF"/>
                </a:solidFill>
                <a:latin typeface="Anton" charset="0"/>
              </a:rPr>
              <a:t>a)  1,5 molar.</a:t>
            </a:r>
          </a:p>
          <a:p>
            <a:pPr algn="just">
              <a:lnSpc>
                <a:spcPct val="150000"/>
              </a:lnSpc>
            </a:pPr>
            <a:r>
              <a:rPr lang="pt-BR" altLang="pt-BR" sz="1600">
                <a:solidFill>
                  <a:srgbClr val="FFFFFF"/>
                </a:solidFill>
                <a:latin typeface="Anton" charset="0"/>
              </a:rPr>
              <a:t>b)  2,0 molar.</a:t>
            </a:r>
          </a:p>
          <a:p>
            <a:pPr algn="just">
              <a:lnSpc>
                <a:spcPct val="150000"/>
              </a:lnSpc>
            </a:pPr>
            <a:r>
              <a:rPr lang="pt-BR" altLang="pt-BR" sz="1600">
                <a:solidFill>
                  <a:srgbClr val="FFFFFF"/>
                </a:solidFill>
                <a:latin typeface="Anton" charset="0"/>
              </a:rPr>
              <a:t>c)  2,5 molar.</a:t>
            </a:r>
          </a:p>
          <a:p>
            <a:pPr algn="just">
              <a:lnSpc>
                <a:spcPct val="150000"/>
              </a:lnSpc>
            </a:pPr>
            <a:r>
              <a:rPr lang="pt-BR" altLang="pt-BR" sz="1600">
                <a:solidFill>
                  <a:srgbClr val="FFFFFF"/>
                </a:solidFill>
                <a:latin typeface="Anton" charset="0"/>
              </a:rPr>
              <a:t>d)  3,5 molar.</a:t>
            </a:r>
          </a:p>
          <a:p>
            <a:pPr algn="just">
              <a:lnSpc>
                <a:spcPct val="150000"/>
              </a:lnSpc>
            </a:pPr>
            <a:r>
              <a:rPr lang="pt-BR" altLang="pt-BR" sz="1600">
                <a:solidFill>
                  <a:srgbClr val="FFFFFF"/>
                </a:solidFill>
                <a:latin typeface="Anton" charset="0"/>
              </a:rPr>
              <a:t>e)  5,0 molar.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857500" y="964406"/>
            <a:ext cx="865188" cy="676275"/>
          </a:xfrm>
          <a:prstGeom prst="can">
            <a:avLst>
              <a:gd name="adj" fmla="val 1908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Arrus Blk BT" pitchFamily="18" charset="0"/>
              <a:cs typeface="+mn-cs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857500" y="1532335"/>
            <a:ext cx="865188" cy="404813"/>
          </a:xfrm>
          <a:prstGeom prst="can">
            <a:avLst>
              <a:gd name="adj" fmla="val 25000"/>
            </a:avLst>
          </a:prstGeom>
          <a:solidFill>
            <a:srgbClr val="CE150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altLang="pt-BR">
              <a:solidFill>
                <a:srgbClr val="000000"/>
              </a:solidFill>
              <a:latin typeface="Arrus Blk BT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6357939" y="1341835"/>
            <a:ext cx="935037" cy="245269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5189539" y="991791"/>
            <a:ext cx="865187" cy="54054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Arrus Blk BT" pitchFamily="18" charset="0"/>
              <a:cs typeface="+mn-cs"/>
            </a:endParaRP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5189539" y="1370409"/>
            <a:ext cx="865187" cy="594122"/>
          </a:xfrm>
          <a:prstGeom prst="can">
            <a:avLst>
              <a:gd name="adj" fmla="val 21241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altLang="pt-BR">
              <a:solidFill>
                <a:srgbClr val="000000"/>
              </a:solidFill>
              <a:latin typeface="Arrus Blk BT"/>
            </a:endParaRPr>
          </a:p>
        </p:txBody>
      </p:sp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4327526" y="1316832"/>
            <a:ext cx="360363" cy="2702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+</a:t>
            </a: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7564439" y="992982"/>
            <a:ext cx="865187" cy="54054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Arrus Blk BT" pitchFamily="18" charset="0"/>
              <a:cs typeface="+mn-cs"/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7564439" y="1154906"/>
            <a:ext cx="865187" cy="810816"/>
          </a:xfrm>
          <a:prstGeom prst="can">
            <a:avLst>
              <a:gd name="adj" fmla="val 17980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altLang="pt-BR">
              <a:solidFill>
                <a:srgbClr val="000000"/>
              </a:solidFill>
              <a:latin typeface="Arrus Blk BT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571893" y="2046685"/>
            <a:ext cx="15792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V = 60 mL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530211" y="2411016"/>
            <a:ext cx="18277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400">
                <a:solidFill>
                  <a:srgbClr val="FFFF00"/>
                </a:solidFill>
                <a:latin typeface="Arial Black" pitchFamily="34" charset="0"/>
              </a:rPr>
              <a:t>m</a:t>
            </a:r>
            <a:r>
              <a:rPr lang="pt-BR" altLang="pt-BR" sz="160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= 5 mol/L</a:t>
            </a:r>
            <a:endParaRPr lang="pt-BR" altLang="pt-BR" sz="16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4730517" y="2046685"/>
            <a:ext cx="18213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V’ = 300 mL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30867" y="2411016"/>
            <a:ext cx="19127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400">
                <a:solidFill>
                  <a:srgbClr val="FFFF00"/>
                </a:solidFill>
                <a:latin typeface="Arial Black" pitchFamily="34" charset="0"/>
              </a:rPr>
              <a:t>m’</a:t>
            </a:r>
            <a:r>
              <a:rPr lang="pt-BR" altLang="pt-BR" sz="160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= 2 mol/L</a:t>
            </a:r>
            <a:endParaRPr lang="pt-BR" altLang="pt-BR" sz="16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7159041" y="2411016"/>
            <a:ext cx="18934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400">
                <a:solidFill>
                  <a:srgbClr val="FFFF00"/>
                </a:solidFill>
                <a:latin typeface="Arial Black" pitchFamily="34" charset="0"/>
              </a:rPr>
              <a:t>m</a:t>
            </a:r>
            <a:r>
              <a:rPr lang="pt-BR" altLang="pt-BR" sz="1600">
                <a:solidFill>
                  <a:srgbClr val="FFFF00"/>
                </a:solidFill>
                <a:latin typeface="Arial Black" pitchFamily="34" charset="0"/>
              </a:rPr>
              <a:t>f 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= ? mol/L</a:t>
            </a:r>
            <a:endParaRPr lang="pt-BR" altLang="pt-BR" sz="16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7159423" y="2046685"/>
            <a:ext cx="18149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V</a:t>
            </a:r>
            <a:r>
              <a:rPr lang="pt-BR" altLang="pt-BR" sz="1600">
                <a:solidFill>
                  <a:srgbClr val="FFFF00"/>
                </a:solidFill>
                <a:latin typeface="Arial Black" pitchFamily="34" charset="0"/>
              </a:rPr>
              <a:t>f 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= 360 mL</a:t>
            </a:r>
            <a:endParaRPr lang="pt-BR" altLang="pt-BR" sz="16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17106" y="2839641"/>
            <a:ext cx="3659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400">
                <a:solidFill>
                  <a:srgbClr val="FFFF00"/>
                </a:solidFill>
                <a:latin typeface="Arial Black" pitchFamily="34" charset="0"/>
              </a:rPr>
              <a:t>m</a:t>
            </a:r>
            <a:r>
              <a:rPr lang="pt-BR" altLang="pt-BR" sz="1600">
                <a:solidFill>
                  <a:srgbClr val="FFFF00"/>
                </a:solidFill>
                <a:latin typeface="Arial Black" pitchFamily="34" charset="0"/>
              </a:rPr>
              <a:t>f </a:t>
            </a:r>
            <a:r>
              <a:rPr lang="pt-BR" altLang="pt-BR" sz="1400">
                <a:solidFill>
                  <a:srgbClr val="FFFF00"/>
                </a:solidFill>
                <a:latin typeface="Arial Black" pitchFamily="34" charset="0"/>
              </a:rPr>
              <a:t>x</a:t>
            </a:r>
            <a:r>
              <a:rPr lang="pt-BR" altLang="pt-BR" sz="160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V</a:t>
            </a:r>
            <a:r>
              <a:rPr lang="pt-BR" altLang="pt-BR" sz="1600">
                <a:solidFill>
                  <a:srgbClr val="FFFF00"/>
                </a:solidFill>
                <a:latin typeface="Arial Black" pitchFamily="34" charset="0"/>
              </a:rPr>
              <a:t>f 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=  m </a:t>
            </a:r>
            <a:r>
              <a:rPr lang="pt-BR" altLang="pt-BR" sz="1400">
                <a:solidFill>
                  <a:srgbClr val="FFFF00"/>
                </a:solidFill>
                <a:latin typeface="Arial Black" pitchFamily="34" charset="0"/>
              </a:rPr>
              <a:t>x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 V  +  m’ </a:t>
            </a:r>
            <a:r>
              <a:rPr lang="pt-BR" altLang="pt-BR" sz="1400">
                <a:solidFill>
                  <a:srgbClr val="FFFF00"/>
                </a:solidFill>
                <a:latin typeface="Arial Black" pitchFamily="34" charset="0"/>
              </a:rPr>
              <a:t>x</a:t>
            </a:r>
            <a:r>
              <a:rPr lang="pt-BR" altLang="pt-BR" sz="2000">
                <a:solidFill>
                  <a:srgbClr val="FFFF00"/>
                </a:solidFill>
                <a:latin typeface="Arial Black" pitchFamily="34" charset="0"/>
              </a:rPr>
              <a:t> V’</a:t>
            </a:r>
            <a:endParaRPr lang="pt-BR" altLang="pt-BR" sz="16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93714" y="3296841"/>
            <a:ext cx="40655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dirty="0" err="1">
                <a:solidFill>
                  <a:srgbClr val="FFFF00"/>
                </a:solidFill>
                <a:latin typeface="Arial Black" pitchFamily="34" charset="0"/>
                <a:cs typeface="+mn-cs"/>
              </a:rPr>
              <a:t>m</a:t>
            </a:r>
            <a:r>
              <a:rPr lang="pt-BR" sz="1600" dirty="0" err="1">
                <a:solidFill>
                  <a:srgbClr val="FFFF00"/>
                </a:solidFill>
                <a:latin typeface="Arial Black" pitchFamily="34" charset="0"/>
                <a:cs typeface="+mn-cs"/>
              </a:rPr>
              <a:t>f</a:t>
            </a:r>
            <a:r>
              <a:rPr lang="pt-BR" sz="1050" dirty="0">
                <a:solidFill>
                  <a:srgbClr val="FFFF00"/>
                </a:solidFill>
                <a:latin typeface="Arial Black" pitchFamily="34" charset="0"/>
                <a:cs typeface="+mn-cs"/>
              </a:rPr>
              <a:t>  </a:t>
            </a:r>
            <a:r>
              <a:rPr lang="pt-BR" sz="1400" dirty="0">
                <a:solidFill>
                  <a:srgbClr val="FFFF00"/>
                </a:solidFill>
                <a:latin typeface="Arial Black" pitchFamily="34" charset="0"/>
                <a:cs typeface="+mn-cs"/>
              </a:rPr>
              <a:t>x</a:t>
            </a:r>
            <a:r>
              <a:rPr lang="pt-BR" sz="1600" dirty="0">
                <a:solidFill>
                  <a:srgbClr val="FFFF00"/>
                </a:solidFill>
                <a:latin typeface="Arial Black" pitchFamily="34" charset="0"/>
                <a:cs typeface="+mn-cs"/>
              </a:rPr>
              <a:t> </a:t>
            </a:r>
            <a:r>
              <a:rPr lang="pt-BR" sz="2000" dirty="0">
                <a:solidFill>
                  <a:srgbClr val="FFFF00"/>
                </a:solidFill>
                <a:latin typeface="Arial Black" pitchFamily="34" charset="0"/>
                <a:cs typeface="+mn-cs"/>
              </a:rPr>
              <a:t>360</a:t>
            </a:r>
            <a:r>
              <a:rPr lang="pt-BR" sz="1600" dirty="0">
                <a:solidFill>
                  <a:srgbClr val="FFFF00"/>
                </a:solidFill>
                <a:latin typeface="Arial Black" pitchFamily="34" charset="0"/>
                <a:cs typeface="+mn-cs"/>
              </a:rPr>
              <a:t> </a:t>
            </a:r>
            <a:r>
              <a:rPr lang="pt-BR" sz="2000" dirty="0">
                <a:solidFill>
                  <a:srgbClr val="FFFF00"/>
                </a:solidFill>
                <a:latin typeface="Arial Black" pitchFamily="34" charset="0"/>
                <a:cs typeface="+mn-cs"/>
              </a:rPr>
              <a:t>=  5 </a:t>
            </a:r>
            <a:r>
              <a:rPr lang="pt-BR" sz="1400" dirty="0">
                <a:solidFill>
                  <a:srgbClr val="FFFF00"/>
                </a:solidFill>
                <a:latin typeface="Arial Black" pitchFamily="34" charset="0"/>
                <a:cs typeface="+mn-cs"/>
              </a:rPr>
              <a:t>x</a:t>
            </a:r>
            <a:r>
              <a:rPr lang="pt-BR" sz="2000" dirty="0">
                <a:solidFill>
                  <a:srgbClr val="FFFF00"/>
                </a:solidFill>
                <a:latin typeface="Arial Black" pitchFamily="34" charset="0"/>
                <a:cs typeface="+mn-cs"/>
              </a:rPr>
              <a:t> 60  +  2 </a:t>
            </a:r>
            <a:r>
              <a:rPr lang="pt-BR" sz="1400" dirty="0">
                <a:solidFill>
                  <a:srgbClr val="FFFF00"/>
                </a:solidFill>
                <a:latin typeface="Arial Black" pitchFamily="34" charset="0"/>
                <a:cs typeface="+mn-cs"/>
              </a:rPr>
              <a:t>x</a:t>
            </a:r>
            <a:r>
              <a:rPr lang="pt-BR" sz="2000" dirty="0">
                <a:solidFill>
                  <a:srgbClr val="FFFF00"/>
                </a:solidFill>
                <a:latin typeface="Arial Black" pitchFamily="34" charset="0"/>
                <a:cs typeface="+mn-cs"/>
              </a:rPr>
              <a:t> 300</a:t>
            </a:r>
            <a:endParaRPr lang="pt-BR" sz="1600" dirty="0">
              <a:solidFill>
                <a:srgbClr val="FFFF0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285854" y="3725466"/>
            <a:ext cx="32287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dirty="0" err="1">
                <a:solidFill>
                  <a:srgbClr val="FFFF00"/>
                </a:solidFill>
                <a:latin typeface="Arial Black" pitchFamily="34" charset="0"/>
                <a:cs typeface="+mn-cs"/>
              </a:rPr>
              <a:t>m</a:t>
            </a:r>
            <a:r>
              <a:rPr lang="pt-BR" sz="1600" dirty="0" err="1">
                <a:solidFill>
                  <a:srgbClr val="FFFF00"/>
                </a:solidFill>
                <a:latin typeface="Arial Black" pitchFamily="34" charset="0"/>
                <a:cs typeface="+mn-cs"/>
              </a:rPr>
              <a:t>f</a:t>
            </a:r>
            <a:r>
              <a:rPr lang="pt-BR" sz="1050" dirty="0">
                <a:solidFill>
                  <a:srgbClr val="FFFF00"/>
                </a:solidFill>
                <a:latin typeface="Arial Black" pitchFamily="34" charset="0"/>
                <a:cs typeface="+mn-cs"/>
              </a:rPr>
              <a:t>  </a:t>
            </a:r>
            <a:r>
              <a:rPr lang="pt-BR" sz="1400" dirty="0">
                <a:solidFill>
                  <a:srgbClr val="FFFF00"/>
                </a:solidFill>
                <a:latin typeface="Arial Black" pitchFamily="34" charset="0"/>
                <a:cs typeface="+mn-cs"/>
              </a:rPr>
              <a:t>x</a:t>
            </a:r>
            <a:r>
              <a:rPr lang="pt-BR" sz="1600" dirty="0">
                <a:solidFill>
                  <a:srgbClr val="FFFF00"/>
                </a:solidFill>
                <a:latin typeface="Arial Black" pitchFamily="34" charset="0"/>
                <a:cs typeface="+mn-cs"/>
              </a:rPr>
              <a:t> </a:t>
            </a:r>
            <a:r>
              <a:rPr lang="pt-BR" sz="2000" dirty="0">
                <a:solidFill>
                  <a:srgbClr val="FFFF00"/>
                </a:solidFill>
                <a:latin typeface="Arial Black" pitchFamily="34" charset="0"/>
                <a:cs typeface="+mn-cs"/>
              </a:rPr>
              <a:t>360</a:t>
            </a:r>
            <a:r>
              <a:rPr lang="pt-BR" sz="1600" dirty="0">
                <a:solidFill>
                  <a:srgbClr val="FFFF00"/>
                </a:solidFill>
                <a:latin typeface="Arial Black" pitchFamily="34" charset="0"/>
                <a:cs typeface="+mn-cs"/>
              </a:rPr>
              <a:t> </a:t>
            </a:r>
            <a:r>
              <a:rPr lang="pt-BR" sz="2000" dirty="0">
                <a:solidFill>
                  <a:srgbClr val="FFFF00"/>
                </a:solidFill>
                <a:latin typeface="Arial Black" pitchFamily="34" charset="0"/>
                <a:cs typeface="+mn-cs"/>
              </a:rPr>
              <a:t>=  300 +  600</a:t>
            </a:r>
            <a:endParaRPr lang="pt-BR" sz="1600" dirty="0">
              <a:solidFill>
                <a:srgbClr val="FFFF0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85634" y="4207669"/>
            <a:ext cx="22894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dirty="0" err="1">
                <a:solidFill>
                  <a:srgbClr val="FFFF00"/>
                </a:solidFill>
                <a:latin typeface="Arial Black" pitchFamily="34" charset="0"/>
                <a:cs typeface="+mn-cs"/>
              </a:rPr>
              <a:t>m</a:t>
            </a:r>
            <a:r>
              <a:rPr lang="pt-BR" sz="1600" dirty="0" err="1">
                <a:solidFill>
                  <a:srgbClr val="FFFF00"/>
                </a:solidFill>
                <a:latin typeface="Arial Black" pitchFamily="34" charset="0"/>
                <a:cs typeface="+mn-cs"/>
              </a:rPr>
              <a:t>f</a:t>
            </a:r>
            <a:r>
              <a:rPr lang="pt-BR" sz="1050" dirty="0">
                <a:solidFill>
                  <a:srgbClr val="FFFF00"/>
                </a:solidFill>
                <a:latin typeface="Arial Black" pitchFamily="34" charset="0"/>
                <a:cs typeface="+mn-cs"/>
              </a:rPr>
              <a:t>  </a:t>
            </a:r>
            <a:r>
              <a:rPr lang="pt-BR" sz="1400" dirty="0">
                <a:solidFill>
                  <a:srgbClr val="FFFF00"/>
                </a:solidFill>
                <a:latin typeface="Arial Black" pitchFamily="34" charset="0"/>
                <a:cs typeface="+mn-cs"/>
              </a:rPr>
              <a:t>x</a:t>
            </a:r>
            <a:r>
              <a:rPr lang="pt-BR" sz="1600" dirty="0">
                <a:solidFill>
                  <a:srgbClr val="FFFF00"/>
                </a:solidFill>
                <a:latin typeface="Arial Black" pitchFamily="34" charset="0"/>
                <a:cs typeface="+mn-cs"/>
              </a:rPr>
              <a:t> </a:t>
            </a:r>
            <a:r>
              <a:rPr lang="pt-BR" sz="2000" dirty="0">
                <a:solidFill>
                  <a:srgbClr val="FFFF00"/>
                </a:solidFill>
                <a:latin typeface="Arial Black" pitchFamily="34" charset="0"/>
                <a:cs typeface="+mn-cs"/>
              </a:rPr>
              <a:t>360</a:t>
            </a:r>
            <a:r>
              <a:rPr lang="pt-BR" sz="1600" dirty="0">
                <a:solidFill>
                  <a:srgbClr val="FFFF00"/>
                </a:solidFill>
                <a:latin typeface="Arial Black" pitchFamily="34" charset="0"/>
                <a:cs typeface="+mn-cs"/>
              </a:rPr>
              <a:t> </a:t>
            </a:r>
            <a:r>
              <a:rPr lang="pt-BR" sz="2000" dirty="0">
                <a:solidFill>
                  <a:srgbClr val="FFFF00"/>
                </a:solidFill>
                <a:latin typeface="Arial Black" pitchFamily="34" charset="0"/>
                <a:cs typeface="+mn-cs"/>
              </a:rPr>
              <a:t>=  900</a:t>
            </a:r>
            <a:endParaRPr lang="pt-BR" sz="1600" dirty="0">
              <a:solidFill>
                <a:srgbClr val="FFFF00"/>
              </a:solidFill>
              <a:latin typeface="Arial Black" pitchFamily="34" charset="0"/>
              <a:cs typeface="+mn-cs"/>
            </a:endParaRPr>
          </a:p>
        </p:txBody>
      </p:sp>
      <p:cxnSp>
        <p:nvCxnSpPr>
          <p:cNvPr id="24" name="Conector reto 22"/>
          <p:cNvCxnSpPr>
            <a:cxnSpLocks noChangeShapeType="1"/>
          </p:cNvCxnSpPr>
          <p:nvPr/>
        </p:nvCxnSpPr>
        <p:spPr bwMode="auto">
          <a:xfrm rot="5400000">
            <a:off x="3885804" y="3829447"/>
            <a:ext cx="1659731" cy="1588"/>
          </a:xfrm>
          <a:prstGeom prst="lin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</p:spPr>
      </p:cxn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4929434" y="2946797"/>
            <a:ext cx="1571745" cy="721578"/>
            <a:chOff x="4929433" y="3929064"/>
            <a:chExt cx="1571745" cy="962105"/>
          </a:xfrm>
        </p:grpSpPr>
        <p:sp>
          <p:nvSpPr>
            <p:cNvPr id="708635" name="Text Box 14"/>
            <p:cNvSpPr txBox="1">
              <a:spLocks noChangeArrowheads="1"/>
            </p:cNvSpPr>
            <p:nvPr/>
          </p:nvSpPr>
          <p:spPr bwMode="auto">
            <a:xfrm>
              <a:off x="5801949" y="4357689"/>
              <a:ext cx="699229" cy="533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000">
                  <a:solidFill>
                    <a:srgbClr val="FFFF00"/>
                  </a:solidFill>
                  <a:latin typeface="Arial Black" pitchFamily="34" charset="0"/>
                </a:rPr>
                <a:t>360</a:t>
              </a:r>
              <a:endParaRPr lang="pt-BR" altLang="pt-BR" sz="160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  <p:sp>
          <p:nvSpPr>
            <p:cNvPr id="708636" name="Text Box 14"/>
            <p:cNvSpPr txBox="1">
              <a:spLocks noChangeArrowheads="1"/>
            </p:cNvSpPr>
            <p:nvPr/>
          </p:nvSpPr>
          <p:spPr bwMode="auto">
            <a:xfrm>
              <a:off x="5786074" y="3929064"/>
              <a:ext cx="699229" cy="533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2000">
                  <a:solidFill>
                    <a:srgbClr val="FFFF00"/>
                  </a:solidFill>
                  <a:latin typeface="Arial Black" pitchFamily="34" charset="0"/>
                </a:rPr>
                <a:t>900</a:t>
              </a:r>
              <a:endParaRPr lang="pt-BR" altLang="pt-BR" sz="160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  <p:sp>
          <p:nvSpPr>
            <p:cNvPr id="27" name="Text Box 14"/>
            <p:cNvSpPr txBox="1">
              <a:spLocks noChangeArrowheads="1"/>
            </p:cNvSpPr>
            <p:nvPr/>
          </p:nvSpPr>
          <p:spPr bwMode="auto">
            <a:xfrm>
              <a:off x="4929433" y="4071940"/>
              <a:ext cx="901209" cy="615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2400" dirty="0" err="1">
                  <a:solidFill>
                    <a:srgbClr val="FFFF00"/>
                  </a:solidFill>
                  <a:latin typeface="Arial Black" pitchFamily="34" charset="0"/>
                  <a:cs typeface="+mn-cs"/>
                </a:rPr>
                <a:t>m</a:t>
              </a:r>
              <a:r>
                <a:rPr lang="pt-BR" sz="1600" dirty="0" err="1">
                  <a:solidFill>
                    <a:srgbClr val="FFFF00"/>
                  </a:solidFill>
                  <a:latin typeface="Arial Black" pitchFamily="34" charset="0"/>
                  <a:cs typeface="+mn-cs"/>
                </a:rPr>
                <a:t>f</a:t>
              </a:r>
              <a:r>
                <a:rPr lang="pt-BR" sz="1050" dirty="0">
                  <a:solidFill>
                    <a:srgbClr val="FFFF00"/>
                  </a:solidFill>
                  <a:latin typeface="Arial Black" pitchFamily="34" charset="0"/>
                  <a:cs typeface="+mn-cs"/>
                </a:rPr>
                <a:t>  </a:t>
              </a:r>
              <a:r>
                <a:rPr lang="pt-BR" sz="1600" dirty="0">
                  <a:solidFill>
                    <a:srgbClr val="FFFF00"/>
                  </a:solidFill>
                  <a:latin typeface="Arial Black" pitchFamily="34" charset="0"/>
                  <a:cs typeface="+mn-cs"/>
                </a:rPr>
                <a:t> </a:t>
              </a:r>
              <a:r>
                <a:rPr lang="pt-BR" sz="2000" dirty="0">
                  <a:solidFill>
                    <a:srgbClr val="FFFF00"/>
                  </a:solidFill>
                  <a:latin typeface="Arial Black" pitchFamily="34" charset="0"/>
                  <a:cs typeface="+mn-cs"/>
                </a:rPr>
                <a:t>=</a:t>
              </a:r>
              <a:endParaRPr lang="pt-BR" sz="1600" dirty="0">
                <a:solidFill>
                  <a:srgbClr val="FFFF00"/>
                </a:solidFill>
                <a:latin typeface="Arial Black" pitchFamily="34" charset="0"/>
                <a:cs typeface="+mn-cs"/>
              </a:endParaRPr>
            </a:p>
          </p:txBody>
        </p:sp>
        <p:cxnSp>
          <p:nvCxnSpPr>
            <p:cNvPr id="708638" name="Conector reto 28"/>
            <p:cNvCxnSpPr>
              <a:cxnSpLocks noChangeShapeType="1"/>
            </p:cNvCxnSpPr>
            <p:nvPr/>
          </p:nvCxnSpPr>
          <p:spPr bwMode="auto">
            <a:xfrm>
              <a:off x="5857875" y="4286250"/>
              <a:ext cx="642938" cy="1588"/>
            </a:xfrm>
            <a:prstGeom prst="lin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</p:spPr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4929191" y="3564964"/>
            <a:ext cx="2254143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dirty="0" err="1">
                <a:solidFill>
                  <a:srgbClr val="FFFFFF"/>
                </a:solidFill>
                <a:latin typeface="Arial Black" pitchFamily="34" charset="0"/>
              </a:rPr>
              <a:t>m</a:t>
            </a:r>
            <a:r>
              <a:rPr lang="pt-BR" sz="1600" dirty="0" err="1">
                <a:solidFill>
                  <a:srgbClr val="FFFFFF"/>
                </a:solidFill>
                <a:latin typeface="Arial Black" pitchFamily="34" charset="0"/>
              </a:rPr>
              <a:t>f</a:t>
            </a:r>
            <a:r>
              <a:rPr lang="pt-BR" sz="1050" dirty="0">
                <a:solidFill>
                  <a:srgbClr val="FFFFFF"/>
                </a:solidFill>
                <a:latin typeface="Arial Black" pitchFamily="34" charset="0"/>
              </a:rPr>
              <a:t>  </a:t>
            </a:r>
            <a:r>
              <a:rPr lang="pt-BR" sz="1600" dirty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pt-BR" sz="2000" dirty="0">
                <a:solidFill>
                  <a:srgbClr val="FFFFFF"/>
                </a:solidFill>
                <a:latin typeface="Arial Black" pitchFamily="34" charset="0"/>
              </a:rPr>
              <a:t>= 2,5 mol/L</a:t>
            </a:r>
            <a:endParaRPr lang="pt-BR" sz="1600" dirty="0">
              <a:solidFill>
                <a:srgbClr val="FFFF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5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5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5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5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5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0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9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975944" y="2335975"/>
            <a:ext cx="6470349" cy="1338828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1800" dirty="0">
                <a:solidFill>
                  <a:schemeClr val="accent6">
                    <a:lumMod val="75000"/>
                  </a:schemeClr>
                </a:solidFill>
                <a:latin typeface="Anton" charset="0"/>
              </a:rPr>
              <a:t>Em uma mistura de duas espécies químicas diferentes, pode ocorrer a disseminação, sob forma de pequenas partículas,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1800" dirty="0">
                <a:solidFill>
                  <a:schemeClr val="accent6">
                    <a:lumMod val="75000"/>
                  </a:schemeClr>
                </a:solidFill>
                <a:latin typeface="Anton" charset="0"/>
              </a:rPr>
              <a:t>de uma espécie na outra 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448910" y="3744267"/>
            <a:ext cx="5623553" cy="92333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1800" dirty="0">
                <a:solidFill>
                  <a:schemeClr val="accent6">
                    <a:lumMod val="75000"/>
                  </a:schemeClr>
                </a:solidFill>
                <a:latin typeface="Anton" charset="0"/>
              </a:rPr>
              <a:t>Neste caso o sistema recebe o nome de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1800" dirty="0">
                <a:solidFill>
                  <a:schemeClr val="accent6">
                    <a:lumMod val="75000"/>
                  </a:schemeClr>
                </a:solidFill>
                <a:latin typeface="Anton" charset="0"/>
              </a:rPr>
              <a:t>DISPERSÃO </a:t>
            </a:r>
          </a:p>
        </p:txBody>
      </p:sp>
      <p:pic>
        <p:nvPicPr>
          <p:cNvPr id="657416" name="Picture 9" descr="Resultado de imagem para quÃ­mica soluÃ§Ãµ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1768" y="195262"/>
            <a:ext cx="3674626" cy="1825229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74"/>
          <p:cNvSpPr>
            <a:spLocks noChangeArrowheads="1"/>
          </p:cNvSpPr>
          <p:nvPr/>
        </p:nvSpPr>
        <p:spPr bwMode="auto">
          <a:xfrm>
            <a:off x="304800" y="139928"/>
            <a:ext cx="84503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 sz="1600" dirty="0">
                <a:solidFill>
                  <a:srgbClr val="FFFFFF"/>
                </a:solidFill>
                <a:latin typeface="Anton" charset="0"/>
              </a:rPr>
              <a:t>03) Que volumes de soluções  0,5 mol/L e 1,0 mol/L de mesmo soluto deveremos   misturar  para  obter   2,0 L  de   solução   0,8 mol/L, respectivamente?</a:t>
            </a:r>
          </a:p>
        </p:txBody>
      </p:sp>
      <p:sp>
        <p:nvSpPr>
          <p:cNvPr id="56464" name="Text Box 144"/>
          <p:cNvSpPr txBox="1">
            <a:spLocks noChangeArrowheads="1"/>
          </p:cNvSpPr>
          <p:nvPr/>
        </p:nvSpPr>
        <p:spPr bwMode="auto">
          <a:xfrm>
            <a:off x="3463834" y="2411017"/>
            <a:ext cx="1135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V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1 </a:t>
            </a:r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= </a:t>
            </a:r>
            <a:r>
              <a:rPr lang="pt-BR" altLang="pt-BR">
                <a:solidFill>
                  <a:srgbClr val="66FF33"/>
                </a:solidFill>
                <a:latin typeface="Arial Black" pitchFamily="34" charset="0"/>
              </a:rPr>
              <a:t>x</a:t>
            </a:r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 mL</a:t>
            </a:r>
          </a:p>
        </p:txBody>
      </p:sp>
      <p:sp>
        <p:nvSpPr>
          <p:cNvPr id="56465" name="Text Box 145"/>
          <p:cNvSpPr txBox="1">
            <a:spLocks noChangeArrowheads="1"/>
          </p:cNvSpPr>
          <p:nvPr/>
        </p:nvSpPr>
        <p:spPr bwMode="auto">
          <a:xfrm>
            <a:off x="5229148" y="2411017"/>
            <a:ext cx="11320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V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2</a:t>
            </a:r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 = </a:t>
            </a:r>
            <a:r>
              <a:rPr lang="pt-BR" altLang="pt-BR">
                <a:solidFill>
                  <a:srgbClr val="66FF33"/>
                </a:solidFill>
                <a:latin typeface="Arial Black" pitchFamily="34" charset="0"/>
              </a:rPr>
              <a:t>y</a:t>
            </a:r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 mL</a:t>
            </a:r>
          </a:p>
        </p:txBody>
      </p:sp>
      <p:sp>
        <p:nvSpPr>
          <p:cNvPr id="56466" name="Text Box 146"/>
          <p:cNvSpPr txBox="1">
            <a:spLocks noChangeArrowheads="1"/>
          </p:cNvSpPr>
          <p:nvPr/>
        </p:nvSpPr>
        <p:spPr bwMode="auto">
          <a:xfrm>
            <a:off x="3161761" y="2732485"/>
            <a:ext cx="17203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400">
                <a:solidFill>
                  <a:srgbClr val="FFFF00"/>
                </a:solidFill>
                <a:latin typeface="Arial Black" pitchFamily="34" charset="0"/>
              </a:rPr>
              <a:t>m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1</a:t>
            </a:r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 = 0,5 mol/L</a:t>
            </a:r>
          </a:p>
        </p:txBody>
      </p:sp>
      <p:sp>
        <p:nvSpPr>
          <p:cNvPr id="56470" name="Text Box 150"/>
          <p:cNvSpPr txBox="1">
            <a:spLocks noChangeArrowheads="1"/>
          </p:cNvSpPr>
          <p:nvPr/>
        </p:nvSpPr>
        <p:spPr bwMode="auto">
          <a:xfrm>
            <a:off x="7583431" y="2411017"/>
            <a:ext cx="9637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V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F</a:t>
            </a:r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 = 2 L</a:t>
            </a:r>
          </a:p>
        </p:txBody>
      </p:sp>
      <p:sp>
        <p:nvSpPr>
          <p:cNvPr id="56515" name="AutoShape 195"/>
          <p:cNvSpPr>
            <a:spLocks/>
          </p:cNvSpPr>
          <p:nvPr/>
        </p:nvSpPr>
        <p:spPr bwMode="auto">
          <a:xfrm>
            <a:off x="214314" y="3492103"/>
            <a:ext cx="73025" cy="594122"/>
          </a:xfrm>
          <a:prstGeom prst="leftBrace">
            <a:avLst>
              <a:gd name="adj1" fmla="val 90398"/>
              <a:gd name="adj2" fmla="val 50000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altLang="pt-BR">
              <a:solidFill>
                <a:srgbClr val="000000"/>
              </a:solidFill>
              <a:latin typeface="Arrus Blk BT"/>
            </a:endParaRPr>
          </a:p>
        </p:txBody>
      </p:sp>
      <p:sp>
        <p:nvSpPr>
          <p:cNvPr id="57" name="AutoShape 4"/>
          <p:cNvSpPr>
            <a:spLocks noChangeArrowheads="1"/>
          </p:cNvSpPr>
          <p:nvPr/>
        </p:nvSpPr>
        <p:spPr bwMode="auto">
          <a:xfrm>
            <a:off x="3635375" y="1356122"/>
            <a:ext cx="865188" cy="676275"/>
          </a:xfrm>
          <a:prstGeom prst="can">
            <a:avLst>
              <a:gd name="adj" fmla="val 1908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Arrus Blk BT" pitchFamily="18" charset="0"/>
              <a:cs typeface="+mn-cs"/>
            </a:endParaRPr>
          </a:p>
        </p:txBody>
      </p:sp>
      <p:sp>
        <p:nvSpPr>
          <p:cNvPr id="58" name="AutoShape 5"/>
          <p:cNvSpPr>
            <a:spLocks noChangeArrowheads="1"/>
          </p:cNvSpPr>
          <p:nvPr/>
        </p:nvSpPr>
        <p:spPr bwMode="auto">
          <a:xfrm>
            <a:off x="3635375" y="1924050"/>
            <a:ext cx="865188" cy="404813"/>
          </a:xfrm>
          <a:prstGeom prst="can">
            <a:avLst>
              <a:gd name="adj" fmla="val 25000"/>
            </a:avLst>
          </a:prstGeom>
          <a:solidFill>
            <a:srgbClr val="CE150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altLang="pt-BR">
              <a:solidFill>
                <a:srgbClr val="000000"/>
              </a:solidFill>
              <a:latin typeface="Arrus Blk BT"/>
            </a:endParaRPr>
          </a:p>
        </p:txBody>
      </p:sp>
      <p:sp>
        <p:nvSpPr>
          <p:cNvPr id="59" name="AutoShape 8"/>
          <p:cNvSpPr>
            <a:spLocks noChangeArrowheads="1"/>
          </p:cNvSpPr>
          <p:nvPr/>
        </p:nvSpPr>
        <p:spPr bwMode="auto">
          <a:xfrm>
            <a:off x="6494464" y="1733550"/>
            <a:ext cx="935037" cy="245269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0" name="AutoShape 13"/>
          <p:cNvSpPr>
            <a:spLocks noChangeArrowheads="1"/>
          </p:cNvSpPr>
          <p:nvPr/>
        </p:nvSpPr>
        <p:spPr bwMode="auto">
          <a:xfrm>
            <a:off x="5357814" y="1383507"/>
            <a:ext cx="865187" cy="54054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Arrus Blk BT" pitchFamily="18" charset="0"/>
              <a:cs typeface="+mn-cs"/>
            </a:endParaRPr>
          </a:p>
        </p:txBody>
      </p:sp>
      <p:sp>
        <p:nvSpPr>
          <p:cNvPr id="61" name="AutoShape 14"/>
          <p:cNvSpPr>
            <a:spLocks noChangeArrowheads="1"/>
          </p:cNvSpPr>
          <p:nvPr/>
        </p:nvSpPr>
        <p:spPr bwMode="auto">
          <a:xfrm>
            <a:off x="5357814" y="1762126"/>
            <a:ext cx="865187" cy="594122"/>
          </a:xfrm>
          <a:prstGeom prst="can">
            <a:avLst>
              <a:gd name="adj" fmla="val 21241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altLang="pt-BR">
              <a:solidFill>
                <a:srgbClr val="000000"/>
              </a:solidFill>
              <a:latin typeface="Arrus Blk BT"/>
            </a:endParaRPr>
          </a:p>
        </p:txBody>
      </p:sp>
      <p:sp>
        <p:nvSpPr>
          <p:cNvPr id="62" name="WordArt 15"/>
          <p:cNvSpPr>
            <a:spLocks noChangeArrowheads="1" noChangeShapeType="1" noTextEdit="1"/>
          </p:cNvSpPr>
          <p:nvPr/>
        </p:nvSpPr>
        <p:spPr bwMode="auto">
          <a:xfrm>
            <a:off x="4714876" y="1708547"/>
            <a:ext cx="360363" cy="2702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+</a:t>
            </a:r>
          </a:p>
        </p:txBody>
      </p:sp>
      <p:sp>
        <p:nvSpPr>
          <p:cNvPr id="63" name="AutoShape 16"/>
          <p:cNvSpPr>
            <a:spLocks noChangeArrowheads="1"/>
          </p:cNvSpPr>
          <p:nvPr/>
        </p:nvSpPr>
        <p:spPr bwMode="auto">
          <a:xfrm>
            <a:off x="7608889" y="1384697"/>
            <a:ext cx="865187" cy="54054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Arrus Blk BT" pitchFamily="18" charset="0"/>
              <a:cs typeface="+mn-cs"/>
            </a:endParaRPr>
          </a:p>
        </p:txBody>
      </p:sp>
      <p:sp>
        <p:nvSpPr>
          <p:cNvPr id="64" name="AutoShape 17"/>
          <p:cNvSpPr>
            <a:spLocks noChangeArrowheads="1"/>
          </p:cNvSpPr>
          <p:nvPr/>
        </p:nvSpPr>
        <p:spPr bwMode="auto">
          <a:xfrm>
            <a:off x="7608889" y="1546623"/>
            <a:ext cx="865187" cy="810815"/>
          </a:xfrm>
          <a:prstGeom prst="can">
            <a:avLst>
              <a:gd name="adj" fmla="val 17980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altLang="pt-BR">
              <a:solidFill>
                <a:srgbClr val="000000"/>
              </a:solidFill>
              <a:latin typeface="Arrus Blk BT"/>
            </a:endParaRPr>
          </a:p>
        </p:txBody>
      </p:sp>
      <p:sp>
        <p:nvSpPr>
          <p:cNvPr id="65" name="Rectangle 108"/>
          <p:cNvSpPr>
            <a:spLocks noChangeArrowheads="1"/>
          </p:cNvSpPr>
          <p:nvPr/>
        </p:nvSpPr>
        <p:spPr bwMode="auto">
          <a:xfrm>
            <a:off x="604661" y="924314"/>
            <a:ext cx="194796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lnSpc>
                <a:spcPct val="150000"/>
              </a:lnSpc>
              <a:tabLst>
                <a:tab pos="450850" algn="l"/>
              </a:tabLst>
            </a:pPr>
            <a:r>
              <a:rPr lang="pt-BR" altLang="pt-BR" sz="1600" dirty="0">
                <a:solidFill>
                  <a:srgbClr val="FFFFFF"/>
                </a:solidFill>
                <a:latin typeface="Anton" charset="0"/>
              </a:rPr>
              <a:t>a) 200 mL e 1800 </a:t>
            </a:r>
            <a:r>
              <a:rPr lang="pt-BR" altLang="pt-BR" sz="1600" dirty="0" err="1">
                <a:solidFill>
                  <a:srgbClr val="FFFFFF"/>
                </a:solidFill>
                <a:latin typeface="Anton" charset="0"/>
              </a:rPr>
              <a:t>mL</a:t>
            </a:r>
            <a:r>
              <a:rPr lang="pt-BR" altLang="pt-BR" sz="1600" dirty="0">
                <a:solidFill>
                  <a:srgbClr val="FFFFFF"/>
                </a:solidFill>
                <a:latin typeface="Anton" charset="0"/>
              </a:rPr>
              <a:t>.</a:t>
            </a:r>
          </a:p>
          <a:p>
            <a:pPr algn="just">
              <a:lnSpc>
                <a:spcPct val="150000"/>
              </a:lnSpc>
              <a:tabLst>
                <a:tab pos="450850" algn="l"/>
              </a:tabLst>
            </a:pPr>
            <a:r>
              <a:rPr lang="pt-BR" altLang="pt-BR" sz="1600" dirty="0">
                <a:solidFill>
                  <a:srgbClr val="FFFFFF"/>
                </a:solidFill>
                <a:latin typeface="Anton" charset="0"/>
              </a:rPr>
              <a:t>b) 1000 mL e 1000 </a:t>
            </a:r>
            <a:r>
              <a:rPr lang="pt-BR" altLang="pt-BR" sz="1600" dirty="0" err="1">
                <a:solidFill>
                  <a:srgbClr val="FFFFFF"/>
                </a:solidFill>
                <a:latin typeface="Anton" charset="0"/>
              </a:rPr>
              <a:t>mL</a:t>
            </a:r>
            <a:r>
              <a:rPr lang="pt-BR" altLang="pt-BR" sz="1600" dirty="0">
                <a:solidFill>
                  <a:srgbClr val="FFFFFF"/>
                </a:solidFill>
                <a:latin typeface="Anton" charset="0"/>
              </a:rPr>
              <a:t>.</a:t>
            </a:r>
          </a:p>
          <a:p>
            <a:pPr algn="just">
              <a:lnSpc>
                <a:spcPct val="150000"/>
              </a:lnSpc>
              <a:tabLst>
                <a:tab pos="450850" algn="l"/>
              </a:tabLst>
            </a:pPr>
            <a:r>
              <a:rPr lang="pt-BR" altLang="pt-BR" sz="1600" dirty="0">
                <a:solidFill>
                  <a:srgbClr val="FFFFFF"/>
                </a:solidFill>
                <a:latin typeface="Anton" charset="0"/>
              </a:rPr>
              <a:t>c) 1200 mL e 800 </a:t>
            </a:r>
            <a:r>
              <a:rPr lang="pt-BR" altLang="pt-BR" sz="1600" dirty="0" err="1">
                <a:solidFill>
                  <a:srgbClr val="FFFFFF"/>
                </a:solidFill>
                <a:latin typeface="Anton" charset="0"/>
              </a:rPr>
              <a:t>mL</a:t>
            </a:r>
            <a:r>
              <a:rPr lang="pt-BR" altLang="pt-BR" sz="1600" dirty="0">
                <a:solidFill>
                  <a:srgbClr val="FFFFFF"/>
                </a:solidFill>
                <a:latin typeface="Anton" charset="0"/>
              </a:rPr>
              <a:t>.</a:t>
            </a:r>
          </a:p>
          <a:p>
            <a:pPr algn="just">
              <a:lnSpc>
                <a:spcPct val="150000"/>
              </a:lnSpc>
              <a:tabLst>
                <a:tab pos="450850" algn="l"/>
              </a:tabLst>
            </a:pPr>
            <a:r>
              <a:rPr lang="pt-BR" altLang="pt-BR" sz="1600" dirty="0">
                <a:solidFill>
                  <a:srgbClr val="FFFFFF"/>
                </a:solidFill>
                <a:latin typeface="Anton" charset="0"/>
              </a:rPr>
              <a:t>d) 800 mL e 1200 </a:t>
            </a:r>
            <a:r>
              <a:rPr lang="pt-BR" altLang="pt-BR" sz="1600" dirty="0" err="1">
                <a:solidFill>
                  <a:srgbClr val="FFFFFF"/>
                </a:solidFill>
                <a:latin typeface="Anton" charset="0"/>
              </a:rPr>
              <a:t>mL</a:t>
            </a:r>
            <a:r>
              <a:rPr lang="pt-BR" altLang="pt-BR" sz="1600" dirty="0">
                <a:solidFill>
                  <a:srgbClr val="FFFFFF"/>
                </a:solidFill>
                <a:latin typeface="Anton" charset="0"/>
              </a:rPr>
              <a:t>.</a:t>
            </a:r>
          </a:p>
          <a:p>
            <a:pPr algn="just">
              <a:lnSpc>
                <a:spcPct val="150000"/>
              </a:lnSpc>
              <a:tabLst>
                <a:tab pos="450850" algn="l"/>
              </a:tabLst>
            </a:pPr>
            <a:r>
              <a:rPr lang="pt-BR" altLang="pt-BR" sz="1600" dirty="0">
                <a:solidFill>
                  <a:srgbClr val="FFFFFF"/>
                </a:solidFill>
                <a:latin typeface="Anton" charset="0"/>
              </a:rPr>
              <a:t>e) 1800 mL e 200 </a:t>
            </a:r>
            <a:r>
              <a:rPr lang="pt-BR" altLang="pt-BR" sz="1600" dirty="0" err="1">
                <a:solidFill>
                  <a:srgbClr val="FFFFFF"/>
                </a:solidFill>
                <a:latin typeface="Anton" charset="0"/>
              </a:rPr>
              <a:t>mL</a:t>
            </a:r>
            <a:r>
              <a:rPr lang="pt-BR" altLang="pt-BR" sz="1600" dirty="0">
                <a:solidFill>
                  <a:srgbClr val="FFFFFF"/>
                </a:solidFill>
                <a:latin typeface="Anton" charset="0"/>
              </a:rPr>
              <a:t>.</a:t>
            </a:r>
          </a:p>
        </p:txBody>
      </p:sp>
      <p:sp>
        <p:nvSpPr>
          <p:cNvPr id="66" name="Text Box 146"/>
          <p:cNvSpPr txBox="1">
            <a:spLocks noChangeArrowheads="1"/>
          </p:cNvSpPr>
          <p:nvPr/>
        </p:nvSpPr>
        <p:spPr bwMode="auto">
          <a:xfrm>
            <a:off x="5207170" y="2732485"/>
            <a:ext cx="1737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400">
                <a:solidFill>
                  <a:srgbClr val="FFFF00"/>
                </a:solidFill>
                <a:latin typeface="Arial Black" pitchFamily="34" charset="0"/>
              </a:rPr>
              <a:t>m</a:t>
            </a:r>
            <a:r>
              <a:rPr lang="pt-BR" altLang="pt-BR" sz="1400">
                <a:solidFill>
                  <a:srgbClr val="FFFF00"/>
                </a:solidFill>
                <a:latin typeface="Arial Black" pitchFamily="34" charset="0"/>
              </a:rPr>
              <a:t>2</a:t>
            </a:r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 = 1,0 mol/L</a:t>
            </a:r>
          </a:p>
        </p:txBody>
      </p:sp>
      <p:sp>
        <p:nvSpPr>
          <p:cNvPr id="67" name="Text Box 146"/>
          <p:cNvSpPr txBox="1">
            <a:spLocks noChangeArrowheads="1"/>
          </p:cNvSpPr>
          <p:nvPr/>
        </p:nvSpPr>
        <p:spPr bwMode="auto">
          <a:xfrm>
            <a:off x="7262272" y="2732485"/>
            <a:ext cx="17203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2400">
                <a:solidFill>
                  <a:srgbClr val="FFFF00"/>
                </a:solidFill>
                <a:latin typeface="Arial Black" pitchFamily="34" charset="0"/>
              </a:rPr>
              <a:t>m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F</a:t>
            </a:r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 = 0,8 mol/L</a:t>
            </a:r>
          </a:p>
        </p:txBody>
      </p:sp>
      <p:sp>
        <p:nvSpPr>
          <p:cNvPr id="68" name="Text Box 14"/>
          <p:cNvSpPr txBox="1">
            <a:spLocks noChangeArrowheads="1"/>
          </p:cNvSpPr>
          <p:nvPr/>
        </p:nvSpPr>
        <p:spPr bwMode="auto">
          <a:xfrm>
            <a:off x="573552" y="3107531"/>
            <a:ext cx="29899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0,5 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x</a:t>
            </a:r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pt-BR" altLang="pt-BR">
                <a:solidFill>
                  <a:srgbClr val="66FF33"/>
                </a:solidFill>
                <a:latin typeface="Arial Black" pitchFamily="34" charset="0"/>
              </a:rPr>
              <a:t>x</a:t>
            </a:r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  +  1 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x</a:t>
            </a:r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pt-BR" altLang="pt-BR">
                <a:solidFill>
                  <a:srgbClr val="66FF33"/>
                </a:solidFill>
                <a:latin typeface="Arial Black" pitchFamily="34" charset="0"/>
              </a:rPr>
              <a:t>y</a:t>
            </a:r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  =  0,8 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x</a:t>
            </a:r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 2000</a:t>
            </a:r>
          </a:p>
        </p:txBody>
      </p:sp>
      <p:sp>
        <p:nvSpPr>
          <p:cNvPr id="69" name="Text Box 14"/>
          <p:cNvSpPr txBox="1">
            <a:spLocks noChangeArrowheads="1"/>
          </p:cNvSpPr>
          <p:nvPr/>
        </p:nvSpPr>
        <p:spPr bwMode="auto">
          <a:xfrm>
            <a:off x="589565" y="3482579"/>
            <a:ext cx="24689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0,5 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x</a:t>
            </a:r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pt-BR" altLang="pt-BR">
                <a:solidFill>
                  <a:srgbClr val="66FF33"/>
                </a:solidFill>
                <a:latin typeface="Arial Black" pitchFamily="34" charset="0"/>
              </a:rPr>
              <a:t>x</a:t>
            </a:r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  +  1 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x</a:t>
            </a:r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pt-BR" altLang="pt-BR">
                <a:solidFill>
                  <a:srgbClr val="66FF33"/>
                </a:solidFill>
                <a:latin typeface="Arial Black" pitchFamily="34" charset="0"/>
              </a:rPr>
              <a:t>y</a:t>
            </a:r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  =  1600</a:t>
            </a:r>
          </a:p>
        </p:txBody>
      </p:sp>
      <p:sp>
        <p:nvSpPr>
          <p:cNvPr id="70" name="Text Box 14"/>
          <p:cNvSpPr txBox="1">
            <a:spLocks noChangeArrowheads="1"/>
          </p:cNvSpPr>
          <p:nvPr/>
        </p:nvSpPr>
        <p:spPr bwMode="auto">
          <a:xfrm>
            <a:off x="1370243" y="3804048"/>
            <a:ext cx="1725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pt-BR" altLang="pt-BR">
                <a:solidFill>
                  <a:srgbClr val="66FF33"/>
                </a:solidFill>
                <a:latin typeface="Arial Black" pitchFamily="34" charset="0"/>
              </a:rPr>
              <a:t>x</a:t>
            </a:r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  +   </a:t>
            </a:r>
            <a:r>
              <a:rPr lang="pt-BR" altLang="pt-BR">
                <a:solidFill>
                  <a:srgbClr val="66FF33"/>
                </a:solidFill>
                <a:latin typeface="Arial Black" pitchFamily="34" charset="0"/>
              </a:rPr>
              <a:t>y</a:t>
            </a:r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  =  2000</a:t>
            </a:r>
          </a:p>
        </p:txBody>
      </p:sp>
      <p:sp>
        <p:nvSpPr>
          <p:cNvPr id="71" name="Text Box 29"/>
          <p:cNvSpPr txBox="1">
            <a:spLocks noChangeArrowheads="1"/>
          </p:cNvSpPr>
          <p:nvPr/>
        </p:nvSpPr>
        <p:spPr bwMode="auto">
          <a:xfrm>
            <a:off x="3310797" y="3482579"/>
            <a:ext cx="7745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1400">
                <a:solidFill>
                  <a:srgbClr val="66FF33"/>
                </a:solidFill>
                <a:latin typeface="Arial Black" pitchFamily="34" charset="0"/>
              </a:rPr>
              <a:t>x </a:t>
            </a:r>
            <a:r>
              <a:rPr lang="pt-BR" altLang="pt-BR">
                <a:solidFill>
                  <a:srgbClr val="66FF33"/>
                </a:solidFill>
                <a:latin typeface="Arial Black" pitchFamily="34" charset="0"/>
              </a:rPr>
              <a:t>(– 1)</a:t>
            </a:r>
          </a:p>
        </p:txBody>
      </p:sp>
      <p:sp>
        <p:nvSpPr>
          <p:cNvPr id="72" name="AutoShape 195"/>
          <p:cNvSpPr>
            <a:spLocks/>
          </p:cNvSpPr>
          <p:nvPr/>
        </p:nvSpPr>
        <p:spPr bwMode="auto">
          <a:xfrm>
            <a:off x="214314" y="4174332"/>
            <a:ext cx="73025" cy="594122"/>
          </a:xfrm>
          <a:prstGeom prst="leftBrace">
            <a:avLst>
              <a:gd name="adj1" fmla="val 90399"/>
              <a:gd name="adj2" fmla="val 50000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altLang="pt-BR">
              <a:solidFill>
                <a:srgbClr val="000000"/>
              </a:solidFill>
              <a:latin typeface="Arrus Blk BT"/>
            </a:endParaRPr>
          </a:p>
        </p:txBody>
      </p:sp>
      <p:sp>
        <p:nvSpPr>
          <p:cNvPr id="73" name="Text Box 14"/>
          <p:cNvSpPr txBox="1">
            <a:spLocks noChangeArrowheads="1"/>
          </p:cNvSpPr>
          <p:nvPr/>
        </p:nvSpPr>
        <p:spPr bwMode="auto">
          <a:xfrm>
            <a:off x="585438" y="4164806"/>
            <a:ext cx="23374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– 0,5 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x</a:t>
            </a:r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pt-BR" altLang="pt-BR">
                <a:solidFill>
                  <a:srgbClr val="66FF33"/>
                </a:solidFill>
                <a:latin typeface="Arial Black" pitchFamily="34" charset="0"/>
              </a:rPr>
              <a:t>x</a:t>
            </a:r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  –  </a:t>
            </a:r>
            <a:r>
              <a:rPr lang="pt-BR" altLang="pt-BR">
                <a:solidFill>
                  <a:srgbClr val="66FF33"/>
                </a:solidFill>
                <a:latin typeface="Arial Black" pitchFamily="34" charset="0"/>
              </a:rPr>
              <a:t>y</a:t>
            </a:r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  =  –1600</a:t>
            </a: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1289282" y="4486275"/>
            <a:ext cx="1725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pt-BR" altLang="pt-BR">
                <a:solidFill>
                  <a:srgbClr val="66FF33"/>
                </a:solidFill>
                <a:latin typeface="Arial Black" pitchFamily="34" charset="0"/>
              </a:rPr>
              <a:t>x  </a:t>
            </a:r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+  </a:t>
            </a:r>
            <a:r>
              <a:rPr lang="pt-BR" altLang="pt-BR">
                <a:solidFill>
                  <a:srgbClr val="66FF33"/>
                </a:solidFill>
                <a:latin typeface="Arial Black" pitchFamily="34" charset="0"/>
              </a:rPr>
              <a:t>y</a:t>
            </a:r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  =   2000</a:t>
            </a:r>
          </a:p>
        </p:txBody>
      </p:sp>
      <p:cxnSp>
        <p:nvCxnSpPr>
          <p:cNvPr id="76" name="Conector reto 22"/>
          <p:cNvCxnSpPr>
            <a:cxnSpLocks noChangeShapeType="1"/>
          </p:cNvCxnSpPr>
          <p:nvPr/>
        </p:nvCxnSpPr>
        <p:spPr bwMode="auto">
          <a:xfrm rot="5400000">
            <a:off x="3367882" y="4097338"/>
            <a:ext cx="1981200" cy="1587"/>
          </a:xfrm>
          <a:prstGeom prst="lin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77" name="Line 94"/>
          <p:cNvSpPr>
            <a:spLocks noChangeShapeType="1"/>
          </p:cNvSpPr>
          <p:nvPr/>
        </p:nvSpPr>
        <p:spPr bwMode="auto">
          <a:xfrm flipH="1">
            <a:off x="1639889" y="4176713"/>
            <a:ext cx="503237" cy="270272"/>
          </a:xfrm>
          <a:prstGeom prst="line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8" name="Line 95"/>
          <p:cNvSpPr>
            <a:spLocks noChangeShapeType="1"/>
          </p:cNvSpPr>
          <p:nvPr/>
        </p:nvSpPr>
        <p:spPr bwMode="auto">
          <a:xfrm flipH="1">
            <a:off x="1639889" y="4449366"/>
            <a:ext cx="503237" cy="270272"/>
          </a:xfrm>
          <a:prstGeom prst="line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cxnSp>
        <p:nvCxnSpPr>
          <p:cNvPr id="80" name="Conector reto 79"/>
          <p:cNvCxnSpPr>
            <a:cxnSpLocks noChangeShapeType="1"/>
          </p:cNvCxnSpPr>
          <p:nvPr/>
        </p:nvCxnSpPr>
        <p:spPr bwMode="auto">
          <a:xfrm>
            <a:off x="571500" y="4768454"/>
            <a:ext cx="2571750" cy="119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87" name="Text Box 14"/>
          <p:cNvSpPr txBox="1">
            <a:spLocks noChangeArrowheads="1"/>
          </p:cNvSpPr>
          <p:nvPr/>
        </p:nvSpPr>
        <p:spPr bwMode="auto">
          <a:xfrm>
            <a:off x="1465285" y="4866085"/>
            <a:ext cx="14398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0,5 </a:t>
            </a:r>
            <a:r>
              <a:rPr lang="pt-BR" altLang="pt-BR">
                <a:solidFill>
                  <a:srgbClr val="66FF33"/>
                </a:solidFill>
                <a:latin typeface="Arial Black" pitchFamily="34" charset="0"/>
              </a:rPr>
              <a:t>x  </a:t>
            </a:r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=   400</a:t>
            </a:r>
          </a:p>
        </p:txBody>
      </p:sp>
      <p:sp>
        <p:nvSpPr>
          <p:cNvPr id="89" name="Text Box 14"/>
          <p:cNvSpPr txBox="1">
            <a:spLocks noChangeArrowheads="1"/>
          </p:cNvSpPr>
          <p:nvPr/>
        </p:nvSpPr>
        <p:spPr bwMode="auto">
          <a:xfrm>
            <a:off x="5979698" y="3482579"/>
            <a:ext cx="5453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400</a:t>
            </a:r>
          </a:p>
        </p:txBody>
      </p:sp>
      <p:sp>
        <p:nvSpPr>
          <p:cNvPr id="90" name="Text Box 14"/>
          <p:cNvSpPr txBox="1">
            <a:spLocks noChangeArrowheads="1"/>
          </p:cNvSpPr>
          <p:nvPr/>
        </p:nvSpPr>
        <p:spPr bwMode="auto">
          <a:xfrm>
            <a:off x="5264546" y="3643313"/>
            <a:ext cx="5421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66FF33"/>
                </a:solidFill>
                <a:latin typeface="Arial Black" pitchFamily="34" charset="0"/>
              </a:rPr>
              <a:t>x  </a:t>
            </a:r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=</a:t>
            </a:r>
          </a:p>
        </p:txBody>
      </p:sp>
      <p:sp>
        <p:nvSpPr>
          <p:cNvPr id="91" name="Text Box 14"/>
          <p:cNvSpPr txBox="1">
            <a:spLocks noChangeArrowheads="1"/>
          </p:cNvSpPr>
          <p:nvPr/>
        </p:nvSpPr>
        <p:spPr bwMode="auto">
          <a:xfrm>
            <a:off x="6043493" y="3857625"/>
            <a:ext cx="4844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0,5</a:t>
            </a:r>
          </a:p>
        </p:txBody>
      </p:sp>
      <p:cxnSp>
        <p:nvCxnSpPr>
          <p:cNvPr id="93" name="Conector reto 92"/>
          <p:cNvCxnSpPr>
            <a:cxnSpLocks noChangeShapeType="1"/>
          </p:cNvCxnSpPr>
          <p:nvPr/>
        </p:nvCxnSpPr>
        <p:spPr bwMode="auto">
          <a:xfrm>
            <a:off x="5929314" y="3804048"/>
            <a:ext cx="714375" cy="1190"/>
          </a:xfrm>
          <a:prstGeom prst="line">
            <a:avLst/>
          </a:prstGeom>
          <a:noFill/>
          <a:ln w="57150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95" name="Text Box 14"/>
          <p:cNvSpPr txBox="1">
            <a:spLocks noChangeArrowheads="1"/>
          </p:cNvSpPr>
          <p:nvPr/>
        </p:nvSpPr>
        <p:spPr bwMode="auto">
          <a:xfrm>
            <a:off x="5372722" y="4169999"/>
            <a:ext cx="1380506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rgbClr val="FFFFFF"/>
                </a:solidFill>
                <a:latin typeface="Arial Black" pitchFamily="34" charset="0"/>
              </a:rPr>
              <a:t>x  =  800 mL</a:t>
            </a:r>
          </a:p>
        </p:txBody>
      </p:sp>
      <p:sp>
        <p:nvSpPr>
          <p:cNvPr id="96" name="Text Box 14"/>
          <p:cNvSpPr txBox="1">
            <a:spLocks noChangeArrowheads="1"/>
          </p:cNvSpPr>
          <p:nvPr/>
        </p:nvSpPr>
        <p:spPr bwMode="auto">
          <a:xfrm>
            <a:off x="5401693" y="4545048"/>
            <a:ext cx="1489510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rgbClr val="FFFFFF"/>
                </a:solidFill>
                <a:latin typeface="Arial Black" pitchFamily="34" charset="0"/>
              </a:rPr>
              <a:t>y  =  1200 mL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6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6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6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20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4" dur="500" autoRev="1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5" dur="500" autoRev="1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6" dur="500" autoRev="1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64" grpId="0"/>
      <p:bldP spid="56465" grpId="0"/>
      <p:bldP spid="56466" grpId="0"/>
      <p:bldP spid="56470" grpId="0"/>
      <p:bldP spid="5651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/>
      <p:bldP spid="67" grpId="0"/>
      <p:bldP spid="68" grpId="0"/>
      <p:bldP spid="69" grpId="0"/>
      <p:bldP spid="70" grpId="0"/>
      <p:bldP spid="71" grpId="0"/>
      <p:bldP spid="72" grpId="0" animBg="1"/>
      <p:bldP spid="73" grpId="0"/>
      <p:bldP spid="74" grpId="0"/>
      <p:bldP spid="77" grpId="0" animBg="1"/>
      <p:bldP spid="78" grpId="0" animBg="1"/>
      <p:bldP spid="87" grpId="0"/>
      <p:bldP spid="89" grpId="0"/>
      <p:bldP spid="90" grpId="0"/>
      <p:bldP spid="91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ChangeArrowheads="1"/>
          </p:cNvSpPr>
          <p:nvPr/>
        </p:nvSpPr>
        <p:spPr bwMode="auto">
          <a:xfrm>
            <a:off x="0" y="259711"/>
            <a:ext cx="9010650" cy="62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altLang="pt-BR">
                <a:solidFill>
                  <a:srgbClr val="FFFFFF"/>
                </a:solidFill>
                <a:latin typeface="Anton" charset="0"/>
              </a:rPr>
              <a:t>04) A molaridade de uma solução </a:t>
            </a:r>
            <a:r>
              <a:rPr lang="pt-BR" altLang="pt-BR" b="1">
                <a:solidFill>
                  <a:srgbClr val="FFFF00"/>
                </a:solidFill>
                <a:latin typeface="Anton" charset="0"/>
              </a:rPr>
              <a:t>X</a:t>
            </a:r>
            <a:r>
              <a:rPr lang="pt-BR" altLang="pt-BR">
                <a:solidFill>
                  <a:srgbClr val="FFFFFF"/>
                </a:solidFill>
                <a:latin typeface="Anton" charset="0"/>
              </a:rPr>
              <a:t> de ácido nítrico é o triplo da molaridade de outra solução </a:t>
            </a:r>
            <a:r>
              <a:rPr lang="pt-BR" altLang="pt-BR">
                <a:solidFill>
                  <a:srgbClr val="FFFF00"/>
                </a:solidFill>
                <a:latin typeface="Anton" charset="0"/>
              </a:rPr>
              <a:t>Y </a:t>
            </a:r>
            <a:r>
              <a:rPr lang="pt-BR" altLang="pt-BR">
                <a:solidFill>
                  <a:srgbClr val="FFFFFF"/>
                </a:solidFill>
                <a:latin typeface="Anton" charset="0"/>
              </a:rPr>
              <a:t>de mesmo ácido. Ao se misturar 200mL da solução </a:t>
            </a:r>
            <a:r>
              <a:rPr lang="pt-BR" altLang="pt-BR" b="1">
                <a:solidFill>
                  <a:srgbClr val="FFFF00"/>
                </a:solidFill>
                <a:latin typeface="Anton" charset="0"/>
              </a:rPr>
              <a:t>X</a:t>
            </a:r>
            <a:r>
              <a:rPr lang="pt-BR" altLang="pt-BR">
                <a:solidFill>
                  <a:srgbClr val="FFFF00"/>
                </a:solidFill>
                <a:latin typeface="Anton" charset="0"/>
              </a:rPr>
              <a:t> </a:t>
            </a:r>
            <a:r>
              <a:rPr lang="pt-BR" altLang="pt-BR">
                <a:solidFill>
                  <a:srgbClr val="FFFFFF"/>
                </a:solidFill>
                <a:latin typeface="Anton" charset="0"/>
              </a:rPr>
              <a:t>com 600 mL da solução </a:t>
            </a:r>
            <a:r>
              <a:rPr lang="pt-BR" altLang="pt-BR" b="1">
                <a:solidFill>
                  <a:srgbClr val="FFFF00"/>
                </a:solidFill>
                <a:latin typeface="Anton" charset="0"/>
              </a:rPr>
              <a:t>Y</a:t>
            </a:r>
            <a:r>
              <a:rPr lang="pt-BR" altLang="pt-BR">
                <a:solidFill>
                  <a:srgbClr val="FFFF00"/>
                </a:solidFill>
                <a:latin typeface="Anton" charset="0"/>
              </a:rPr>
              <a:t>,</a:t>
            </a:r>
            <a:r>
              <a:rPr lang="pt-BR" altLang="pt-BR">
                <a:solidFill>
                  <a:srgbClr val="FFFFFF"/>
                </a:solidFill>
                <a:latin typeface="Anton" charset="0"/>
              </a:rPr>
              <a:t> obtém-se uma solução 0,3 mol/L do ácido.</a:t>
            </a:r>
          </a:p>
        </p:txBody>
      </p:sp>
      <p:sp>
        <p:nvSpPr>
          <p:cNvPr id="710659" name="Rectangle 3"/>
          <p:cNvSpPr>
            <a:spLocks noChangeArrowheads="1"/>
          </p:cNvSpPr>
          <p:nvPr/>
        </p:nvSpPr>
        <p:spPr bwMode="auto">
          <a:xfrm>
            <a:off x="34926" y="1255213"/>
            <a:ext cx="8975725" cy="34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altLang="pt-BR">
                <a:solidFill>
                  <a:srgbClr val="FFFFFF"/>
                </a:solidFill>
                <a:latin typeface="Anton" charset="0"/>
              </a:rPr>
              <a:t>Pode-se afirmar, então, que as molaridades das soluções </a:t>
            </a:r>
            <a:r>
              <a:rPr lang="pt-BR" altLang="pt-BR">
                <a:solidFill>
                  <a:srgbClr val="FFFF00"/>
                </a:solidFill>
                <a:latin typeface="Anton" charset="0"/>
              </a:rPr>
              <a:t>X</a:t>
            </a:r>
            <a:r>
              <a:rPr lang="pt-BR" altLang="pt-BR">
                <a:solidFill>
                  <a:srgbClr val="FFFFFF"/>
                </a:solidFill>
                <a:latin typeface="Anton" charset="0"/>
              </a:rPr>
              <a:t> e </a:t>
            </a:r>
            <a:r>
              <a:rPr lang="pt-BR" altLang="pt-BR">
                <a:solidFill>
                  <a:srgbClr val="FFFF00"/>
                </a:solidFill>
                <a:latin typeface="Anton" charset="0"/>
              </a:rPr>
              <a:t>Y </a:t>
            </a:r>
            <a:r>
              <a:rPr lang="pt-BR" altLang="pt-BR">
                <a:solidFill>
                  <a:srgbClr val="FFFFFF"/>
                </a:solidFill>
                <a:latin typeface="Anton" charset="0"/>
              </a:rPr>
              <a:t>são, respectivamente:</a:t>
            </a:r>
          </a:p>
        </p:txBody>
      </p:sp>
      <p:sp>
        <p:nvSpPr>
          <p:cNvPr id="68" name="AutoShape 4"/>
          <p:cNvSpPr>
            <a:spLocks noChangeArrowheads="1"/>
          </p:cNvSpPr>
          <p:nvPr/>
        </p:nvSpPr>
        <p:spPr bwMode="auto">
          <a:xfrm>
            <a:off x="603250" y="2172891"/>
            <a:ext cx="865188" cy="676275"/>
          </a:xfrm>
          <a:prstGeom prst="can">
            <a:avLst>
              <a:gd name="adj" fmla="val 1908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69" name="AutoShape 5"/>
          <p:cNvSpPr>
            <a:spLocks noChangeArrowheads="1"/>
          </p:cNvSpPr>
          <p:nvPr/>
        </p:nvSpPr>
        <p:spPr bwMode="auto">
          <a:xfrm>
            <a:off x="603250" y="2740819"/>
            <a:ext cx="865188" cy="404813"/>
          </a:xfrm>
          <a:prstGeom prst="can">
            <a:avLst>
              <a:gd name="adj" fmla="val 25000"/>
            </a:avLst>
          </a:prstGeom>
          <a:solidFill>
            <a:srgbClr val="00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altLang="pt-BR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70" name="AutoShape 8"/>
          <p:cNvSpPr>
            <a:spLocks noChangeArrowheads="1"/>
          </p:cNvSpPr>
          <p:nvPr/>
        </p:nvSpPr>
        <p:spPr bwMode="auto">
          <a:xfrm>
            <a:off x="3270250" y="2550319"/>
            <a:ext cx="935038" cy="245269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" name="Text Box 11"/>
          <p:cNvSpPr txBox="1">
            <a:spLocks noChangeArrowheads="1"/>
          </p:cNvSpPr>
          <p:nvPr/>
        </p:nvSpPr>
        <p:spPr bwMode="auto">
          <a:xfrm>
            <a:off x="526873" y="1812131"/>
            <a:ext cx="11528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solução X</a:t>
            </a:r>
          </a:p>
        </p:txBody>
      </p:sp>
      <p:sp>
        <p:nvSpPr>
          <p:cNvPr id="72" name="Text Box 12"/>
          <p:cNvSpPr txBox="1">
            <a:spLocks noChangeArrowheads="1"/>
          </p:cNvSpPr>
          <p:nvPr/>
        </p:nvSpPr>
        <p:spPr bwMode="auto">
          <a:xfrm>
            <a:off x="2254073" y="1812131"/>
            <a:ext cx="11528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solução Y</a:t>
            </a:r>
          </a:p>
        </p:txBody>
      </p:sp>
      <p:sp>
        <p:nvSpPr>
          <p:cNvPr id="73" name="AutoShape 13"/>
          <p:cNvSpPr>
            <a:spLocks noChangeArrowheads="1"/>
          </p:cNvSpPr>
          <p:nvPr/>
        </p:nvSpPr>
        <p:spPr bwMode="auto">
          <a:xfrm>
            <a:off x="2260600" y="2200275"/>
            <a:ext cx="865188" cy="54054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74" name="AutoShape 14"/>
          <p:cNvSpPr>
            <a:spLocks noChangeArrowheads="1"/>
          </p:cNvSpPr>
          <p:nvPr/>
        </p:nvSpPr>
        <p:spPr bwMode="auto">
          <a:xfrm>
            <a:off x="2260600" y="2578894"/>
            <a:ext cx="865188" cy="594122"/>
          </a:xfrm>
          <a:prstGeom prst="can">
            <a:avLst>
              <a:gd name="adj" fmla="val 21241"/>
            </a:avLst>
          </a:prstGeom>
          <a:solidFill>
            <a:srgbClr val="00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altLang="pt-BR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75" name="WordArt 15"/>
          <p:cNvSpPr>
            <a:spLocks noChangeArrowheads="1" noChangeShapeType="1" noTextEdit="1"/>
          </p:cNvSpPr>
          <p:nvPr/>
        </p:nvSpPr>
        <p:spPr bwMode="auto">
          <a:xfrm>
            <a:off x="1684338" y="2525316"/>
            <a:ext cx="360362" cy="2702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+</a:t>
            </a:r>
          </a:p>
        </p:txBody>
      </p:sp>
      <p:sp>
        <p:nvSpPr>
          <p:cNvPr id="76" name="AutoShape 16"/>
          <p:cNvSpPr>
            <a:spLocks noChangeArrowheads="1"/>
          </p:cNvSpPr>
          <p:nvPr/>
        </p:nvSpPr>
        <p:spPr bwMode="auto">
          <a:xfrm>
            <a:off x="4349750" y="2201466"/>
            <a:ext cx="865188" cy="54054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77" name="AutoShape 17"/>
          <p:cNvSpPr>
            <a:spLocks noChangeArrowheads="1"/>
          </p:cNvSpPr>
          <p:nvPr/>
        </p:nvSpPr>
        <p:spPr bwMode="auto">
          <a:xfrm>
            <a:off x="4349750" y="2363392"/>
            <a:ext cx="865188" cy="810815"/>
          </a:xfrm>
          <a:prstGeom prst="can">
            <a:avLst>
              <a:gd name="adj" fmla="val 17979"/>
            </a:avLst>
          </a:prstGeom>
          <a:solidFill>
            <a:srgbClr val="00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altLang="pt-BR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212794" y="3274219"/>
            <a:ext cx="143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m = 3</a:t>
            </a:r>
            <a:r>
              <a:rPr lang="pt-BR" altLang="pt-BR">
                <a:solidFill>
                  <a:srgbClr val="FFFFFF"/>
                </a:solidFill>
                <a:latin typeface="Arial Black" pitchFamily="34" charset="0"/>
              </a:rPr>
              <a:t>x</a:t>
            </a:r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 mol/L</a:t>
            </a:r>
          </a:p>
        </p:txBody>
      </p:sp>
      <p:sp>
        <p:nvSpPr>
          <p:cNvPr id="79" name="Text Box 7"/>
          <p:cNvSpPr txBox="1">
            <a:spLocks noChangeArrowheads="1"/>
          </p:cNvSpPr>
          <p:nvPr/>
        </p:nvSpPr>
        <p:spPr bwMode="auto">
          <a:xfrm>
            <a:off x="191290" y="3732610"/>
            <a:ext cx="12811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V = 200 mL</a:t>
            </a:r>
          </a:p>
        </p:txBody>
      </p:sp>
      <p:sp>
        <p:nvSpPr>
          <p:cNvPr id="80" name="Text Box 9"/>
          <p:cNvSpPr txBox="1">
            <a:spLocks noChangeArrowheads="1"/>
          </p:cNvSpPr>
          <p:nvPr/>
        </p:nvSpPr>
        <p:spPr bwMode="auto">
          <a:xfrm>
            <a:off x="2026060" y="3274219"/>
            <a:ext cx="13596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m’ = </a:t>
            </a:r>
            <a:r>
              <a:rPr lang="pt-BR" altLang="pt-BR">
                <a:solidFill>
                  <a:srgbClr val="FFFFFF"/>
                </a:solidFill>
                <a:latin typeface="Arial Black" pitchFamily="34" charset="0"/>
              </a:rPr>
              <a:t>x</a:t>
            </a:r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 mol/L</a:t>
            </a:r>
          </a:p>
        </p:txBody>
      </p:sp>
      <p:sp>
        <p:nvSpPr>
          <p:cNvPr id="81" name="Text Box 10"/>
          <p:cNvSpPr txBox="1">
            <a:spLocks noChangeArrowheads="1"/>
          </p:cNvSpPr>
          <p:nvPr/>
        </p:nvSpPr>
        <p:spPr bwMode="auto">
          <a:xfrm>
            <a:off x="2023818" y="3732610"/>
            <a:ext cx="13308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V’ = 600 mL</a:t>
            </a:r>
          </a:p>
        </p:txBody>
      </p:sp>
      <p:sp>
        <p:nvSpPr>
          <p:cNvPr id="82" name="Text Box 18"/>
          <p:cNvSpPr txBox="1">
            <a:spLocks noChangeArrowheads="1"/>
          </p:cNvSpPr>
          <p:nvPr/>
        </p:nvSpPr>
        <p:spPr bwMode="auto">
          <a:xfrm>
            <a:off x="3954015" y="3258742"/>
            <a:ext cx="17011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m’ 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F</a:t>
            </a:r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 = 0,3 mol/L</a:t>
            </a:r>
          </a:p>
        </p:txBody>
      </p:sp>
      <p:sp>
        <p:nvSpPr>
          <p:cNvPr id="83" name="Text Box 19"/>
          <p:cNvSpPr txBox="1">
            <a:spLocks noChangeArrowheads="1"/>
          </p:cNvSpPr>
          <p:nvPr/>
        </p:nvSpPr>
        <p:spPr bwMode="auto">
          <a:xfrm>
            <a:off x="3996624" y="3696892"/>
            <a:ext cx="14253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V’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F </a:t>
            </a:r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= 800 mL</a:t>
            </a:r>
          </a:p>
        </p:txBody>
      </p:sp>
      <p:sp>
        <p:nvSpPr>
          <p:cNvPr id="84" name="Text Box 14"/>
          <p:cNvSpPr txBox="1">
            <a:spLocks noChangeArrowheads="1"/>
          </p:cNvSpPr>
          <p:nvPr/>
        </p:nvSpPr>
        <p:spPr bwMode="auto">
          <a:xfrm>
            <a:off x="544260" y="4169569"/>
            <a:ext cx="33025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3 x 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x</a:t>
            </a:r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 200  +  x 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x</a:t>
            </a:r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 600 =  0,3 </a:t>
            </a:r>
            <a:r>
              <a:rPr lang="pt-BR" altLang="pt-BR" sz="1200">
                <a:solidFill>
                  <a:srgbClr val="FFFF00"/>
                </a:solidFill>
                <a:latin typeface="Arial Black" pitchFamily="34" charset="0"/>
              </a:rPr>
              <a:t>x</a:t>
            </a:r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 800</a:t>
            </a:r>
          </a:p>
        </p:txBody>
      </p:sp>
      <p:sp>
        <p:nvSpPr>
          <p:cNvPr id="85" name="Text Box 14"/>
          <p:cNvSpPr txBox="1">
            <a:spLocks noChangeArrowheads="1"/>
          </p:cNvSpPr>
          <p:nvPr/>
        </p:nvSpPr>
        <p:spPr bwMode="auto">
          <a:xfrm>
            <a:off x="461680" y="4544617"/>
            <a:ext cx="21595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600 x + 600 x =  240</a:t>
            </a:r>
          </a:p>
        </p:txBody>
      </p:sp>
      <p:cxnSp>
        <p:nvCxnSpPr>
          <p:cNvPr id="87" name="Conector reto 86"/>
          <p:cNvCxnSpPr>
            <a:cxnSpLocks noChangeShapeType="1"/>
          </p:cNvCxnSpPr>
          <p:nvPr/>
        </p:nvCxnSpPr>
        <p:spPr bwMode="auto">
          <a:xfrm rot="5400000">
            <a:off x="5046068" y="3777655"/>
            <a:ext cx="2196703" cy="1588"/>
          </a:xfrm>
          <a:prstGeom prst="line">
            <a:avLst/>
          </a:prstGeom>
          <a:noFill/>
          <a:ln w="57150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89" name="Text Box 14"/>
          <p:cNvSpPr txBox="1">
            <a:spLocks noChangeArrowheads="1"/>
          </p:cNvSpPr>
          <p:nvPr/>
        </p:nvSpPr>
        <p:spPr bwMode="auto">
          <a:xfrm>
            <a:off x="6402109" y="2732485"/>
            <a:ext cx="15023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1200 x =  240</a:t>
            </a:r>
          </a:p>
        </p:txBody>
      </p:sp>
      <p:sp>
        <p:nvSpPr>
          <p:cNvPr id="90" name="Text Box 14"/>
          <p:cNvSpPr txBox="1">
            <a:spLocks noChangeArrowheads="1"/>
          </p:cNvSpPr>
          <p:nvPr/>
        </p:nvSpPr>
        <p:spPr bwMode="auto">
          <a:xfrm>
            <a:off x="6337696" y="3098006"/>
            <a:ext cx="5421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x  =</a:t>
            </a:r>
          </a:p>
        </p:txBody>
      </p:sp>
      <p:sp>
        <p:nvSpPr>
          <p:cNvPr id="91" name="Text Box 14"/>
          <p:cNvSpPr txBox="1">
            <a:spLocks noChangeArrowheads="1"/>
          </p:cNvSpPr>
          <p:nvPr/>
        </p:nvSpPr>
        <p:spPr bwMode="auto">
          <a:xfrm>
            <a:off x="6996704" y="3312319"/>
            <a:ext cx="6655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1200</a:t>
            </a:r>
          </a:p>
        </p:txBody>
      </p:sp>
      <p:sp>
        <p:nvSpPr>
          <p:cNvPr id="92" name="Text Box 14"/>
          <p:cNvSpPr txBox="1">
            <a:spLocks noChangeArrowheads="1"/>
          </p:cNvSpPr>
          <p:nvPr/>
        </p:nvSpPr>
        <p:spPr bwMode="auto">
          <a:xfrm>
            <a:off x="7048087" y="3000375"/>
            <a:ext cx="5453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240</a:t>
            </a:r>
          </a:p>
        </p:txBody>
      </p:sp>
      <p:cxnSp>
        <p:nvCxnSpPr>
          <p:cNvPr id="94" name="Conector reto 93"/>
          <p:cNvCxnSpPr>
            <a:cxnSpLocks noChangeShapeType="1"/>
          </p:cNvCxnSpPr>
          <p:nvPr/>
        </p:nvCxnSpPr>
        <p:spPr bwMode="auto">
          <a:xfrm rot="10800000">
            <a:off x="7000876" y="3267075"/>
            <a:ext cx="714375" cy="1191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96" name="Text Box 14"/>
          <p:cNvSpPr txBox="1">
            <a:spLocks noChangeArrowheads="1"/>
          </p:cNvSpPr>
          <p:nvPr/>
        </p:nvSpPr>
        <p:spPr bwMode="auto">
          <a:xfrm>
            <a:off x="6725829" y="3687792"/>
            <a:ext cx="1489510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>
              <a:defRPr/>
            </a:pP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x = 0,2 mol/L </a:t>
            </a:r>
          </a:p>
        </p:txBody>
      </p:sp>
      <p:sp>
        <p:nvSpPr>
          <p:cNvPr id="97" name="Text Box 14"/>
          <p:cNvSpPr txBox="1">
            <a:spLocks noChangeArrowheads="1"/>
          </p:cNvSpPr>
          <p:nvPr/>
        </p:nvSpPr>
        <p:spPr bwMode="auto">
          <a:xfrm>
            <a:off x="6731453" y="4116420"/>
            <a:ext cx="1489510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>
              <a:defRPr/>
            </a:pP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x = 0,6 mol/L 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7" grpId="0" animBg="1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9" grpId="0"/>
      <p:bldP spid="90" grpId="0"/>
      <p:bldP spid="91" grpId="0"/>
      <p:bldP spid="9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Text Box 2"/>
          <p:cNvSpPr txBox="1">
            <a:spLocks noChangeArrowheads="1"/>
          </p:cNvSpPr>
          <p:nvPr/>
        </p:nvSpPr>
        <p:spPr bwMode="auto">
          <a:xfrm>
            <a:off x="47625" y="76201"/>
            <a:ext cx="8953500" cy="10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30000"/>
              </a:lnSpc>
            </a:pPr>
            <a:r>
              <a:rPr lang="pt-BR" altLang="pt-BR" sz="1600">
                <a:solidFill>
                  <a:srgbClr val="FFFFFF"/>
                </a:solidFill>
                <a:latin typeface="Anton" charset="0"/>
              </a:rPr>
              <a:t>05) (MACK – SP) 200mL de solução 24,9 g/L de hidróxido de sódio são misturados a 1,3 L de solução  2,08 g/L de mesmo soluto.  A solução obtida é então diluída até um volume final de 2,5 L. A concentração da solução, após a diluição, é aproximadamente igual a: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69889" y="1221582"/>
            <a:ext cx="1290738" cy="201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lphaLcParenR"/>
            </a:pPr>
            <a:r>
              <a:rPr lang="pt-BR" altLang="pt-BR" sz="1600">
                <a:solidFill>
                  <a:srgbClr val="FFFFFF"/>
                </a:solidFill>
                <a:latin typeface="Anton" charset="0"/>
              </a:rPr>
              <a:t>26,0 g/L.</a:t>
            </a:r>
          </a:p>
          <a:p>
            <a:pPr marL="342900" indent="-342900">
              <a:lnSpc>
                <a:spcPct val="150000"/>
              </a:lnSpc>
              <a:buFontTx/>
              <a:buAutoNum type="alphaLcParenR"/>
            </a:pPr>
            <a:r>
              <a:rPr lang="pt-BR" altLang="pt-BR" sz="1600">
                <a:solidFill>
                  <a:srgbClr val="FFFFFF"/>
                </a:solidFill>
                <a:latin typeface="Anton" charset="0"/>
              </a:rPr>
              <a:t>13,0 g/L.</a:t>
            </a:r>
          </a:p>
          <a:p>
            <a:pPr marL="342900" indent="-342900">
              <a:lnSpc>
                <a:spcPct val="150000"/>
              </a:lnSpc>
              <a:buFontTx/>
              <a:buAutoNum type="alphaLcParenR"/>
            </a:pPr>
            <a:r>
              <a:rPr lang="pt-BR" altLang="pt-BR" sz="1600">
                <a:solidFill>
                  <a:srgbClr val="FFFFFF"/>
                </a:solidFill>
                <a:latin typeface="Anton" charset="0"/>
              </a:rPr>
              <a:t>3,0 g/L.</a:t>
            </a:r>
          </a:p>
          <a:p>
            <a:pPr marL="342900" indent="-342900">
              <a:lnSpc>
                <a:spcPct val="150000"/>
              </a:lnSpc>
              <a:buFontTx/>
              <a:buAutoNum type="alphaLcParenR"/>
            </a:pPr>
            <a:r>
              <a:rPr lang="pt-BR" altLang="pt-BR" sz="1600">
                <a:solidFill>
                  <a:srgbClr val="FFFFFF"/>
                </a:solidFill>
                <a:latin typeface="Anton" charset="0"/>
              </a:rPr>
              <a:t>5,0 g/L.</a:t>
            </a:r>
          </a:p>
          <a:p>
            <a:pPr marL="342900" indent="-342900">
              <a:lnSpc>
                <a:spcPct val="150000"/>
              </a:lnSpc>
              <a:buFontTx/>
              <a:buAutoNum type="alphaLcParenR"/>
            </a:pPr>
            <a:r>
              <a:rPr lang="pt-BR" altLang="pt-BR" sz="1600">
                <a:solidFill>
                  <a:srgbClr val="FFFFFF"/>
                </a:solidFill>
                <a:latin typeface="Anton" charset="0"/>
              </a:rPr>
              <a:t>4,0 g/L.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39975" y="1383506"/>
            <a:ext cx="11256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V = 200 mL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2195513" y="1383507"/>
            <a:ext cx="0" cy="1403747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339975" y="1702594"/>
            <a:ext cx="11833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C = 24,9 g/L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995739" y="1519238"/>
            <a:ext cx="3642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2400" b="1">
                <a:solidFill>
                  <a:srgbClr val="FFFF00"/>
                </a:solidFill>
                <a:latin typeface="Arial" pitchFamily="34" charset="0"/>
              </a:rPr>
              <a:t>+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429126" y="1383506"/>
            <a:ext cx="9653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V’ = 1,3 L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429125" y="1702594"/>
            <a:ext cx="12330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C’ = 2,08 g/L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6384925" y="1653779"/>
            <a:ext cx="649288" cy="0"/>
          </a:xfrm>
          <a:prstGeom prst="line">
            <a:avLst/>
          </a:prstGeom>
          <a:noFill/>
          <a:ln w="57150" cmpd="thinThick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7137401" y="1383506"/>
            <a:ext cx="10102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V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F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= 2,5 L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7137401" y="1702594"/>
            <a:ext cx="10390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C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F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= ? g/L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440239" y="1378744"/>
            <a:ext cx="12747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V’ = 1300 mL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7165975" y="1378744"/>
            <a:ext cx="13195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V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F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= 2500 mL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3512571" y="2193131"/>
            <a:ext cx="2382383" cy="307777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C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F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x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V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F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 =  C 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x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V  +  C’ 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x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V’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2951439" y="2566988"/>
            <a:ext cx="3357009" cy="307777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C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F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x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2500  =  24,9 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x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200  +  2,08 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x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1300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2849743" y="2944417"/>
            <a:ext cx="2392001" cy="307777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C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F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x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2500  =  4980  +  2704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2748355" y="3323035"/>
            <a:ext cx="1691489" cy="307777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C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F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x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2500  =  7684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2555876" y="3802856"/>
            <a:ext cx="562975" cy="307777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C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F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=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3203576" y="3970735"/>
            <a:ext cx="582211" cy="307777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2500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3208338" y="3700463"/>
            <a:ext cx="582211" cy="307777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7684</a:t>
            </a:r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3276600" y="3975497"/>
            <a:ext cx="6477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4284664" y="3975497"/>
            <a:ext cx="649287" cy="0"/>
          </a:xfrm>
          <a:prstGeom prst="line">
            <a:avLst/>
          </a:prstGeom>
          <a:noFill/>
          <a:ln w="57150" cmpd="thinThick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5060950" y="3813573"/>
            <a:ext cx="1277914" cy="307777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C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F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= 3,07 g/L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8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5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9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2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5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8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7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1" dur="500" autoRev="1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500" autoRev="1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3" dur="500" autoRev="1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 animBg="1"/>
      <p:bldP spid="13318" grpId="0"/>
      <p:bldP spid="13319" grpId="0"/>
      <p:bldP spid="13320" grpId="0"/>
      <p:bldP spid="13320" grpId="1"/>
      <p:bldP spid="13321" grpId="0"/>
      <p:bldP spid="13322" grpId="0" animBg="1"/>
      <p:bldP spid="13323" grpId="0"/>
      <p:bldP spid="13323" grpId="1"/>
      <p:bldP spid="13324" grpId="0"/>
      <p:bldP spid="13326" grpId="0"/>
      <p:bldP spid="13327" grpId="0"/>
      <p:bldP spid="13328" grpId="0"/>
      <p:bldP spid="13329" grpId="0"/>
      <p:bldP spid="13330" grpId="0"/>
      <p:bldP spid="13331" grpId="0"/>
      <p:bldP spid="13332" grpId="0"/>
      <p:bldP spid="13333" grpId="0"/>
      <p:bldP spid="13334" grpId="0"/>
      <p:bldP spid="13335" grpId="0" animBg="1"/>
      <p:bldP spid="13336" grpId="0" animBg="1"/>
      <p:bldP spid="1333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Text Box 2"/>
          <p:cNvSpPr txBox="1">
            <a:spLocks noChangeArrowheads="1"/>
          </p:cNvSpPr>
          <p:nvPr/>
        </p:nvSpPr>
        <p:spPr bwMode="auto">
          <a:xfrm>
            <a:off x="71439" y="78581"/>
            <a:ext cx="8988425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pt-BR" altLang="pt-BR" sz="1600" dirty="0">
                <a:solidFill>
                  <a:srgbClr val="FFFFFF"/>
                </a:solidFill>
                <a:latin typeface="Anton" charset="0"/>
              </a:rPr>
              <a:t>06) (UFES) Misturando  60,0 mL  de  solução  de  </a:t>
            </a:r>
            <a:r>
              <a:rPr lang="pt-BR" altLang="pt-BR" sz="1600" dirty="0" err="1">
                <a:solidFill>
                  <a:srgbClr val="FFFFFF"/>
                </a:solidFill>
                <a:latin typeface="Anton" charset="0"/>
              </a:rPr>
              <a:t>HCl</a:t>
            </a:r>
            <a:r>
              <a:rPr lang="pt-BR" altLang="pt-BR" sz="1600" dirty="0">
                <a:solidFill>
                  <a:srgbClr val="FFFFFF"/>
                </a:solidFill>
                <a:latin typeface="Anton" charset="0"/>
              </a:rPr>
              <a:t>  de  concentração 2,0 mol/L com  40,0 mL de solução  de  </a:t>
            </a:r>
            <a:r>
              <a:rPr lang="pt-BR" altLang="pt-BR" sz="1600" dirty="0" err="1">
                <a:solidFill>
                  <a:srgbClr val="FFFFFF"/>
                </a:solidFill>
                <a:latin typeface="Anton" charset="0"/>
              </a:rPr>
              <a:t>HCl</a:t>
            </a:r>
            <a:r>
              <a:rPr lang="pt-BR" altLang="pt-BR" sz="1600" dirty="0">
                <a:solidFill>
                  <a:srgbClr val="FFFFFF"/>
                </a:solidFill>
                <a:latin typeface="Anton" charset="0"/>
              </a:rPr>
              <a:t>  de  concentração 4,5 mol/L, obtém-se uma solução de </a:t>
            </a:r>
            <a:r>
              <a:rPr lang="pt-BR" altLang="pt-BR" sz="1600" dirty="0" err="1">
                <a:solidFill>
                  <a:srgbClr val="FFFFFF"/>
                </a:solidFill>
                <a:latin typeface="Anton" charset="0"/>
              </a:rPr>
              <a:t>HCl</a:t>
            </a:r>
            <a:r>
              <a:rPr lang="pt-BR" altLang="pt-BR" sz="1600" dirty="0">
                <a:solidFill>
                  <a:srgbClr val="FFFFFF"/>
                </a:solidFill>
                <a:latin typeface="Anton" charset="0"/>
              </a:rPr>
              <a:t> de concentração, em </a:t>
            </a:r>
            <a:r>
              <a:rPr lang="pt-BR" altLang="pt-BR" sz="1600" dirty="0" err="1">
                <a:solidFill>
                  <a:srgbClr val="FFFFFF"/>
                </a:solidFill>
                <a:latin typeface="Anton" charset="0"/>
              </a:rPr>
              <a:t>g/L</a:t>
            </a:r>
            <a:r>
              <a:rPr lang="pt-BR" altLang="pt-BR" sz="1600" dirty="0">
                <a:solidFill>
                  <a:srgbClr val="FFFFFF"/>
                </a:solidFill>
                <a:latin typeface="Anton" charset="0"/>
              </a:rPr>
              <a:t>, igual a:</a:t>
            </a:r>
          </a:p>
          <a:p>
            <a:pPr>
              <a:lnSpc>
                <a:spcPct val="130000"/>
              </a:lnSpc>
            </a:pPr>
            <a:r>
              <a:rPr lang="pt-BR" altLang="pt-BR" sz="1600" dirty="0">
                <a:solidFill>
                  <a:srgbClr val="FFFFFF"/>
                </a:solidFill>
                <a:latin typeface="Anton" charset="0"/>
              </a:rPr>
              <a:t>      Dados: H = 1g/mol;  Cl = 35,5 g/mol.</a:t>
            </a:r>
          </a:p>
        </p:txBody>
      </p:sp>
      <p:sp>
        <p:nvSpPr>
          <p:cNvPr id="712707" name="Text Box 3"/>
          <p:cNvSpPr txBox="1">
            <a:spLocks noChangeArrowheads="1"/>
          </p:cNvSpPr>
          <p:nvPr/>
        </p:nvSpPr>
        <p:spPr bwMode="auto">
          <a:xfrm>
            <a:off x="500064" y="1225154"/>
            <a:ext cx="13468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lphaLcParenR"/>
            </a:pPr>
            <a:r>
              <a:rPr lang="pt-BR" altLang="pt-BR" sz="1600">
                <a:solidFill>
                  <a:srgbClr val="FFFFFF"/>
                </a:solidFill>
                <a:latin typeface="Anton" charset="0"/>
              </a:rPr>
              <a:t>3,0 g/L.</a:t>
            </a:r>
          </a:p>
          <a:p>
            <a:pPr marL="342900" indent="-342900">
              <a:lnSpc>
                <a:spcPct val="150000"/>
              </a:lnSpc>
              <a:buFontTx/>
              <a:buAutoNum type="alphaLcParenR"/>
            </a:pPr>
            <a:r>
              <a:rPr lang="pt-BR" altLang="pt-BR" sz="1600">
                <a:solidFill>
                  <a:srgbClr val="FFFFFF"/>
                </a:solidFill>
                <a:latin typeface="Anton" charset="0"/>
              </a:rPr>
              <a:t>10,5 g/L.</a:t>
            </a:r>
          </a:p>
          <a:p>
            <a:pPr marL="342900" indent="-342900">
              <a:lnSpc>
                <a:spcPct val="150000"/>
              </a:lnSpc>
              <a:buFontTx/>
              <a:buAutoNum type="alphaLcParenR"/>
            </a:pPr>
            <a:r>
              <a:rPr lang="pt-BR" altLang="pt-BR" sz="1600">
                <a:solidFill>
                  <a:srgbClr val="FFFFFF"/>
                </a:solidFill>
                <a:latin typeface="Anton" charset="0"/>
              </a:rPr>
              <a:t>36,5 g/L.</a:t>
            </a:r>
          </a:p>
          <a:p>
            <a:pPr marL="342900" indent="-342900">
              <a:lnSpc>
                <a:spcPct val="150000"/>
              </a:lnSpc>
              <a:buFontTx/>
              <a:buAutoNum type="alphaLcParenR"/>
            </a:pPr>
            <a:r>
              <a:rPr lang="pt-BR" altLang="pt-BR" sz="1600">
                <a:solidFill>
                  <a:srgbClr val="FFFFFF"/>
                </a:solidFill>
                <a:latin typeface="Anton" charset="0"/>
              </a:rPr>
              <a:t>109,5 g/L.</a:t>
            </a:r>
          </a:p>
          <a:p>
            <a:pPr marL="342900" indent="-342900">
              <a:lnSpc>
                <a:spcPct val="150000"/>
              </a:lnSpc>
              <a:buFontTx/>
              <a:buAutoNum type="alphaLcParenR"/>
            </a:pPr>
            <a:r>
              <a:rPr lang="pt-BR" altLang="pt-BR" sz="1600">
                <a:solidFill>
                  <a:srgbClr val="FFFFFF"/>
                </a:solidFill>
                <a:latin typeface="Anton" charset="0"/>
              </a:rPr>
              <a:t>365,0 g/L.</a:t>
            </a:r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2339976" y="1383506"/>
            <a:ext cx="10262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V = 60 mL</a:t>
            </a:r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>
            <a:off x="2195513" y="1383507"/>
            <a:ext cx="0" cy="1403747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2339975" y="1660922"/>
            <a:ext cx="12715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2400">
                <a:solidFill>
                  <a:srgbClr val="FFFF00"/>
                </a:solidFill>
                <a:latin typeface="TypoUpright BT"/>
              </a:rPr>
              <a:t>m</a:t>
            </a:r>
            <a:r>
              <a:rPr lang="pt-BR" altLang="pt-BR">
                <a:solidFill>
                  <a:srgbClr val="FFFF00"/>
                </a:solidFill>
                <a:latin typeface="Arrus Blk BT"/>
              </a:rPr>
              <a:t> 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= 2 mol/L</a:t>
            </a:r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3995739" y="1519238"/>
            <a:ext cx="3642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2400" b="1">
                <a:solidFill>
                  <a:srgbClr val="FFFF00"/>
                </a:solidFill>
                <a:latin typeface="Arial" pitchFamily="34" charset="0"/>
              </a:rPr>
              <a:t>+</a:t>
            </a: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4429126" y="1383506"/>
            <a:ext cx="10759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V’ = 40 mL</a:t>
            </a:r>
          </a:p>
        </p:txBody>
      </p:sp>
      <p:sp>
        <p:nvSpPr>
          <p:cNvPr id="22560" name="Text Box 32"/>
          <p:cNvSpPr txBox="1">
            <a:spLocks noChangeArrowheads="1"/>
          </p:cNvSpPr>
          <p:nvPr/>
        </p:nvSpPr>
        <p:spPr bwMode="auto">
          <a:xfrm>
            <a:off x="4429126" y="1453753"/>
            <a:ext cx="16594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2400" b="1">
                <a:solidFill>
                  <a:srgbClr val="FFFF00"/>
                </a:solidFill>
                <a:latin typeface="TypoUpright BT"/>
              </a:rPr>
              <a:t>m</a:t>
            </a:r>
            <a:r>
              <a:rPr lang="pt-BR" altLang="pt-BR" sz="4800" b="1">
                <a:solidFill>
                  <a:srgbClr val="FFFF00"/>
                </a:solidFill>
                <a:latin typeface="TypoUpright BT"/>
              </a:rPr>
              <a:t> 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’ = 4,5 mol/L</a:t>
            </a:r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>
            <a:off x="6384925" y="1653779"/>
            <a:ext cx="649288" cy="0"/>
          </a:xfrm>
          <a:prstGeom prst="line">
            <a:avLst/>
          </a:prstGeom>
          <a:noFill/>
          <a:ln w="57150" cmpd="thinThick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7137401" y="1383506"/>
            <a:ext cx="12202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V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F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= 100 mL</a:t>
            </a:r>
          </a:p>
        </p:txBody>
      </p:sp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7137401" y="1702594"/>
            <a:ext cx="10390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C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F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= ? g/L</a:t>
            </a:r>
          </a:p>
        </p:txBody>
      </p:sp>
      <p:sp>
        <p:nvSpPr>
          <p:cNvPr id="22566" name="Text Box 38"/>
          <p:cNvSpPr txBox="1">
            <a:spLocks noChangeArrowheads="1"/>
          </p:cNvSpPr>
          <p:nvPr/>
        </p:nvSpPr>
        <p:spPr bwMode="auto">
          <a:xfrm>
            <a:off x="3067159" y="2071688"/>
            <a:ext cx="3063659" cy="276999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50000"/>
              </a:lnSpc>
            </a:pPr>
            <a:r>
              <a:rPr lang="pt-BR" altLang="pt-BR" sz="2400" b="1">
                <a:solidFill>
                  <a:srgbClr val="FFFF00"/>
                </a:solidFill>
                <a:latin typeface="TypoUpright BT"/>
              </a:rPr>
              <a:t>m</a:t>
            </a:r>
            <a:r>
              <a:rPr lang="pt-BR" altLang="pt-BR" b="1">
                <a:solidFill>
                  <a:srgbClr val="FFFF00"/>
                </a:solidFill>
                <a:latin typeface="Arrus Blk BT"/>
              </a:rPr>
              <a:t> </a:t>
            </a:r>
            <a:r>
              <a:rPr lang="pt-BR" altLang="pt-BR">
                <a:solidFill>
                  <a:srgbClr val="FFFF00"/>
                </a:solidFill>
                <a:latin typeface="Arrus Blk BT"/>
              </a:rPr>
              <a:t> 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F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x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V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F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 =  </a:t>
            </a:r>
            <a:r>
              <a:rPr lang="pt-BR" altLang="pt-BR" sz="2400" b="1">
                <a:solidFill>
                  <a:srgbClr val="FFFF00"/>
                </a:solidFill>
                <a:latin typeface="TypoUpright BT"/>
              </a:rPr>
              <a:t>m</a:t>
            </a:r>
            <a:r>
              <a:rPr lang="pt-BR" altLang="pt-BR" b="1">
                <a:solidFill>
                  <a:srgbClr val="FFFF00"/>
                </a:solidFill>
                <a:latin typeface="Arrus Blk BT"/>
              </a:rPr>
              <a:t> </a:t>
            </a:r>
            <a:r>
              <a:rPr lang="pt-BR" altLang="pt-BR">
                <a:solidFill>
                  <a:srgbClr val="FFFF00"/>
                </a:solidFill>
                <a:latin typeface="Arrus Blk BT"/>
              </a:rPr>
              <a:t> 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x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V  +  </a:t>
            </a:r>
            <a:r>
              <a:rPr lang="pt-BR" altLang="pt-BR" sz="2400" b="1">
                <a:solidFill>
                  <a:srgbClr val="FFFF00"/>
                </a:solidFill>
                <a:latin typeface="TypoUpright BT"/>
              </a:rPr>
              <a:t>m</a:t>
            </a:r>
            <a:r>
              <a:rPr lang="pt-BR" altLang="pt-BR" b="1">
                <a:solidFill>
                  <a:srgbClr val="FFFF00"/>
                </a:solidFill>
                <a:latin typeface="Arrus Blk BT"/>
              </a:rPr>
              <a:t> </a:t>
            </a:r>
            <a:r>
              <a:rPr lang="pt-BR" altLang="pt-BR">
                <a:solidFill>
                  <a:srgbClr val="FFFF00"/>
                </a:solidFill>
                <a:latin typeface="Arrus Blk BT"/>
              </a:rPr>
              <a:t> 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’ 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x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V’</a:t>
            </a:r>
          </a:p>
        </p:txBody>
      </p:sp>
      <p:sp>
        <p:nvSpPr>
          <p:cNvPr id="22567" name="Text Box 39"/>
          <p:cNvSpPr txBox="1">
            <a:spLocks noChangeArrowheads="1"/>
          </p:cNvSpPr>
          <p:nvPr/>
        </p:nvSpPr>
        <p:spPr bwMode="auto">
          <a:xfrm>
            <a:off x="2541588" y="2520554"/>
            <a:ext cx="2805576" cy="276999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</a:pPr>
            <a:r>
              <a:rPr lang="pt-BR" altLang="pt-BR" sz="2400" b="1">
                <a:solidFill>
                  <a:srgbClr val="FFFF00"/>
                </a:solidFill>
                <a:latin typeface="TypoUpright BT"/>
              </a:rPr>
              <a:t>m</a:t>
            </a:r>
            <a:r>
              <a:rPr lang="pt-BR" altLang="pt-BR">
                <a:solidFill>
                  <a:srgbClr val="FFFF00"/>
                </a:solidFill>
                <a:latin typeface="Arrus Blk BT"/>
              </a:rPr>
              <a:t> 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F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x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100  =  2 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x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60  +  4,5 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x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40</a:t>
            </a:r>
          </a:p>
        </p:txBody>
      </p:sp>
      <p:sp>
        <p:nvSpPr>
          <p:cNvPr id="22568" name="Text Box 40"/>
          <p:cNvSpPr txBox="1">
            <a:spLocks noChangeArrowheads="1"/>
          </p:cNvSpPr>
          <p:nvPr/>
        </p:nvSpPr>
        <p:spPr bwMode="auto">
          <a:xfrm>
            <a:off x="2555875" y="2897982"/>
            <a:ext cx="2337499" cy="276999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</a:pPr>
            <a:r>
              <a:rPr lang="pt-BR" altLang="pt-BR" sz="2400" b="1">
                <a:solidFill>
                  <a:srgbClr val="FFFF00"/>
                </a:solidFill>
                <a:latin typeface="TypoUpright BT"/>
              </a:rPr>
              <a:t>m</a:t>
            </a:r>
            <a:r>
              <a:rPr lang="pt-BR" altLang="pt-BR">
                <a:solidFill>
                  <a:srgbClr val="FFFF00"/>
                </a:solidFill>
                <a:latin typeface="Arrus Blk BT"/>
              </a:rPr>
              <a:t>  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F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x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100  =  120  +  180</a:t>
            </a:r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2555875" y="3276600"/>
            <a:ext cx="1736373" cy="276999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</a:pPr>
            <a:r>
              <a:rPr lang="pt-BR" altLang="pt-BR" sz="2400" b="1">
                <a:solidFill>
                  <a:srgbClr val="FFFF00"/>
                </a:solidFill>
                <a:latin typeface="TypoUpright BT"/>
              </a:rPr>
              <a:t>m</a:t>
            </a:r>
            <a:r>
              <a:rPr lang="pt-BR" altLang="pt-BR" b="1">
                <a:solidFill>
                  <a:srgbClr val="FFFF00"/>
                </a:solidFill>
                <a:latin typeface="Arrus Blk BT"/>
              </a:rPr>
              <a:t> </a:t>
            </a:r>
            <a:r>
              <a:rPr lang="pt-BR" altLang="pt-BR">
                <a:solidFill>
                  <a:srgbClr val="FFFF00"/>
                </a:solidFill>
                <a:latin typeface="Arrus Blk BT"/>
              </a:rPr>
              <a:t> 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F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x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100  =  300</a:t>
            </a:r>
          </a:p>
        </p:txBody>
      </p:sp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2281238" y="3759994"/>
            <a:ext cx="841897" cy="276999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</a:pPr>
            <a:r>
              <a:rPr lang="pt-BR" altLang="pt-BR" sz="2400" b="1">
                <a:solidFill>
                  <a:srgbClr val="FFFF00"/>
                </a:solidFill>
                <a:latin typeface="TypoUpright BT"/>
              </a:rPr>
              <a:t>m</a:t>
            </a:r>
            <a:r>
              <a:rPr lang="pt-BR" altLang="pt-BR" sz="2400" b="1">
                <a:solidFill>
                  <a:srgbClr val="FFFF00"/>
                </a:solidFill>
                <a:latin typeface="Arrus Blk BT"/>
              </a:rPr>
              <a:t> </a:t>
            </a:r>
            <a:r>
              <a:rPr lang="pt-BR" altLang="pt-BR">
                <a:solidFill>
                  <a:srgbClr val="FFFF00"/>
                </a:solidFill>
                <a:latin typeface="Arrus Blk BT"/>
              </a:rPr>
              <a:t> 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F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=</a:t>
            </a:r>
          </a:p>
        </p:txBody>
      </p:sp>
      <p:sp>
        <p:nvSpPr>
          <p:cNvPr id="22571" name="Text Box 43"/>
          <p:cNvSpPr txBox="1">
            <a:spLocks noChangeArrowheads="1"/>
          </p:cNvSpPr>
          <p:nvPr/>
        </p:nvSpPr>
        <p:spPr bwMode="auto">
          <a:xfrm>
            <a:off x="3203576" y="3921919"/>
            <a:ext cx="482824" cy="200055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</a:pP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100</a:t>
            </a:r>
          </a:p>
        </p:txBody>
      </p:sp>
      <p:sp>
        <p:nvSpPr>
          <p:cNvPr id="22572" name="Text Box 44"/>
          <p:cNvSpPr txBox="1">
            <a:spLocks noChangeArrowheads="1"/>
          </p:cNvSpPr>
          <p:nvPr/>
        </p:nvSpPr>
        <p:spPr bwMode="auto">
          <a:xfrm>
            <a:off x="3208338" y="3651648"/>
            <a:ext cx="482824" cy="200055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</a:pP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300</a:t>
            </a:r>
          </a:p>
        </p:txBody>
      </p:sp>
      <p:sp>
        <p:nvSpPr>
          <p:cNvPr id="22573" name="Line 45"/>
          <p:cNvSpPr>
            <a:spLocks noChangeShapeType="1"/>
          </p:cNvSpPr>
          <p:nvPr/>
        </p:nvSpPr>
        <p:spPr bwMode="auto">
          <a:xfrm>
            <a:off x="3276600" y="3849291"/>
            <a:ext cx="6477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574" name="Line 46"/>
          <p:cNvSpPr>
            <a:spLocks noChangeShapeType="1"/>
          </p:cNvSpPr>
          <p:nvPr/>
        </p:nvSpPr>
        <p:spPr bwMode="auto">
          <a:xfrm>
            <a:off x="4284664" y="3849291"/>
            <a:ext cx="649287" cy="0"/>
          </a:xfrm>
          <a:prstGeom prst="line">
            <a:avLst/>
          </a:prstGeom>
          <a:noFill/>
          <a:ln w="57150" cmpd="thinThick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2575" name="Text Box 47"/>
          <p:cNvSpPr txBox="1">
            <a:spLocks noChangeArrowheads="1"/>
          </p:cNvSpPr>
          <p:nvPr/>
        </p:nvSpPr>
        <p:spPr bwMode="auto">
          <a:xfrm>
            <a:off x="5060951" y="3767138"/>
            <a:ext cx="1632178" cy="276999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</a:pPr>
            <a:r>
              <a:rPr lang="pt-BR" altLang="pt-BR" sz="2400" b="1">
                <a:solidFill>
                  <a:srgbClr val="FFFF00"/>
                </a:solidFill>
                <a:latin typeface="TypoUpright BT"/>
              </a:rPr>
              <a:t>m</a:t>
            </a:r>
            <a:r>
              <a:rPr lang="pt-BR" altLang="pt-BR">
                <a:solidFill>
                  <a:srgbClr val="FFFF00"/>
                </a:solidFill>
                <a:latin typeface="Arrus Blk BT"/>
              </a:rPr>
              <a:t>  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F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= 3,0 mol/L</a:t>
            </a:r>
          </a:p>
        </p:txBody>
      </p:sp>
      <p:sp>
        <p:nvSpPr>
          <p:cNvPr id="22578" name="Text Box 50"/>
          <p:cNvSpPr txBox="1">
            <a:spLocks noChangeArrowheads="1"/>
          </p:cNvSpPr>
          <p:nvPr/>
        </p:nvSpPr>
        <p:spPr bwMode="auto">
          <a:xfrm>
            <a:off x="2174876" y="4137422"/>
            <a:ext cx="1345240" cy="461665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C = </a:t>
            </a:r>
            <a:r>
              <a:rPr lang="pt-BR" altLang="pt-BR" sz="2400" b="1">
                <a:solidFill>
                  <a:srgbClr val="FFFF00"/>
                </a:solidFill>
                <a:latin typeface="TypoUpright BT"/>
              </a:rPr>
              <a:t>m</a:t>
            </a:r>
            <a:r>
              <a:rPr lang="pt-BR" altLang="pt-BR" sz="2400">
                <a:solidFill>
                  <a:srgbClr val="FFFF00"/>
                </a:solidFill>
                <a:latin typeface="Arrus Blk BT"/>
              </a:rPr>
              <a:t> </a:t>
            </a:r>
            <a:r>
              <a:rPr lang="pt-BR" altLang="pt-BR">
                <a:solidFill>
                  <a:srgbClr val="FFFF00"/>
                </a:solidFill>
                <a:latin typeface="Arrus Blk BT"/>
              </a:rPr>
              <a:t> 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x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 M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22579" name="Line 51"/>
          <p:cNvSpPr>
            <a:spLocks noChangeShapeType="1"/>
          </p:cNvSpPr>
          <p:nvPr/>
        </p:nvSpPr>
        <p:spPr bwMode="auto">
          <a:xfrm>
            <a:off x="4211639" y="4516041"/>
            <a:ext cx="649287" cy="0"/>
          </a:xfrm>
          <a:prstGeom prst="line">
            <a:avLst/>
          </a:prstGeom>
          <a:noFill/>
          <a:ln w="57150" cmpd="thinThick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2580" name="Text Box 52"/>
          <p:cNvSpPr txBox="1">
            <a:spLocks noChangeArrowheads="1"/>
          </p:cNvSpPr>
          <p:nvPr/>
        </p:nvSpPr>
        <p:spPr bwMode="auto">
          <a:xfrm>
            <a:off x="5054600" y="4386263"/>
            <a:ext cx="2117887" cy="307777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C = 3 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x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36,5 = 109,5 g/L</a:t>
            </a:r>
            <a:endParaRPr lang="pt-BR" altLang="pt-BR" sz="1200" b="1">
              <a:solidFill>
                <a:srgbClr val="FFFF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2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5" dur="50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500"/>
                                        <p:tgtEl>
                                          <p:spTgt spid="2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1" dur="500"/>
                                        <p:tgtEl>
                                          <p:spTgt spid="2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0" dur="500"/>
                                        <p:tgtEl>
                                          <p:spTgt spid="2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5" dur="500"/>
                                        <p:tgtEl>
                                          <p:spTgt spid="2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4" dur="500"/>
                                        <p:tgtEl>
                                          <p:spTgt spid="2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5" grpId="0"/>
      <p:bldP spid="22556" grpId="0" animBg="1"/>
      <p:bldP spid="22557" grpId="0"/>
      <p:bldP spid="22558" grpId="0"/>
      <p:bldP spid="22559" grpId="0"/>
      <p:bldP spid="22560" grpId="0"/>
      <p:bldP spid="22561" grpId="0" animBg="1"/>
      <p:bldP spid="22562" grpId="0"/>
      <p:bldP spid="22563" grpId="0"/>
      <p:bldP spid="22566" grpId="0"/>
      <p:bldP spid="22567" grpId="0"/>
      <p:bldP spid="22568" grpId="0"/>
      <p:bldP spid="22569" grpId="0"/>
      <p:bldP spid="22570" grpId="0"/>
      <p:bldP spid="22571" grpId="0"/>
      <p:bldP spid="22572" grpId="0"/>
      <p:bldP spid="22573" grpId="0" animBg="1"/>
      <p:bldP spid="22574" grpId="0" animBg="1"/>
      <p:bldP spid="22575" grpId="0"/>
      <p:bldP spid="22578" grpId="0"/>
      <p:bldP spid="22579" grpId="0" animBg="1"/>
      <p:bldP spid="22580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ChangeArrowheads="1"/>
          </p:cNvSpPr>
          <p:nvPr/>
        </p:nvSpPr>
        <p:spPr bwMode="auto">
          <a:xfrm>
            <a:off x="106364" y="70440"/>
            <a:ext cx="89296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just">
              <a:lnSpc>
                <a:spcPct val="150000"/>
              </a:lnSpc>
            </a:pPr>
            <a:r>
              <a:rPr lang="pt-BR" altLang="pt-BR" sz="1600">
                <a:solidFill>
                  <a:srgbClr val="FFFFFF"/>
                </a:solidFill>
                <a:latin typeface="Anton" charset="0"/>
              </a:rPr>
              <a:t>07) Qual a molaridade de uma solução de NaOH  formada pela mistura de 60 mL  de solução  6 mol/L  com 140 mL de solução  2 mol/L,  da mesma  base ?</a:t>
            </a:r>
          </a:p>
        </p:txBody>
      </p:sp>
      <p:sp>
        <p:nvSpPr>
          <p:cNvPr id="25665" name="Rectangle 65"/>
          <p:cNvSpPr>
            <a:spLocks noChangeArrowheads="1"/>
          </p:cNvSpPr>
          <p:nvPr/>
        </p:nvSpPr>
        <p:spPr bwMode="auto">
          <a:xfrm>
            <a:off x="624980" y="900208"/>
            <a:ext cx="121860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 sz="1600" dirty="0">
                <a:solidFill>
                  <a:srgbClr val="FFFFFF"/>
                </a:solidFill>
                <a:latin typeface="Anton" charset="0"/>
              </a:rPr>
              <a:t>a) 2,0 molar.</a:t>
            </a:r>
          </a:p>
          <a:p>
            <a:pPr algn="just">
              <a:lnSpc>
                <a:spcPct val="150000"/>
              </a:lnSpc>
            </a:pPr>
            <a:r>
              <a:rPr lang="pt-BR" altLang="pt-BR" sz="1600" dirty="0">
                <a:solidFill>
                  <a:srgbClr val="FFFFFF"/>
                </a:solidFill>
                <a:latin typeface="Anton" charset="0"/>
              </a:rPr>
              <a:t>b) 2,5 molar.</a:t>
            </a:r>
          </a:p>
          <a:p>
            <a:pPr algn="just">
              <a:lnSpc>
                <a:spcPct val="150000"/>
              </a:lnSpc>
            </a:pPr>
            <a:r>
              <a:rPr lang="pt-BR" altLang="pt-BR" sz="1600" dirty="0">
                <a:solidFill>
                  <a:srgbClr val="FFFFFF"/>
                </a:solidFill>
                <a:latin typeface="Anton" charset="0"/>
              </a:rPr>
              <a:t>c) 3,0 molar.</a:t>
            </a:r>
          </a:p>
          <a:p>
            <a:pPr algn="just">
              <a:lnSpc>
                <a:spcPct val="150000"/>
              </a:lnSpc>
            </a:pPr>
            <a:r>
              <a:rPr lang="pt-BR" altLang="pt-BR" sz="1600" dirty="0">
                <a:solidFill>
                  <a:srgbClr val="FFFFFF"/>
                </a:solidFill>
                <a:latin typeface="Anton" charset="0"/>
              </a:rPr>
              <a:t>d) 3,2 molar.</a:t>
            </a:r>
          </a:p>
          <a:p>
            <a:pPr algn="just">
              <a:lnSpc>
                <a:spcPct val="150000"/>
              </a:lnSpc>
            </a:pPr>
            <a:r>
              <a:rPr lang="pt-BR" altLang="pt-BR" sz="1600" dirty="0">
                <a:solidFill>
                  <a:srgbClr val="FFFFFF"/>
                </a:solidFill>
                <a:latin typeface="Anton" charset="0"/>
              </a:rPr>
              <a:t>e) 6,0 molar.</a:t>
            </a:r>
          </a:p>
        </p:txBody>
      </p:sp>
      <p:sp>
        <p:nvSpPr>
          <p:cNvPr id="25666" name="AutoShape 66"/>
          <p:cNvSpPr>
            <a:spLocks noChangeArrowheads="1"/>
          </p:cNvSpPr>
          <p:nvPr/>
        </p:nvSpPr>
        <p:spPr bwMode="auto">
          <a:xfrm>
            <a:off x="2924176" y="1613298"/>
            <a:ext cx="576263" cy="377428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667" name="AutoShape 67"/>
          <p:cNvSpPr>
            <a:spLocks noChangeArrowheads="1"/>
          </p:cNvSpPr>
          <p:nvPr/>
        </p:nvSpPr>
        <p:spPr bwMode="auto">
          <a:xfrm>
            <a:off x="2924176" y="1288257"/>
            <a:ext cx="576263" cy="432197"/>
          </a:xfrm>
          <a:prstGeom prst="can">
            <a:avLst>
              <a:gd name="adj" fmla="val 25000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668" name="AutoShape 68"/>
          <p:cNvSpPr>
            <a:spLocks noChangeArrowheads="1"/>
          </p:cNvSpPr>
          <p:nvPr/>
        </p:nvSpPr>
        <p:spPr bwMode="auto">
          <a:xfrm>
            <a:off x="5221288" y="1719263"/>
            <a:ext cx="576262" cy="270272"/>
          </a:xfrm>
          <a:prstGeom prst="can">
            <a:avLst>
              <a:gd name="adj" fmla="val 43611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669" name="AutoShape 69"/>
          <p:cNvSpPr>
            <a:spLocks noChangeArrowheads="1"/>
          </p:cNvSpPr>
          <p:nvPr/>
        </p:nvSpPr>
        <p:spPr bwMode="auto">
          <a:xfrm>
            <a:off x="5221288" y="1288256"/>
            <a:ext cx="576262" cy="539354"/>
          </a:xfrm>
          <a:prstGeom prst="can">
            <a:avLst>
              <a:gd name="adj" fmla="val 21764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670" name="Text Box 70"/>
          <p:cNvSpPr txBox="1">
            <a:spLocks noChangeArrowheads="1"/>
          </p:cNvSpPr>
          <p:nvPr/>
        </p:nvSpPr>
        <p:spPr bwMode="auto">
          <a:xfrm>
            <a:off x="4197350" y="1504950"/>
            <a:ext cx="2888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rgbClr val="FFFFFF"/>
                </a:solidFill>
                <a:latin typeface="Arial" pitchFamily="34" charset="0"/>
              </a:rPr>
              <a:t>+</a:t>
            </a:r>
          </a:p>
        </p:txBody>
      </p:sp>
      <p:sp>
        <p:nvSpPr>
          <p:cNvPr id="25671" name="AutoShape 71"/>
          <p:cNvSpPr>
            <a:spLocks noChangeArrowheads="1"/>
          </p:cNvSpPr>
          <p:nvPr/>
        </p:nvSpPr>
        <p:spPr bwMode="auto">
          <a:xfrm>
            <a:off x="6443663" y="1504950"/>
            <a:ext cx="863600" cy="161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5672" name="AutoShape 72"/>
          <p:cNvSpPr>
            <a:spLocks noChangeArrowheads="1"/>
          </p:cNvSpPr>
          <p:nvPr/>
        </p:nvSpPr>
        <p:spPr bwMode="auto">
          <a:xfrm>
            <a:off x="7812088" y="1504950"/>
            <a:ext cx="576262" cy="485775"/>
          </a:xfrm>
          <a:prstGeom prst="can">
            <a:avLst>
              <a:gd name="adj" fmla="val 2809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673" name="AutoShape 73"/>
          <p:cNvSpPr>
            <a:spLocks noChangeArrowheads="1"/>
          </p:cNvSpPr>
          <p:nvPr/>
        </p:nvSpPr>
        <p:spPr bwMode="auto">
          <a:xfrm>
            <a:off x="7812088" y="1288256"/>
            <a:ext cx="576262" cy="323850"/>
          </a:xfrm>
          <a:prstGeom prst="can">
            <a:avLst>
              <a:gd name="adj" fmla="val 25000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altLang="pt-BR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674" name="Text Box 74"/>
          <p:cNvSpPr txBox="1">
            <a:spLocks noChangeArrowheads="1"/>
          </p:cNvSpPr>
          <p:nvPr/>
        </p:nvSpPr>
        <p:spPr bwMode="auto">
          <a:xfrm>
            <a:off x="2555876" y="2101454"/>
            <a:ext cx="10262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V = 60 mL</a:t>
            </a:r>
          </a:p>
        </p:txBody>
      </p:sp>
      <p:sp>
        <p:nvSpPr>
          <p:cNvPr id="25676" name="Text Box 76"/>
          <p:cNvSpPr txBox="1">
            <a:spLocks noChangeArrowheads="1"/>
          </p:cNvSpPr>
          <p:nvPr/>
        </p:nvSpPr>
        <p:spPr bwMode="auto">
          <a:xfrm>
            <a:off x="2411413" y="2422922"/>
            <a:ext cx="12923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</a:pPr>
            <a:r>
              <a:rPr lang="pt-BR" altLang="pt-BR" sz="2000" b="1">
                <a:solidFill>
                  <a:srgbClr val="FFFF00"/>
                </a:solidFill>
                <a:latin typeface="Arial" pitchFamily="34" charset="0"/>
              </a:rPr>
              <a:t>m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 = 6 mol/L</a:t>
            </a:r>
            <a:endParaRPr lang="pt-BR" altLang="pt-BR" sz="1000" b="1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5680" name="Text Box 80"/>
          <p:cNvSpPr txBox="1">
            <a:spLocks noChangeArrowheads="1"/>
          </p:cNvSpPr>
          <p:nvPr/>
        </p:nvSpPr>
        <p:spPr bwMode="auto">
          <a:xfrm>
            <a:off x="2771775" y="910829"/>
            <a:ext cx="68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NaOH</a:t>
            </a:r>
          </a:p>
        </p:txBody>
      </p:sp>
      <p:sp>
        <p:nvSpPr>
          <p:cNvPr id="25682" name="Text Box 82"/>
          <p:cNvSpPr txBox="1">
            <a:spLocks noChangeArrowheads="1"/>
          </p:cNvSpPr>
          <p:nvPr/>
        </p:nvSpPr>
        <p:spPr bwMode="auto">
          <a:xfrm>
            <a:off x="4787901" y="2101454"/>
            <a:ext cx="11753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V’ = 140 mL</a:t>
            </a:r>
          </a:p>
        </p:txBody>
      </p:sp>
      <p:sp>
        <p:nvSpPr>
          <p:cNvPr id="25683" name="Text Box 83"/>
          <p:cNvSpPr txBox="1">
            <a:spLocks noChangeArrowheads="1"/>
          </p:cNvSpPr>
          <p:nvPr/>
        </p:nvSpPr>
        <p:spPr bwMode="auto">
          <a:xfrm>
            <a:off x="4643438" y="2452688"/>
            <a:ext cx="13628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</a:pPr>
            <a:r>
              <a:rPr lang="pt-BR" altLang="pt-BR" sz="2000" b="1">
                <a:solidFill>
                  <a:srgbClr val="FFFF00"/>
                </a:solidFill>
                <a:latin typeface="Arial" pitchFamily="34" charset="0"/>
              </a:rPr>
              <a:t>m 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‘ = 2 mol/L</a:t>
            </a:r>
            <a:endParaRPr lang="pt-BR" altLang="pt-BR" sz="1000" b="1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5684" name="Text Box 84"/>
          <p:cNvSpPr txBox="1">
            <a:spLocks noChangeArrowheads="1"/>
          </p:cNvSpPr>
          <p:nvPr/>
        </p:nvSpPr>
        <p:spPr bwMode="auto">
          <a:xfrm>
            <a:off x="7208839" y="2101454"/>
            <a:ext cx="12041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V</a:t>
            </a:r>
            <a:r>
              <a:rPr lang="pt-BR" altLang="pt-BR" sz="1000" b="1">
                <a:solidFill>
                  <a:srgbClr val="FFFF00"/>
                </a:solidFill>
                <a:latin typeface="Arial" pitchFamily="34" charset="0"/>
              </a:rPr>
              <a:t>F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= 200 mL</a:t>
            </a:r>
          </a:p>
        </p:txBody>
      </p:sp>
      <p:sp>
        <p:nvSpPr>
          <p:cNvPr id="25685" name="Text Box 85"/>
          <p:cNvSpPr txBox="1">
            <a:spLocks noChangeArrowheads="1"/>
          </p:cNvSpPr>
          <p:nvPr/>
        </p:nvSpPr>
        <p:spPr bwMode="auto">
          <a:xfrm>
            <a:off x="7064375" y="2452688"/>
            <a:ext cx="143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</a:pPr>
            <a:r>
              <a:rPr lang="pt-BR" altLang="pt-BR" sz="2000" b="1">
                <a:solidFill>
                  <a:srgbClr val="FFFF00"/>
                </a:solidFill>
                <a:latin typeface="Arial" pitchFamily="34" charset="0"/>
              </a:rPr>
              <a:t>m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 </a:t>
            </a:r>
            <a:r>
              <a:rPr lang="pt-BR" altLang="pt-BR" sz="1000" b="1">
                <a:solidFill>
                  <a:srgbClr val="FFFF00"/>
                </a:solidFill>
                <a:latin typeface="Arial" pitchFamily="34" charset="0"/>
              </a:rPr>
              <a:t>F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= ? mol/L</a:t>
            </a:r>
            <a:endParaRPr lang="pt-BR" altLang="pt-BR" sz="1000" b="1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5686" name="Text Box 86"/>
          <p:cNvSpPr txBox="1">
            <a:spLocks noChangeArrowheads="1"/>
          </p:cNvSpPr>
          <p:nvPr/>
        </p:nvSpPr>
        <p:spPr bwMode="auto">
          <a:xfrm>
            <a:off x="5053013" y="910829"/>
            <a:ext cx="68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NaOH</a:t>
            </a:r>
          </a:p>
        </p:txBody>
      </p:sp>
      <p:sp>
        <p:nvSpPr>
          <p:cNvPr id="25687" name="Text Box 87"/>
          <p:cNvSpPr txBox="1">
            <a:spLocks noChangeArrowheads="1"/>
          </p:cNvSpPr>
          <p:nvPr/>
        </p:nvSpPr>
        <p:spPr bwMode="auto">
          <a:xfrm>
            <a:off x="7573963" y="910829"/>
            <a:ext cx="68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NaOH</a:t>
            </a:r>
          </a:p>
        </p:txBody>
      </p:sp>
      <p:sp>
        <p:nvSpPr>
          <p:cNvPr id="25688" name="Text Box 88"/>
          <p:cNvSpPr txBox="1">
            <a:spLocks noChangeArrowheads="1"/>
          </p:cNvSpPr>
          <p:nvPr/>
        </p:nvSpPr>
        <p:spPr bwMode="auto">
          <a:xfrm>
            <a:off x="3139389" y="2872979"/>
            <a:ext cx="3063659" cy="276999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50000"/>
              </a:lnSpc>
            </a:pPr>
            <a:r>
              <a:rPr lang="pt-BR" altLang="pt-BR" sz="2400" b="1">
                <a:solidFill>
                  <a:srgbClr val="FFFF00"/>
                </a:solidFill>
                <a:latin typeface="Arial" pitchFamily="34" charset="0"/>
              </a:rPr>
              <a:t>m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 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F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x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V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F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 =  </a:t>
            </a:r>
            <a:r>
              <a:rPr lang="pt-BR" altLang="pt-BR" sz="2400" b="1">
                <a:solidFill>
                  <a:srgbClr val="FFFF00"/>
                </a:solidFill>
                <a:latin typeface="Arial" pitchFamily="34" charset="0"/>
              </a:rPr>
              <a:t>m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 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x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V  +  </a:t>
            </a:r>
            <a:r>
              <a:rPr lang="pt-BR" altLang="pt-BR" sz="2400" b="1">
                <a:solidFill>
                  <a:srgbClr val="FFFF00"/>
                </a:solidFill>
                <a:latin typeface="Arial" pitchFamily="34" charset="0"/>
              </a:rPr>
              <a:t>m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 ’ 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x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V’</a:t>
            </a:r>
          </a:p>
        </p:txBody>
      </p:sp>
      <p:sp>
        <p:nvSpPr>
          <p:cNvPr id="25689" name="Text Box 89"/>
          <p:cNvSpPr txBox="1">
            <a:spLocks noChangeArrowheads="1"/>
          </p:cNvSpPr>
          <p:nvPr/>
        </p:nvSpPr>
        <p:spPr bwMode="auto">
          <a:xfrm>
            <a:off x="2817814" y="3287316"/>
            <a:ext cx="2805576" cy="276999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</a:pPr>
            <a:r>
              <a:rPr lang="pt-BR" altLang="pt-BR" sz="2400" b="1">
                <a:solidFill>
                  <a:srgbClr val="FFFF00"/>
                </a:solidFill>
                <a:latin typeface="Arial" pitchFamily="34" charset="0"/>
              </a:rPr>
              <a:t>m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 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F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x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200  =  6 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x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60  +  2 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x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140</a:t>
            </a:r>
          </a:p>
        </p:txBody>
      </p:sp>
      <p:sp>
        <p:nvSpPr>
          <p:cNvPr id="25698" name="Text Box 98"/>
          <p:cNvSpPr txBox="1">
            <a:spLocks noChangeArrowheads="1"/>
          </p:cNvSpPr>
          <p:nvPr/>
        </p:nvSpPr>
        <p:spPr bwMode="auto">
          <a:xfrm>
            <a:off x="2844801" y="3638550"/>
            <a:ext cx="2337499" cy="276999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</a:pPr>
            <a:r>
              <a:rPr lang="pt-BR" altLang="pt-BR" sz="2400" b="1">
                <a:solidFill>
                  <a:srgbClr val="FFFF00"/>
                </a:solidFill>
                <a:latin typeface="Arial" pitchFamily="34" charset="0"/>
              </a:rPr>
              <a:t>m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 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F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x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200  =  360  +  280</a:t>
            </a:r>
          </a:p>
        </p:txBody>
      </p:sp>
      <p:sp>
        <p:nvSpPr>
          <p:cNvPr id="25699" name="Text Box 99"/>
          <p:cNvSpPr txBox="1">
            <a:spLocks noChangeArrowheads="1"/>
          </p:cNvSpPr>
          <p:nvPr/>
        </p:nvSpPr>
        <p:spPr bwMode="auto">
          <a:xfrm>
            <a:off x="860426" y="4057650"/>
            <a:ext cx="1736373" cy="276999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</a:pPr>
            <a:r>
              <a:rPr lang="pt-BR" altLang="pt-BR" sz="2400" b="1">
                <a:solidFill>
                  <a:srgbClr val="FFFF00"/>
                </a:solidFill>
                <a:latin typeface="Arial" pitchFamily="34" charset="0"/>
              </a:rPr>
              <a:t>m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 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F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x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200  =  640</a:t>
            </a:r>
          </a:p>
        </p:txBody>
      </p:sp>
      <p:sp>
        <p:nvSpPr>
          <p:cNvPr id="25700" name="Text Box 100"/>
          <p:cNvSpPr txBox="1">
            <a:spLocks noChangeArrowheads="1"/>
          </p:cNvSpPr>
          <p:nvPr/>
        </p:nvSpPr>
        <p:spPr bwMode="auto">
          <a:xfrm>
            <a:off x="3773488" y="4057650"/>
            <a:ext cx="806631" cy="276999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</a:pPr>
            <a:r>
              <a:rPr lang="pt-BR" altLang="pt-BR" sz="2400" b="1">
                <a:solidFill>
                  <a:srgbClr val="FFFF00"/>
                </a:solidFill>
                <a:latin typeface="Arial" pitchFamily="34" charset="0"/>
              </a:rPr>
              <a:t>m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 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F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=</a:t>
            </a:r>
          </a:p>
        </p:txBody>
      </p:sp>
      <p:sp>
        <p:nvSpPr>
          <p:cNvPr id="25701" name="Text Box 101"/>
          <p:cNvSpPr txBox="1">
            <a:spLocks noChangeArrowheads="1"/>
          </p:cNvSpPr>
          <p:nvPr/>
        </p:nvSpPr>
        <p:spPr bwMode="auto">
          <a:xfrm>
            <a:off x="4627563" y="4139804"/>
            <a:ext cx="482824" cy="307777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200</a:t>
            </a:r>
          </a:p>
        </p:txBody>
      </p:sp>
      <p:sp>
        <p:nvSpPr>
          <p:cNvPr id="25702" name="Text Box 102"/>
          <p:cNvSpPr txBox="1">
            <a:spLocks noChangeArrowheads="1"/>
          </p:cNvSpPr>
          <p:nvPr/>
        </p:nvSpPr>
        <p:spPr bwMode="auto">
          <a:xfrm>
            <a:off x="4632326" y="3869531"/>
            <a:ext cx="482824" cy="307777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640</a:t>
            </a:r>
          </a:p>
        </p:txBody>
      </p:sp>
      <p:sp>
        <p:nvSpPr>
          <p:cNvPr id="25703" name="Line 103"/>
          <p:cNvSpPr>
            <a:spLocks noChangeShapeType="1"/>
          </p:cNvSpPr>
          <p:nvPr/>
        </p:nvSpPr>
        <p:spPr bwMode="auto">
          <a:xfrm>
            <a:off x="4700588" y="4144566"/>
            <a:ext cx="6477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5704" name="Line 104"/>
          <p:cNvSpPr>
            <a:spLocks noChangeShapeType="1"/>
          </p:cNvSpPr>
          <p:nvPr/>
        </p:nvSpPr>
        <p:spPr bwMode="auto">
          <a:xfrm>
            <a:off x="5708650" y="4144566"/>
            <a:ext cx="649288" cy="0"/>
          </a:xfrm>
          <a:prstGeom prst="line">
            <a:avLst/>
          </a:prstGeom>
          <a:noFill/>
          <a:ln w="57150" cmpd="thinThick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5705" name="Text Box 105"/>
          <p:cNvSpPr txBox="1">
            <a:spLocks noChangeArrowheads="1"/>
          </p:cNvSpPr>
          <p:nvPr/>
        </p:nvSpPr>
        <p:spPr bwMode="auto">
          <a:xfrm>
            <a:off x="6484938" y="4057650"/>
            <a:ext cx="1532792" cy="276999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</a:pPr>
            <a:r>
              <a:rPr lang="pt-BR" altLang="pt-BR" sz="2400" b="1">
                <a:solidFill>
                  <a:srgbClr val="FFFF00"/>
                </a:solidFill>
                <a:latin typeface="Arial" pitchFamily="34" charset="0"/>
              </a:rPr>
              <a:t>m</a:t>
            </a:r>
            <a:r>
              <a:rPr lang="pt-BR" altLang="pt-BR" sz="1200" b="1">
                <a:solidFill>
                  <a:srgbClr val="FFFF00"/>
                </a:solidFill>
                <a:latin typeface="Arial" pitchFamily="34" charset="0"/>
              </a:rPr>
              <a:t>F</a:t>
            </a:r>
            <a:r>
              <a:rPr lang="pt-BR" altLang="pt-BR" b="1">
                <a:solidFill>
                  <a:srgbClr val="FFFF00"/>
                </a:solidFill>
                <a:latin typeface="Arial" pitchFamily="34" charset="0"/>
              </a:rPr>
              <a:t> = 3,2 mol/L</a:t>
            </a:r>
          </a:p>
        </p:txBody>
      </p:sp>
      <p:sp>
        <p:nvSpPr>
          <p:cNvPr id="25706" name="Line 106"/>
          <p:cNvSpPr>
            <a:spLocks noChangeShapeType="1"/>
          </p:cNvSpPr>
          <p:nvPr/>
        </p:nvSpPr>
        <p:spPr bwMode="auto">
          <a:xfrm>
            <a:off x="3052764" y="4157663"/>
            <a:ext cx="649287" cy="0"/>
          </a:xfrm>
          <a:prstGeom prst="line">
            <a:avLst/>
          </a:prstGeom>
          <a:noFill/>
          <a:ln w="57150" cmpd="thinThick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5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25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5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2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5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25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5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25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5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0" dur="500"/>
                                        <p:tgtEl>
                                          <p:spTgt spid="25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5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500"/>
                                        <p:tgtEl>
                                          <p:spTgt spid="2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5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500"/>
                                        <p:tgtEl>
                                          <p:spTgt spid="25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5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2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5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2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5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5" dur="500"/>
                                        <p:tgtEl>
                                          <p:spTgt spid="2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2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2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0" dur="500"/>
                                        <p:tgtEl>
                                          <p:spTgt spid="2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3" dur="500"/>
                                        <p:tgtEl>
                                          <p:spTgt spid="2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6" dur="500"/>
                                        <p:tgtEl>
                                          <p:spTgt spid="2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9" dur="500"/>
                                        <p:tgtEl>
                                          <p:spTgt spid="2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5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8" dur="500"/>
                                        <p:tgtEl>
                                          <p:spTgt spid="25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2" dur="500" autoRev="1" fill="hold"/>
                                        <p:tgtEl>
                                          <p:spTgt spid="25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3" dur="500" autoRev="1" fill="hold"/>
                                        <p:tgtEl>
                                          <p:spTgt spid="25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4" dur="500" autoRev="1" fill="hold"/>
                                        <p:tgtEl>
                                          <p:spTgt spid="25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66" grpId="0" animBg="1"/>
      <p:bldP spid="25667" grpId="0" animBg="1"/>
      <p:bldP spid="25668" grpId="0" animBg="1"/>
      <p:bldP spid="25669" grpId="0" animBg="1"/>
      <p:bldP spid="25670" grpId="0"/>
      <p:bldP spid="25671" grpId="0" animBg="1"/>
      <p:bldP spid="25672" grpId="0" animBg="1"/>
      <p:bldP spid="25673" grpId="0" animBg="1"/>
      <p:bldP spid="25674" grpId="0"/>
      <p:bldP spid="25676" grpId="0"/>
      <p:bldP spid="25680" grpId="0"/>
      <p:bldP spid="25682" grpId="0"/>
      <p:bldP spid="25683" grpId="0"/>
      <p:bldP spid="25684" grpId="0"/>
      <p:bldP spid="25685" grpId="0"/>
      <p:bldP spid="25686" grpId="0"/>
      <p:bldP spid="25687" grpId="0"/>
      <p:bldP spid="25688" grpId="0"/>
      <p:bldP spid="25689" grpId="0"/>
      <p:bldP spid="25698" grpId="0"/>
      <p:bldP spid="25699" grpId="0"/>
      <p:bldP spid="25700" grpId="0"/>
      <p:bldP spid="25701" grpId="0"/>
      <p:bldP spid="25702" grpId="0"/>
      <p:bldP spid="25703" grpId="0" animBg="1"/>
      <p:bldP spid="25704" grpId="0" animBg="1"/>
      <p:bldP spid="25705" grpId="0"/>
      <p:bldP spid="2570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84937" y="686580"/>
            <a:ext cx="4551246" cy="96750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000" dirty="0">
                <a:solidFill>
                  <a:srgbClr val="002060"/>
                </a:solidFill>
                <a:latin typeface="Anton" charset="0"/>
              </a:rPr>
              <a:t>Mistura de soluções de solutos diferentes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2000" dirty="0">
                <a:solidFill>
                  <a:srgbClr val="002060"/>
                </a:solidFill>
                <a:latin typeface="Anton" charset="0"/>
              </a:rPr>
              <a:t> com Reação Química</a:t>
            </a:r>
          </a:p>
        </p:txBody>
      </p:sp>
      <p:sp>
        <p:nvSpPr>
          <p:cNvPr id="3" name="Retângulo 2"/>
          <p:cNvSpPr/>
          <p:nvPr/>
        </p:nvSpPr>
        <p:spPr>
          <a:xfrm>
            <a:off x="1981569" y="2269707"/>
            <a:ext cx="6357982" cy="142917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000" dirty="0">
                <a:solidFill>
                  <a:srgbClr val="002060"/>
                </a:solidFill>
                <a:latin typeface="Anton" charset="0"/>
                <a:ea typeface="Times New Roman"/>
              </a:rPr>
              <a:t>Neste caso, a determinação das concentrações de cada espécie, depois da mistura, é feita através do cálculo estequiométrico.</a:t>
            </a:r>
            <a:endParaRPr lang="pt-BR" sz="2000" dirty="0">
              <a:solidFill>
                <a:srgbClr val="002060"/>
              </a:solidFill>
              <a:latin typeface="Anton" charset="0"/>
            </a:endParaRP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1"/>
          <p:cNvSpPr>
            <a:spLocks noChangeArrowheads="1"/>
          </p:cNvSpPr>
          <p:nvPr/>
        </p:nvSpPr>
        <p:spPr bwMode="auto">
          <a:xfrm>
            <a:off x="71438" y="100638"/>
            <a:ext cx="8858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pt-BR" altLang="pt-BR" sz="1600" dirty="0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01) Misturamos  300 mL  de  uma solução aquosa de H</a:t>
            </a:r>
            <a:r>
              <a:rPr lang="pt-BR" altLang="pt-BR" sz="1600" baseline="-30000" dirty="0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3</a:t>
            </a:r>
            <a:r>
              <a:rPr lang="pt-BR" altLang="pt-BR" sz="1600" dirty="0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PO</a:t>
            </a:r>
            <a:r>
              <a:rPr lang="pt-BR" altLang="pt-BR" sz="1600" baseline="-30000" dirty="0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4</a:t>
            </a:r>
            <a:r>
              <a:rPr lang="pt-BR" altLang="pt-BR" sz="1600" dirty="0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 0,5 mol/L com  150 mL  de  solução  aquosa  de  KOH  3,0 mol/L. Qual a  </a:t>
            </a:r>
            <a:r>
              <a:rPr lang="pt-BR" altLang="pt-BR" sz="1600" dirty="0" err="1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molaridade</a:t>
            </a:r>
            <a:r>
              <a:rPr lang="pt-BR" altLang="pt-BR" sz="1600" dirty="0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  da solução final em relação:</a:t>
            </a:r>
          </a:p>
        </p:txBody>
      </p:sp>
      <p:sp>
        <p:nvSpPr>
          <p:cNvPr id="715779" name="Rectangle 1"/>
          <p:cNvSpPr>
            <a:spLocks noChangeArrowheads="1"/>
          </p:cNvSpPr>
          <p:nvPr/>
        </p:nvSpPr>
        <p:spPr bwMode="auto">
          <a:xfrm>
            <a:off x="1349034" y="840560"/>
            <a:ext cx="3977371" cy="153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342900" indent="-342900" algn="just" eaLnBrk="0" hangingPunct="0">
              <a:lnSpc>
                <a:spcPct val="150000"/>
              </a:lnSpc>
              <a:buFontTx/>
              <a:buAutoNum type="alphaLcParenR"/>
            </a:pPr>
            <a:r>
              <a:rPr lang="pt-BR" altLang="pt-BR" sz="1600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Ao sal formado?</a:t>
            </a:r>
          </a:p>
          <a:p>
            <a:pPr marL="342900" indent="-342900" algn="just" eaLnBrk="0" hangingPunct="0">
              <a:lnSpc>
                <a:spcPct val="150000"/>
              </a:lnSpc>
              <a:buFontTx/>
              <a:buAutoNum type="alphaLcParenR"/>
            </a:pPr>
            <a:r>
              <a:rPr lang="pt-BR" altLang="pt-BR" sz="1600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Ao ácido?</a:t>
            </a:r>
          </a:p>
          <a:p>
            <a:pPr marL="342900" indent="-342900" algn="just" eaLnBrk="0" hangingPunct="0">
              <a:lnSpc>
                <a:spcPct val="150000"/>
              </a:lnSpc>
              <a:buFontTx/>
              <a:buAutoNum type="alphaLcParenR"/>
            </a:pPr>
            <a:r>
              <a:rPr lang="pt-BR" altLang="pt-BR" sz="1600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À base?</a:t>
            </a:r>
          </a:p>
          <a:p>
            <a:pPr marL="342900" indent="-342900" algn="just" eaLnBrk="0" hangingPunct="0">
              <a:lnSpc>
                <a:spcPct val="150000"/>
              </a:lnSpc>
              <a:buFontTx/>
              <a:buAutoNum type="alphaLcParenR"/>
            </a:pPr>
            <a:r>
              <a:rPr lang="pt-BR" altLang="pt-BR" sz="1600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A solução final é ácida, básica ou neutra?</a:t>
            </a:r>
          </a:p>
        </p:txBody>
      </p:sp>
      <p:grpSp>
        <p:nvGrpSpPr>
          <p:cNvPr id="2" name="Grupo 27"/>
          <p:cNvGrpSpPr>
            <a:grpSpLocks/>
          </p:cNvGrpSpPr>
          <p:nvPr/>
        </p:nvGrpSpPr>
        <p:grpSpPr bwMode="auto">
          <a:xfrm>
            <a:off x="409602" y="2303860"/>
            <a:ext cx="8343191" cy="2013170"/>
            <a:chOff x="257201" y="3071810"/>
            <a:chExt cx="8344608" cy="2684246"/>
          </a:xfrm>
        </p:grpSpPr>
        <p:grpSp>
          <p:nvGrpSpPr>
            <p:cNvPr id="3" name="Grupo 17"/>
            <p:cNvGrpSpPr>
              <a:grpSpLocks/>
            </p:cNvGrpSpPr>
            <p:nvPr/>
          </p:nvGrpSpPr>
          <p:grpSpPr bwMode="auto">
            <a:xfrm>
              <a:off x="3706816" y="3522673"/>
              <a:ext cx="865188" cy="1296987"/>
              <a:chOff x="603250" y="3451235"/>
              <a:chExt cx="865188" cy="1296987"/>
            </a:xfrm>
          </p:grpSpPr>
          <p:sp>
            <p:nvSpPr>
              <p:cNvPr id="10" name="AutoShape 4"/>
              <p:cNvSpPr>
                <a:spLocks noChangeArrowheads="1"/>
              </p:cNvSpPr>
              <p:nvPr/>
            </p:nvSpPr>
            <p:spPr bwMode="auto">
              <a:xfrm>
                <a:off x="603832" y="3451225"/>
                <a:ext cx="865334" cy="901706"/>
              </a:xfrm>
              <a:prstGeom prst="can">
                <a:avLst>
                  <a:gd name="adj" fmla="val 19083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pt-BR" i="1">
                  <a:solidFill>
                    <a:srgbClr val="000000"/>
                  </a:solidFill>
                  <a:latin typeface="Arial Black" pitchFamily="34" charset="0"/>
                  <a:cs typeface="+mn-cs"/>
                </a:endParaRPr>
              </a:p>
            </p:txBody>
          </p:sp>
          <p:sp>
            <p:nvSpPr>
              <p:cNvPr id="715817" name="AutoShape 5"/>
              <p:cNvSpPr>
                <a:spLocks noChangeArrowheads="1"/>
              </p:cNvSpPr>
              <p:nvPr/>
            </p:nvSpPr>
            <p:spPr bwMode="auto">
              <a:xfrm>
                <a:off x="603250" y="4208472"/>
                <a:ext cx="865188" cy="539750"/>
              </a:xfrm>
              <a:prstGeom prst="can">
                <a:avLst>
                  <a:gd name="adj" fmla="val 25000"/>
                </a:avLst>
              </a:prstGeom>
              <a:solidFill>
                <a:srgbClr val="00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 altLang="pt-BR" i="1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715797" name="AutoShape 8"/>
            <p:cNvSpPr>
              <a:spLocks noChangeArrowheads="1"/>
            </p:cNvSpPr>
            <p:nvPr/>
          </p:nvSpPr>
          <p:spPr bwMode="auto">
            <a:xfrm>
              <a:off x="5699146" y="4025910"/>
              <a:ext cx="935038" cy="327025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00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4" name="Grupo 18"/>
            <p:cNvGrpSpPr>
              <a:grpSpLocks/>
            </p:cNvGrpSpPr>
            <p:nvPr/>
          </p:nvGrpSpPr>
          <p:grpSpPr bwMode="auto">
            <a:xfrm>
              <a:off x="500038" y="3500438"/>
              <a:ext cx="865188" cy="1296988"/>
              <a:chOff x="2260600" y="3487747"/>
              <a:chExt cx="865188" cy="1296988"/>
            </a:xfrm>
          </p:grpSpPr>
          <p:sp>
            <p:nvSpPr>
              <p:cNvPr id="13" name="AutoShape 13"/>
              <p:cNvSpPr>
                <a:spLocks noChangeArrowheads="1"/>
              </p:cNvSpPr>
              <p:nvPr/>
            </p:nvSpPr>
            <p:spPr bwMode="auto">
              <a:xfrm>
                <a:off x="2260666" y="3487747"/>
                <a:ext cx="865334" cy="720730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pt-BR" i="1">
                  <a:solidFill>
                    <a:srgbClr val="000000"/>
                  </a:solidFill>
                  <a:latin typeface="Arial Black" pitchFamily="34" charset="0"/>
                  <a:cs typeface="+mn-cs"/>
                </a:endParaRPr>
              </a:p>
            </p:txBody>
          </p:sp>
          <p:sp>
            <p:nvSpPr>
              <p:cNvPr id="715815" name="AutoShape 14"/>
              <p:cNvSpPr>
                <a:spLocks noChangeArrowheads="1"/>
              </p:cNvSpPr>
              <p:nvPr/>
            </p:nvSpPr>
            <p:spPr bwMode="auto">
              <a:xfrm>
                <a:off x="2260600" y="3992572"/>
                <a:ext cx="865188" cy="792163"/>
              </a:xfrm>
              <a:prstGeom prst="can">
                <a:avLst>
                  <a:gd name="adj" fmla="val 21241"/>
                </a:avLst>
              </a:prstGeom>
              <a:solidFill>
                <a:srgbClr val="00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 altLang="pt-BR" i="1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715799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470160" y="3992573"/>
              <a:ext cx="360362" cy="3603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pt-BR" sz="3600" kern="1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rial Black"/>
                </a:rPr>
                <a:t>+</a:t>
              </a:r>
            </a:p>
          </p:txBody>
        </p:sp>
        <p:grpSp>
          <p:nvGrpSpPr>
            <p:cNvPr id="5" name="Grupo 19"/>
            <p:cNvGrpSpPr>
              <a:grpSpLocks/>
            </p:cNvGrpSpPr>
            <p:nvPr/>
          </p:nvGrpSpPr>
          <p:grpSpPr bwMode="auto">
            <a:xfrm>
              <a:off x="7421588" y="3560773"/>
              <a:ext cx="865188" cy="1296987"/>
              <a:chOff x="4349750" y="3489335"/>
              <a:chExt cx="865188" cy="1296987"/>
            </a:xfrm>
          </p:grpSpPr>
          <p:sp>
            <p:nvSpPr>
              <p:cNvPr id="16" name="AutoShape 16"/>
              <p:cNvSpPr>
                <a:spLocks noChangeArrowheads="1"/>
              </p:cNvSpPr>
              <p:nvPr/>
            </p:nvSpPr>
            <p:spPr bwMode="auto">
              <a:xfrm>
                <a:off x="4349353" y="3489326"/>
                <a:ext cx="865335" cy="720730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pt-BR" i="1">
                  <a:solidFill>
                    <a:srgbClr val="000000"/>
                  </a:solidFill>
                  <a:latin typeface="Arial Black" pitchFamily="34" charset="0"/>
                  <a:cs typeface="+mn-cs"/>
                </a:endParaRPr>
              </a:p>
            </p:txBody>
          </p:sp>
          <p:sp>
            <p:nvSpPr>
              <p:cNvPr id="715813" name="AutoShape 17"/>
              <p:cNvSpPr>
                <a:spLocks noChangeArrowheads="1"/>
              </p:cNvSpPr>
              <p:nvPr/>
            </p:nvSpPr>
            <p:spPr bwMode="auto">
              <a:xfrm>
                <a:off x="4349750" y="3705235"/>
                <a:ext cx="865188" cy="1081087"/>
              </a:xfrm>
              <a:prstGeom prst="can">
                <a:avLst>
                  <a:gd name="adj" fmla="val 17979"/>
                </a:avLst>
              </a:prstGeom>
              <a:solidFill>
                <a:srgbClr val="00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 altLang="pt-BR" i="1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715801" name="Text Box 6"/>
            <p:cNvSpPr txBox="1">
              <a:spLocks noChangeArrowheads="1"/>
            </p:cNvSpPr>
            <p:nvPr/>
          </p:nvSpPr>
          <p:spPr bwMode="auto">
            <a:xfrm>
              <a:off x="257201" y="4643445"/>
              <a:ext cx="1805609" cy="861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3600" i="1">
                  <a:solidFill>
                    <a:srgbClr val="FFFF00"/>
                  </a:solidFill>
                  <a:latin typeface="Bell MT" pitchFamily="18" charset="0"/>
                </a:rPr>
                <a:t>m</a:t>
              </a:r>
              <a:r>
                <a:rPr lang="pt-BR" altLang="pt-BR" i="1">
                  <a:solidFill>
                    <a:srgbClr val="FFFF00"/>
                  </a:solidFill>
                  <a:latin typeface="Arial Black" pitchFamily="34" charset="0"/>
                </a:rPr>
                <a:t> </a:t>
              </a:r>
              <a:r>
                <a:rPr lang="pt-BR" altLang="pt-BR" baseline="-25000">
                  <a:solidFill>
                    <a:srgbClr val="FFFF00"/>
                  </a:solidFill>
                  <a:latin typeface="Arial Black" pitchFamily="34" charset="0"/>
                </a:rPr>
                <a:t>A  </a:t>
              </a:r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= 0,5 mol/L</a:t>
              </a:r>
            </a:p>
          </p:txBody>
        </p:sp>
        <p:sp>
          <p:nvSpPr>
            <p:cNvPr id="715802" name="Text Box 6"/>
            <p:cNvSpPr txBox="1">
              <a:spLocks noChangeArrowheads="1"/>
            </p:cNvSpPr>
            <p:nvPr/>
          </p:nvSpPr>
          <p:spPr bwMode="auto">
            <a:xfrm>
              <a:off x="3329034" y="4643445"/>
              <a:ext cx="1805609" cy="861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3600" i="1">
                  <a:solidFill>
                    <a:srgbClr val="FFFF00"/>
                  </a:solidFill>
                  <a:latin typeface="Bell MT" pitchFamily="18" charset="0"/>
                </a:rPr>
                <a:t>m</a:t>
              </a:r>
              <a:r>
                <a:rPr lang="pt-BR" altLang="pt-BR" i="1">
                  <a:solidFill>
                    <a:srgbClr val="FFFF00"/>
                  </a:solidFill>
                  <a:latin typeface="Arial Black" pitchFamily="34" charset="0"/>
                </a:rPr>
                <a:t> </a:t>
              </a:r>
              <a:r>
                <a:rPr lang="pt-BR" altLang="pt-BR" i="1" baseline="-25000">
                  <a:solidFill>
                    <a:srgbClr val="FFFF00"/>
                  </a:solidFill>
                  <a:latin typeface="Arial Black" pitchFamily="34" charset="0"/>
                </a:rPr>
                <a:t>B</a:t>
              </a:r>
              <a:r>
                <a:rPr lang="pt-BR" altLang="pt-BR" baseline="-25000">
                  <a:solidFill>
                    <a:srgbClr val="FFFF00"/>
                  </a:solidFill>
                  <a:latin typeface="Arial Black" pitchFamily="34" charset="0"/>
                </a:rPr>
                <a:t>  </a:t>
              </a:r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= 3,0 mol/L</a:t>
              </a:r>
            </a:p>
          </p:txBody>
        </p:sp>
        <p:sp>
          <p:nvSpPr>
            <p:cNvPr id="715803" name="Text Box 6"/>
            <p:cNvSpPr txBox="1">
              <a:spLocks noChangeArrowheads="1"/>
            </p:cNvSpPr>
            <p:nvPr/>
          </p:nvSpPr>
          <p:spPr bwMode="auto">
            <a:xfrm>
              <a:off x="530452" y="5345684"/>
              <a:ext cx="1374327" cy="410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V</a:t>
              </a:r>
              <a:r>
                <a:rPr lang="pt-BR" altLang="pt-BR" baseline="-25000">
                  <a:solidFill>
                    <a:srgbClr val="FFFF00"/>
                  </a:solidFill>
                  <a:latin typeface="Arial Black" pitchFamily="34" charset="0"/>
                </a:rPr>
                <a:t>A</a:t>
              </a:r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 = 300 mL</a:t>
              </a:r>
            </a:p>
          </p:txBody>
        </p:sp>
        <p:sp>
          <p:nvSpPr>
            <p:cNvPr id="715804" name="Text Box 6"/>
            <p:cNvSpPr txBox="1">
              <a:spLocks noChangeArrowheads="1"/>
            </p:cNvSpPr>
            <p:nvPr/>
          </p:nvSpPr>
          <p:spPr bwMode="auto">
            <a:xfrm>
              <a:off x="3612583" y="5345684"/>
              <a:ext cx="1374327" cy="410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V</a:t>
              </a:r>
              <a:r>
                <a:rPr lang="pt-BR" altLang="pt-BR" baseline="-25000">
                  <a:solidFill>
                    <a:srgbClr val="FFFF00"/>
                  </a:solidFill>
                  <a:latin typeface="Arial Black" pitchFamily="34" charset="0"/>
                </a:rPr>
                <a:t>B</a:t>
              </a:r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 = 150 mL</a:t>
              </a:r>
            </a:p>
          </p:txBody>
        </p:sp>
        <p:sp>
          <p:nvSpPr>
            <p:cNvPr id="715805" name="Text Box 6"/>
            <p:cNvSpPr txBox="1">
              <a:spLocks noChangeArrowheads="1"/>
            </p:cNvSpPr>
            <p:nvPr/>
          </p:nvSpPr>
          <p:spPr bwMode="auto">
            <a:xfrm>
              <a:off x="7240308" y="5345684"/>
              <a:ext cx="1361501" cy="410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V</a:t>
              </a:r>
              <a:r>
                <a:rPr lang="pt-BR" altLang="pt-BR" baseline="-25000">
                  <a:solidFill>
                    <a:srgbClr val="FFFF00"/>
                  </a:solidFill>
                  <a:latin typeface="Arial Black" pitchFamily="34" charset="0"/>
                </a:rPr>
                <a:t>F</a:t>
              </a:r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 = 450 mL</a:t>
              </a:r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576115" y="3071810"/>
              <a:ext cx="725001" cy="41037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dirty="0">
                  <a:solidFill>
                    <a:srgbClr val="FFFF00"/>
                  </a:solidFill>
                  <a:latin typeface="Arial Black" pitchFamily="34" charset="0"/>
                </a:rPr>
                <a:t>ácido</a:t>
              </a:r>
            </a:p>
          </p:txBody>
        </p:sp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3643306" y="3071810"/>
              <a:ext cx="1020039" cy="41037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dirty="0">
                  <a:solidFill>
                    <a:srgbClr val="FFFF00"/>
                  </a:solidFill>
                  <a:latin typeface="Arial Black" pitchFamily="34" charset="0"/>
                </a:rPr>
                <a:t>base</a:t>
              </a:r>
            </a:p>
          </p:txBody>
        </p:sp>
      </p:grpSp>
      <p:sp>
        <p:nvSpPr>
          <p:cNvPr id="30" name="CaixaDeTexto 29"/>
          <p:cNvSpPr txBox="1"/>
          <p:nvPr/>
        </p:nvSpPr>
        <p:spPr>
          <a:xfrm>
            <a:off x="6422756" y="1125131"/>
            <a:ext cx="1560042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n</a:t>
            </a:r>
            <a:r>
              <a:rPr lang="pt-BR" baseline="-25000" dirty="0">
                <a:solidFill>
                  <a:srgbClr val="FFFF00"/>
                </a:solidFill>
                <a:latin typeface="Arial Black" pitchFamily="34" charset="0"/>
              </a:rPr>
              <a:t>1</a:t>
            </a: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  =  </a:t>
            </a:r>
            <a:r>
              <a:rPr lang="pt-BR" sz="3600" i="1" dirty="0">
                <a:solidFill>
                  <a:srgbClr val="FFFF00"/>
                </a:solidFill>
                <a:latin typeface="Bell MT" pitchFamily="18" charset="0"/>
              </a:rPr>
              <a:t>m</a:t>
            </a: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  </a:t>
            </a:r>
            <a:r>
              <a:rPr lang="pt-BR" sz="1400" dirty="0">
                <a:solidFill>
                  <a:srgbClr val="FFFF00"/>
                </a:solidFill>
                <a:latin typeface="Arial Black" pitchFamily="34" charset="0"/>
              </a:rPr>
              <a:t>x</a:t>
            </a: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  V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58473" y="4179106"/>
            <a:ext cx="1758815" cy="646331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t-BR" dirty="0" err="1">
                <a:solidFill>
                  <a:srgbClr val="FFFFFF"/>
                </a:solidFill>
                <a:latin typeface="Arial Black" pitchFamily="34" charset="0"/>
              </a:rPr>
              <a:t>n</a:t>
            </a:r>
            <a:r>
              <a:rPr lang="pt-BR" baseline="-25000" dirty="0" err="1">
                <a:solidFill>
                  <a:srgbClr val="FFFFFF"/>
                </a:solidFill>
                <a:latin typeface="Arial Black" pitchFamily="34" charset="0"/>
              </a:rPr>
              <a:t>A</a:t>
            </a:r>
            <a:r>
              <a:rPr lang="pt-BR" dirty="0">
                <a:solidFill>
                  <a:srgbClr val="FFFFFF"/>
                </a:solidFill>
                <a:latin typeface="Arial Black" pitchFamily="34" charset="0"/>
              </a:rPr>
              <a:t>  =  </a:t>
            </a:r>
            <a:r>
              <a:rPr lang="pt-BR" sz="3600" i="1" dirty="0">
                <a:solidFill>
                  <a:srgbClr val="FFFFFF"/>
                </a:solidFill>
                <a:latin typeface="Bell MT" pitchFamily="18" charset="0"/>
              </a:rPr>
              <a:t>m</a:t>
            </a:r>
            <a:r>
              <a:rPr lang="pt-BR" dirty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pt-BR" baseline="-25000" dirty="0">
                <a:solidFill>
                  <a:srgbClr val="FFFFFF"/>
                </a:solidFill>
                <a:latin typeface="Arial Black" pitchFamily="34" charset="0"/>
              </a:rPr>
              <a:t>A</a:t>
            </a:r>
            <a:r>
              <a:rPr lang="pt-BR" dirty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pt-BR" sz="1400" dirty="0">
                <a:solidFill>
                  <a:srgbClr val="FFFFFF"/>
                </a:solidFill>
                <a:latin typeface="Arial Black" pitchFamily="34" charset="0"/>
              </a:rPr>
              <a:t>x</a:t>
            </a:r>
            <a:r>
              <a:rPr lang="pt-BR" dirty="0">
                <a:solidFill>
                  <a:srgbClr val="FFFFFF"/>
                </a:solidFill>
                <a:latin typeface="Arial Black" pitchFamily="34" charset="0"/>
              </a:rPr>
              <a:t>  </a:t>
            </a:r>
            <a:r>
              <a:rPr lang="pt-BR" dirty="0" err="1">
                <a:solidFill>
                  <a:srgbClr val="FFFFFF"/>
                </a:solidFill>
                <a:latin typeface="Arial Black" pitchFamily="34" charset="0"/>
              </a:rPr>
              <a:t>V</a:t>
            </a:r>
            <a:r>
              <a:rPr lang="pt-BR" baseline="-25000" dirty="0" err="1">
                <a:solidFill>
                  <a:srgbClr val="FFFFFF"/>
                </a:solidFill>
                <a:latin typeface="Arial Black" pitchFamily="34" charset="0"/>
              </a:rPr>
              <a:t>A</a:t>
            </a:r>
            <a:endParaRPr lang="pt-BR" baseline="-250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351142" y="4705784"/>
            <a:ext cx="2608406" cy="307777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t-BR" dirty="0" err="1">
                <a:solidFill>
                  <a:srgbClr val="FFFFFF"/>
                </a:solidFill>
                <a:latin typeface="Arial Black" pitchFamily="34" charset="0"/>
              </a:rPr>
              <a:t>n</a:t>
            </a:r>
            <a:r>
              <a:rPr lang="pt-BR" baseline="-25000" dirty="0" err="1">
                <a:solidFill>
                  <a:srgbClr val="FFFFFF"/>
                </a:solidFill>
                <a:latin typeface="Arial Black" pitchFamily="34" charset="0"/>
              </a:rPr>
              <a:t>A</a:t>
            </a:r>
            <a:r>
              <a:rPr lang="pt-BR" dirty="0">
                <a:solidFill>
                  <a:srgbClr val="FFFFFF"/>
                </a:solidFill>
                <a:latin typeface="Arial Black" pitchFamily="34" charset="0"/>
              </a:rPr>
              <a:t>  = 0,5 x 0,3 = </a:t>
            </a: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0,15 mol</a:t>
            </a:r>
            <a:endParaRPr lang="pt-BR" baseline="-25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3787934" y="4179106"/>
            <a:ext cx="1758815" cy="646331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t-BR" dirty="0" err="1">
                <a:solidFill>
                  <a:srgbClr val="FFFFFF"/>
                </a:solidFill>
                <a:latin typeface="Arial Black" pitchFamily="34" charset="0"/>
              </a:rPr>
              <a:t>n</a:t>
            </a:r>
            <a:r>
              <a:rPr lang="pt-BR" baseline="-25000" dirty="0" err="1">
                <a:solidFill>
                  <a:srgbClr val="FFFFFF"/>
                </a:solidFill>
                <a:latin typeface="Arial Black" pitchFamily="34" charset="0"/>
              </a:rPr>
              <a:t>B</a:t>
            </a:r>
            <a:r>
              <a:rPr lang="pt-BR" dirty="0">
                <a:solidFill>
                  <a:srgbClr val="FFFFFF"/>
                </a:solidFill>
                <a:latin typeface="Arial Black" pitchFamily="34" charset="0"/>
              </a:rPr>
              <a:t>  =  </a:t>
            </a:r>
            <a:r>
              <a:rPr lang="pt-BR" sz="3600" i="1" dirty="0">
                <a:solidFill>
                  <a:srgbClr val="FFFFFF"/>
                </a:solidFill>
                <a:latin typeface="Bell MT" pitchFamily="18" charset="0"/>
              </a:rPr>
              <a:t>m</a:t>
            </a:r>
            <a:r>
              <a:rPr lang="pt-BR" dirty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pt-BR" baseline="-25000" dirty="0">
                <a:solidFill>
                  <a:srgbClr val="FFFFFF"/>
                </a:solidFill>
                <a:latin typeface="Arial Black" pitchFamily="34" charset="0"/>
              </a:rPr>
              <a:t>B</a:t>
            </a:r>
            <a:r>
              <a:rPr lang="pt-BR" dirty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pt-BR" sz="1400" dirty="0">
                <a:solidFill>
                  <a:srgbClr val="FFFFFF"/>
                </a:solidFill>
                <a:latin typeface="Arial Black" pitchFamily="34" charset="0"/>
              </a:rPr>
              <a:t>x</a:t>
            </a:r>
            <a:r>
              <a:rPr lang="pt-BR" dirty="0">
                <a:solidFill>
                  <a:srgbClr val="FFFFFF"/>
                </a:solidFill>
                <a:latin typeface="Arial Black" pitchFamily="34" charset="0"/>
              </a:rPr>
              <a:t>  </a:t>
            </a:r>
            <a:r>
              <a:rPr lang="pt-BR" dirty="0" err="1">
                <a:solidFill>
                  <a:srgbClr val="FFFFFF"/>
                </a:solidFill>
                <a:latin typeface="Arial Black" pitchFamily="34" charset="0"/>
              </a:rPr>
              <a:t>V</a:t>
            </a:r>
            <a:r>
              <a:rPr lang="pt-BR" baseline="-25000" dirty="0" err="1">
                <a:solidFill>
                  <a:srgbClr val="FFFFFF"/>
                </a:solidFill>
                <a:latin typeface="Arial Black" pitchFamily="34" charset="0"/>
              </a:rPr>
              <a:t>B</a:t>
            </a:r>
            <a:endParaRPr lang="pt-BR" baseline="-250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3990830" y="4705784"/>
            <a:ext cx="2728631" cy="307777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t-BR" dirty="0" err="1">
                <a:solidFill>
                  <a:srgbClr val="FFFFFF"/>
                </a:solidFill>
                <a:latin typeface="Arial Black" pitchFamily="34" charset="0"/>
              </a:rPr>
              <a:t>n</a:t>
            </a:r>
            <a:r>
              <a:rPr lang="pt-BR" baseline="-25000" dirty="0" err="1">
                <a:solidFill>
                  <a:srgbClr val="FFFFFF"/>
                </a:solidFill>
                <a:latin typeface="Arial Black" pitchFamily="34" charset="0"/>
              </a:rPr>
              <a:t>B</a:t>
            </a:r>
            <a:r>
              <a:rPr lang="pt-BR" dirty="0">
                <a:solidFill>
                  <a:srgbClr val="FFFFFF"/>
                </a:solidFill>
                <a:latin typeface="Arial Black" pitchFamily="34" charset="0"/>
              </a:rPr>
              <a:t>  = 3,0 x 0,15 = </a:t>
            </a: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0,45 mol</a:t>
            </a:r>
            <a:endParaRPr lang="pt-BR" baseline="-250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59737" y="88926"/>
            <a:ext cx="2943433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rgbClr val="FFFFFF"/>
                </a:solidFill>
                <a:latin typeface="Arial Black" pitchFamily="34" charset="0"/>
              </a:rPr>
              <a:t>Reação química que ocorre: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535231" y="375032"/>
            <a:ext cx="4676280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rgbClr val="FFFFFF"/>
                </a:solidFill>
                <a:latin typeface="Arial Black" pitchFamily="34" charset="0"/>
              </a:rPr>
              <a:t>     H</a:t>
            </a:r>
            <a:r>
              <a:rPr lang="pt-BR" baseline="-25000" dirty="0">
                <a:solidFill>
                  <a:srgbClr val="FFFFFF"/>
                </a:solidFill>
                <a:latin typeface="Arial Black" pitchFamily="34" charset="0"/>
              </a:rPr>
              <a:t>3</a:t>
            </a:r>
            <a:r>
              <a:rPr lang="pt-BR" dirty="0">
                <a:solidFill>
                  <a:srgbClr val="FFFFFF"/>
                </a:solidFill>
                <a:latin typeface="Arial Black" pitchFamily="34" charset="0"/>
              </a:rPr>
              <a:t>PO</a:t>
            </a:r>
            <a:r>
              <a:rPr lang="pt-BR" baseline="-25000" dirty="0">
                <a:solidFill>
                  <a:srgbClr val="FFFFFF"/>
                </a:solidFill>
                <a:latin typeface="Arial Black" pitchFamily="34" charset="0"/>
              </a:rPr>
              <a:t>4</a:t>
            </a:r>
            <a:r>
              <a:rPr lang="pt-BR" dirty="0">
                <a:solidFill>
                  <a:srgbClr val="FFFFFF"/>
                </a:solidFill>
                <a:latin typeface="Arial Black" pitchFamily="34" charset="0"/>
              </a:rPr>
              <a:t>    +      KOH    </a:t>
            </a:r>
            <a:r>
              <a:rPr lang="pt-BR" dirty="0">
                <a:solidFill>
                  <a:srgbClr val="FFFFFF"/>
                </a:solidFill>
                <a:latin typeface="Arial Black" pitchFamily="34" charset="0"/>
                <a:sym typeface="Wingdings" pitchFamily="2" charset="2"/>
              </a:rPr>
              <a:t>      K</a:t>
            </a:r>
            <a:r>
              <a:rPr lang="pt-BR" baseline="-25000" dirty="0">
                <a:solidFill>
                  <a:srgbClr val="FFFFFF"/>
                </a:solidFill>
                <a:latin typeface="Arial Black" pitchFamily="34" charset="0"/>
                <a:sym typeface="Wingdings" pitchFamily="2" charset="2"/>
              </a:rPr>
              <a:t>3</a:t>
            </a:r>
            <a:r>
              <a:rPr lang="pt-BR" dirty="0">
                <a:solidFill>
                  <a:srgbClr val="FFFFFF"/>
                </a:solidFill>
                <a:latin typeface="Arial Black" pitchFamily="34" charset="0"/>
                <a:sym typeface="Wingdings" pitchFamily="2" charset="2"/>
              </a:rPr>
              <a:t>PO</a:t>
            </a:r>
            <a:r>
              <a:rPr lang="pt-BR" baseline="-25000" dirty="0">
                <a:solidFill>
                  <a:srgbClr val="FFFFFF"/>
                </a:solidFill>
                <a:latin typeface="Arial Black" pitchFamily="34" charset="0"/>
                <a:sym typeface="Wingdings" pitchFamily="2" charset="2"/>
              </a:rPr>
              <a:t>4</a:t>
            </a:r>
            <a:r>
              <a:rPr lang="pt-BR" dirty="0">
                <a:solidFill>
                  <a:srgbClr val="FFFFFF"/>
                </a:solidFill>
                <a:latin typeface="Arial Black" pitchFamily="34" charset="0"/>
                <a:sym typeface="Wingdings" pitchFamily="2" charset="2"/>
              </a:rPr>
              <a:t>    +      H</a:t>
            </a:r>
            <a:r>
              <a:rPr lang="pt-BR" baseline="-25000" dirty="0">
                <a:solidFill>
                  <a:srgbClr val="FFFFFF"/>
                </a:solidFill>
                <a:latin typeface="Arial Black" pitchFamily="34" charset="0"/>
                <a:sym typeface="Wingdings" pitchFamily="2" charset="2"/>
              </a:rPr>
              <a:t>2</a:t>
            </a:r>
            <a:r>
              <a:rPr lang="pt-BR" dirty="0">
                <a:solidFill>
                  <a:srgbClr val="FFFFFF"/>
                </a:solidFill>
                <a:latin typeface="Arial Black" pitchFamily="34" charset="0"/>
                <a:sym typeface="Wingdings" pitchFamily="2" charset="2"/>
              </a:rPr>
              <a:t>O</a:t>
            </a:r>
            <a:endParaRPr lang="pt-BR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 flipH="1">
            <a:off x="3624418" y="374062"/>
            <a:ext cx="4115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pt-BR" dirty="0">
                <a:solidFill>
                  <a:srgbClr val="FFFF0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4918413" y="363552"/>
            <a:ext cx="3048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dirty="0">
                <a:solidFill>
                  <a:srgbClr val="FFFF00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 flipH="1">
            <a:off x="6180083" y="374062"/>
            <a:ext cx="2679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pt-BR" dirty="0">
                <a:solidFill>
                  <a:srgbClr val="FFFF0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7457675" y="374061"/>
            <a:ext cx="3048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dirty="0">
                <a:solidFill>
                  <a:srgbClr val="FFFF00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3557106" y="696516"/>
            <a:ext cx="7232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dirty="0">
                <a:solidFill>
                  <a:srgbClr val="FFFF00"/>
                </a:solidFill>
                <a:latin typeface="Arial Black" pitchFamily="34" charset="0"/>
              </a:rPr>
              <a:t>1 mol</a:t>
            </a: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4915624" y="696516"/>
            <a:ext cx="8322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dirty="0">
                <a:solidFill>
                  <a:srgbClr val="FFFF00"/>
                </a:solidFill>
                <a:latin typeface="Arial Black" pitchFamily="34" charset="0"/>
              </a:rPr>
              <a:t>3 mols</a:t>
            </a: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6174856" y="696516"/>
            <a:ext cx="7232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dirty="0">
                <a:solidFill>
                  <a:srgbClr val="FFFF00"/>
                </a:solidFill>
                <a:latin typeface="Arial Black" pitchFamily="34" charset="0"/>
              </a:rPr>
              <a:t>1 mol</a:t>
            </a: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372961" y="696516"/>
            <a:ext cx="2286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reagem na proporção</a:t>
            </a:r>
          </a:p>
        </p:txBody>
      </p:sp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3262764" y="1071563"/>
            <a:ext cx="1023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0,15 mol</a:t>
            </a:r>
          </a:p>
        </p:txBody>
      </p: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4779092" y="1071563"/>
            <a:ext cx="11320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0,45 mols</a:t>
            </a:r>
          </a:p>
        </p:txBody>
      </p:sp>
      <p:sp>
        <p:nvSpPr>
          <p:cNvPr id="16" name="CaixaDeTexto 15"/>
          <p:cNvSpPr txBox="1">
            <a:spLocks noChangeArrowheads="1"/>
          </p:cNvSpPr>
          <p:nvPr/>
        </p:nvSpPr>
        <p:spPr bwMode="auto">
          <a:xfrm>
            <a:off x="6217064" y="1071563"/>
            <a:ext cx="1023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0,15 mol</a:t>
            </a:r>
          </a:p>
        </p:txBody>
      </p:sp>
      <p:sp>
        <p:nvSpPr>
          <p:cNvPr id="17" name="CaixaDeTexto 16"/>
          <p:cNvSpPr txBox="1">
            <a:spLocks noChangeArrowheads="1"/>
          </p:cNvSpPr>
          <p:nvPr/>
        </p:nvSpPr>
        <p:spPr bwMode="auto">
          <a:xfrm>
            <a:off x="377492" y="1071563"/>
            <a:ext cx="23342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quantidade misturada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848446" y="1446602"/>
            <a:ext cx="5647700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proporção correta  </a:t>
            </a:r>
            <a:r>
              <a:rPr lang="pt-BR" dirty="0">
                <a:solidFill>
                  <a:srgbClr val="FFFF00"/>
                </a:solidFill>
                <a:latin typeface="Arial Black" pitchFamily="34" charset="0"/>
                <a:sym typeface="Wingdings" pitchFamily="2" charset="2"/>
              </a:rPr>
              <a:t>  não há excesso de ácido ou base</a:t>
            </a:r>
            <a:endParaRPr lang="pt-BR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3" name="Retângulo 22"/>
          <p:cNvSpPr>
            <a:spLocks noChangeArrowheads="1"/>
          </p:cNvSpPr>
          <p:nvPr/>
        </p:nvSpPr>
        <p:spPr bwMode="auto">
          <a:xfrm>
            <a:off x="71438" y="1831181"/>
            <a:ext cx="88582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altLang="pt-BR">
                <a:solidFill>
                  <a:srgbClr val="FFFFFF"/>
                </a:solidFill>
                <a:latin typeface="Arial Black" pitchFamily="34" charset="0"/>
                <a:ea typeface="Times New Roman" pitchFamily="18" charset="0"/>
              </a:rPr>
              <a:t>a)  Qual a  molaridade  da solução final em relação ao SAL formado?</a:t>
            </a:r>
            <a:endParaRPr lang="pt-BR" altLang="pt-BR">
              <a:solidFill>
                <a:srgbClr val="000000"/>
              </a:solidFill>
              <a:latin typeface="Arrus Blk BT"/>
              <a:ea typeface="Times New Roman" pitchFamily="18" charset="0"/>
            </a:endParaRPr>
          </a:p>
        </p:txBody>
      </p:sp>
      <p:grpSp>
        <p:nvGrpSpPr>
          <p:cNvPr id="2" name="Grupo 32"/>
          <p:cNvGrpSpPr>
            <a:grpSpLocks/>
          </p:cNvGrpSpPr>
          <p:nvPr/>
        </p:nvGrpSpPr>
        <p:grpSpPr bwMode="auto">
          <a:xfrm>
            <a:off x="555208" y="2099071"/>
            <a:ext cx="3745035" cy="682380"/>
            <a:chOff x="554734" y="3214686"/>
            <a:chExt cx="3746230" cy="910925"/>
          </a:xfrm>
        </p:grpSpPr>
        <p:sp>
          <p:nvSpPr>
            <p:cNvPr id="18" name="CaixaDeTexto 17"/>
            <p:cNvSpPr txBox="1"/>
            <p:nvPr/>
          </p:nvSpPr>
          <p:spPr>
            <a:xfrm>
              <a:off x="2485465" y="3429000"/>
              <a:ext cx="1815499" cy="410859"/>
            </a:xfrm>
            <a:prstGeom prst="rect">
              <a:avLst/>
            </a:prstGeom>
            <a:no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dirty="0">
                  <a:solidFill>
                    <a:srgbClr val="FFFFFF"/>
                  </a:solidFill>
                  <a:latin typeface="Arial Black" pitchFamily="34" charset="0"/>
                </a:rPr>
                <a:t>=  </a:t>
              </a:r>
              <a:r>
                <a:rPr lang="pt-BR" dirty="0">
                  <a:solidFill>
                    <a:srgbClr val="FFFF00"/>
                  </a:solidFill>
                  <a:latin typeface="Arial Black" pitchFamily="34" charset="0"/>
                </a:rPr>
                <a:t>0,33	 mol / L</a:t>
              </a:r>
              <a:endParaRPr lang="pt-BR" baseline="-25000" dirty="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554734" y="3214686"/>
              <a:ext cx="890271" cy="862802"/>
            </a:xfrm>
            <a:prstGeom prst="rect">
              <a:avLst/>
            </a:prstGeom>
            <a:no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3600" i="1" dirty="0">
                  <a:solidFill>
                    <a:srgbClr val="FFFFFF"/>
                  </a:solidFill>
                  <a:latin typeface="Bell MT" pitchFamily="18" charset="0"/>
                </a:rPr>
                <a:t>m</a:t>
              </a:r>
              <a:r>
                <a:rPr lang="pt-BR" dirty="0">
                  <a:solidFill>
                    <a:srgbClr val="FFFFFF"/>
                  </a:solidFill>
                  <a:latin typeface="Arial Black" pitchFamily="34" charset="0"/>
                </a:rPr>
                <a:t> </a:t>
              </a:r>
              <a:r>
                <a:rPr lang="pt-BR" baseline="-25000" dirty="0">
                  <a:solidFill>
                    <a:srgbClr val="FFFFFF"/>
                  </a:solidFill>
                  <a:latin typeface="Arial Black" pitchFamily="34" charset="0"/>
                </a:rPr>
                <a:t>S</a:t>
              </a:r>
              <a:r>
                <a:rPr lang="pt-BR" dirty="0">
                  <a:solidFill>
                    <a:srgbClr val="FFFFFF"/>
                  </a:solidFill>
                  <a:latin typeface="Arial Black" pitchFamily="34" charset="0"/>
                </a:rPr>
                <a:t> = </a:t>
              </a:r>
              <a:endParaRPr lang="pt-BR" baseline="-25000" dirty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cxnSp>
          <p:nvCxnSpPr>
            <p:cNvPr id="716854" name="Conector reto 24"/>
            <p:cNvCxnSpPr>
              <a:cxnSpLocks noChangeShapeType="1"/>
            </p:cNvCxnSpPr>
            <p:nvPr/>
          </p:nvCxnSpPr>
          <p:spPr bwMode="auto">
            <a:xfrm>
              <a:off x="1500166" y="3643314"/>
              <a:ext cx="785818" cy="1588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sp>
          <p:nvSpPr>
            <p:cNvPr id="716855" name="Retângulo 25"/>
            <p:cNvSpPr>
              <a:spLocks noChangeArrowheads="1"/>
            </p:cNvSpPr>
            <p:nvPr/>
          </p:nvSpPr>
          <p:spPr bwMode="auto">
            <a:xfrm>
              <a:off x="1559381" y="3286124"/>
              <a:ext cx="604846" cy="410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0,15</a:t>
              </a:r>
              <a:endParaRPr lang="pt-BR" altLang="pt-BR">
                <a:solidFill>
                  <a:srgbClr val="000000"/>
                </a:solidFill>
                <a:latin typeface="Arrus Blk BT"/>
              </a:endParaRPr>
            </a:p>
          </p:txBody>
        </p:sp>
        <p:sp>
          <p:nvSpPr>
            <p:cNvPr id="716856" name="Retângulo 26"/>
            <p:cNvSpPr>
              <a:spLocks noChangeArrowheads="1"/>
            </p:cNvSpPr>
            <p:nvPr/>
          </p:nvSpPr>
          <p:spPr bwMode="auto">
            <a:xfrm>
              <a:off x="1559380" y="3714752"/>
              <a:ext cx="604846" cy="410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0,45</a:t>
              </a:r>
              <a:endParaRPr lang="pt-BR" altLang="pt-BR">
                <a:solidFill>
                  <a:srgbClr val="000000"/>
                </a:solidFill>
                <a:latin typeface="Arrus Blk BT"/>
              </a:endParaRPr>
            </a:p>
          </p:txBody>
        </p:sp>
      </p:grpSp>
      <p:grpSp>
        <p:nvGrpSpPr>
          <p:cNvPr id="3" name="Grupo 35"/>
          <p:cNvGrpSpPr>
            <a:grpSpLocks/>
          </p:cNvGrpSpPr>
          <p:nvPr/>
        </p:nvGrpSpPr>
        <p:grpSpPr bwMode="auto">
          <a:xfrm>
            <a:off x="556991" y="3053952"/>
            <a:ext cx="3337131" cy="683065"/>
            <a:chOff x="556960" y="4488428"/>
            <a:chExt cx="3336984" cy="910175"/>
          </a:xfrm>
        </p:grpSpPr>
        <p:sp>
          <p:nvSpPr>
            <p:cNvPr id="28" name="CaixaDeTexto 27"/>
            <p:cNvSpPr txBox="1"/>
            <p:nvPr/>
          </p:nvSpPr>
          <p:spPr>
            <a:xfrm>
              <a:off x="2585632" y="4702742"/>
              <a:ext cx="1308312" cy="410109"/>
            </a:xfrm>
            <a:prstGeom prst="rect">
              <a:avLst/>
            </a:prstGeom>
            <a:no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dirty="0">
                  <a:solidFill>
                    <a:srgbClr val="FFFFFF"/>
                  </a:solidFill>
                  <a:latin typeface="Arial Black" pitchFamily="34" charset="0"/>
                </a:rPr>
                <a:t>=  </a:t>
              </a:r>
              <a:r>
                <a:rPr lang="pt-BR" dirty="0">
                  <a:solidFill>
                    <a:srgbClr val="FFFF00"/>
                  </a:solidFill>
                  <a:latin typeface="Arial Black" pitchFamily="34" charset="0"/>
                </a:rPr>
                <a:t>0  mol / L</a:t>
              </a:r>
              <a:endParaRPr lang="pt-BR" baseline="-25000" dirty="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556960" y="4488428"/>
              <a:ext cx="896359" cy="861227"/>
            </a:xfrm>
            <a:prstGeom prst="rect">
              <a:avLst/>
            </a:prstGeom>
            <a:no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3600" i="1" dirty="0">
                  <a:solidFill>
                    <a:srgbClr val="FFFFFF"/>
                  </a:solidFill>
                  <a:latin typeface="Bell MT" pitchFamily="18" charset="0"/>
                </a:rPr>
                <a:t>m</a:t>
              </a:r>
              <a:r>
                <a:rPr lang="pt-BR" dirty="0">
                  <a:solidFill>
                    <a:srgbClr val="FFFFFF"/>
                  </a:solidFill>
                  <a:latin typeface="Arial Black" pitchFamily="34" charset="0"/>
                </a:rPr>
                <a:t> </a:t>
              </a:r>
              <a:r>
                <a:rPr lang="pt-BR" baseline="-25000" dirty="0">
                  <a:solidFill>
                    <a:srgbClr val="FFFFFF"/>
                  </a:solidFill>
                  <a:latin typeface="Arial Black" pitchFamily="34" charset="0"/>
                </a:rPr>
                <a:t>A</a:t>
              </a:r>
              <a:r>
                <a:rPr lang="pt-BR" dirty="0">
                  <a:solidFill>
                    <a:srgbClr val="FFFFFF"/>
                  </a:solidFill>
                  <a:latin typeface="Arial Black" pitchFamily="34" charset="0"/>
                </a:rPr>
                <a:t> = </a:t>
              </a:r>
              <a:endParaRPr lang="pt-BR" baseline="-25000" dirty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cxnSp>
          <p:nvCxnSpPr>
            <p:cNvPr id="716845" name="Conector reto 29"/>
            <p:cNvCxnSpPr>
              <a:cxnSpLocks noChangeShapeType="1"/>
            </p:cNvCxnSpPr>
            <p:nvPr/>
          </p:nvCxnSpPr>
          <p:spPr bwMode="auto">
            <a:xfrm>
              <a:off x="1500628" y="4917056"/>
              <a:ext cx="785818" cy="1588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sp>
          <p:nvSpPr>
            <p:cNvPr id="716846" name="Retângulo 30"/>
            <p:cNvSpPr>
              <a:spLocks noChangeArrowheads="1"/>
            </p:cNvSpPr>
            <p:nvPr/>
          </p:nvSpPr>
          <p:spPr bwMode="auto">
            <a:xfrm>
              <a:off x="1749954" y="4559867"/>
              <a:ext cx="304878" cy="41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0</a:t>
              </a:r>
              <a:endParaRPr lang="pt-BR" altLang="pt-BR">
                <a:solidFill>
                  <a:srgbClr val="000000"/>
                </a:solidFill>
                <a:latin typeface="Arrus Blk BT"/>
              </a:endParaRPr>
            </a:p>
          </p:txBody>
        </p:sp>
        <p:sp>
          <p:nvSpPr>
            <p:cNvPr id="716847" name="Retângulo 31"/>
            <p:cNvSpPr>
              <a:spLocks noChangeArrowheads="1"/>
            </p:cNvSpPr>
            <p:nvPr/>
          </p:nvSpPr>
          <p:spPr bwMode="auto">
            <a:xfrm>
              <a:off x="1559953" y="4988494"/>
              <a:ext cx="604626" cy="41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0,45</a:t>
              </a:r>
              <a:endParaRPr lang="pt-BR" altLang="pt-BR">
                <a:solidFill>
                  <a:srgbClr val="000000"/>
                </a:solidFill>
                <a:latin typeface="Arrus Blk BT"/>
              </a:endParaRPr>
            </a:p>
          </p:txBody>
        </p:sp>
      </p:grpSp>
      <p:sp>
        <p:nvSpPr>
          <p:cNvPr id="34" name="Retângulo 33"/>
          <p:cNvSpPr>
            <a:spLocks noChangeArrowheads="1"/>
          </p:cNvSpPr>
          <p:nvPr/>
        </p:nvSpPr>
        <p:spPr bwMode="auto">
          <a:xfrm>
            <a:off x="71439" y="2732485"/>
            <a:ext cx="80724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altLang="pt-BR">
                <a:solidFill>
                  <a:srgbClr val="FFFFFF"/>
                </a:solidFill>
                <a:latin typeface="Arial Black" pitchFamily="34" charset="0"/>
                <a:ea typeface="Times New Roman" pitchFamily="18" charset="0"/>
              </a:rPr>
              <a:t>b)  Qual a  molaridade  da solução final em relação ao ÁCIDO?</a:t>
            </a:r>
            <a:endParaRPr lang="pt-BR" altLang="pt-BR">
              <a:solidFill>
                <a:srgbClr val="000000"/>
              </a:solidFill>
              <a:latin typeface="Arrus Blk BT"/>
              <a:ea typeface="Times New Roman" pitchFamily="18" charset="0"/>
            </a:endParaRPr>
          </a:p>
        </p:txBody>
      </p:sp>
      <p:grpSp>
        <p:nvGrpSpPr>
          <p:cNvPr id="19" name="Grupo 36"/>
          <p:cNvGrpSpPr>
            <a:grpSpLocks/>
          </p:cNvGrpSpPr>
          <p:nvPr/>
        </p:nvGrpSpPr>
        <p:grpSpPr bwMode="auto">
          <a:xfrm>
            <a:off x="556991" y="3964780"/>
            <a:ext cx="3337131" cy="683065"/>
            <a:chOff x="556960" y="4488428"/>
            <a:chExt cx="3336984" cy="910175"/>
          </a:xfrm>
        </p:grpSpPr>
        <p:sp>
          <p:nvSpPr>
            <p:cNvPr id="38" name="CaixaDeTexto 37"/>
            <p:cNvSpPr txBox="1"/>
            <p:nvPr/>
          </p:nvSpPr>
          <p:spPr>
            <a:xfrm>
              <a:off x="2585632" y="4702742"/>
              <a:ext cx="1308312" cy="410109"/>
            </a:xfrm>
            <a:prstGeom prst="rect">
              <a:avLst/>
            </a:prstGeom>
            <a:no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dirty="0">
                  <a:solidFill>
                    <a:srgbClr val="FFFFFF"/>
                  </a:solidFill>
                  <a:latin typeface="Arial Black" pitchFamily="34" charset="0"/>
                </a:rPr>
                <a:t>=  </a:t>
              </a:r>
              <a:r>
                <a:rPr lang="pt-BR" dirty="0">
                  <a:solidFill>
                    <a:srgbClr val="FFFF00"/>
                  </a:solidFill>
                  <a:latin typeface="Arial Black" pitchFamily="34" charset="0"/>
                </a:rPr>
                <a:t>0  mol / L</a:t>
              </a:r>
              <a:endParaRPr lang="pt-BR" baseline="-25000" dirty="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556960" y="4488428"/>
              <a:ext cx="896359" cy="861227"/>
            </a:xfrm>
            <a:prstGeom prst="rect">
              <a:avLst/>
            </a:prstGeom>
            <a:no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3600" i="1" dirty="0">
                  <a:solidFill>
                    <a:srgbClr val="FFFFFF"/>
                  </a:solidFill>
                  <a:latin typeface="Bell MT" pitchFamily="18" charset="0"/>
                </a:rPr>
                <a:t>m</a:t>
              </a:r>
              <a:r>
                <a:rPr lang="pt-BR" dirty="0">
                  <a:solidFill>
                    <a:srgbClr val="FFFFFF"/>
                  </a:solidFill>
                  <a:latin typeface="Arial Black" pitchFamily="34" charset="0"/>
                </a:rPr>
                <a:t> </a:t>
              </a:r>
              <a:r>
                <a:rPr lang="pt-BR" baseline="-25000" dirty="0">
                  <a:solidFill>
                    <a:srgbClr val="FFFFFF"/>
                  </a:solidFill>
                  <a:latin typeface="Arial Black" pitchFamily="34" charset="0"/>
                </a:rPr>
                <a:t>A</a:t>
              </a:r>
              <a:r>
                <a:rPr lang="pt-BR" dirty="0">
                  <a:solidFill>
                    <a:srgbClr val="FFFFFF"/>
                  </a:solidFill>
                  <a:latin typeface="Arial Black" pitchFamily="34" charset="0"/>
                </a:rPr>
                <a:t> = </a:t>
              </a:r>
              <a:endParaRPr lang="pt-BR" baseline="-25000" dirty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cxnSp>
          <p:nvCxnSpPr>
            <p:cNvPr id="716836" name="Conector reto 39"/>
            <p:cNvCxnSpPr>
              <a:cxnSpLocks noChangeShapeType="1"/>
            </p:cNvCxnSpPr>
            <p:nvPr/>
          </p:nvCxnSpPr>
          <p:spPr bwMode="auto">
            <a:xfrm>
              <a:off x="1500628" y="4917056"/>
              <a:ext cx="785818" cy="1588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sp>
          <p:nvSpPr>
            <p:cNvPr id="716837" name="Retângulo 40"/>
            <p:cNvSpPr>
              <a:spLocks noChangeArrowheads="1"/>
            </p:cNvSpPr>
            <p:nvPr/>
          </p:nvSpPr>
          <p:spPr bwMode="auto">
            <a:xfrm>
              <a:off x="1749954" y="4559867"/>
              <a:ext cx="304878" cy="41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0</a:t>
              </a:r>
              <a:endParaRPr lang="pt-BR" altLang="pt-BR">
                <a:solidFill>
                  <a:srgbClr val="000000"/>
                </a:solidFill>
                <a:latin typeface="Arrus Blk BT"/>
              </a:endParaRPr>
            </a:p>
          </p:txBody>
        </p:sp>
        <p:sp>
          <p:nvSpPr>
            <p:cNvPr id="716838" name="Retângulo 41"/>
            <p:cNvSpPr>
              <a:spLocks noChangeArrowheads="1"/>
            </p:cNvSpPr>
            <p:nvPr/>
          </p:nvSpPr>
          <p:spPr bwMode="auto">
            <a:xfrm>
              <a:off x="1559953" y="4988494"/>
              <a:ext cx="604626" cy="41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0,45</a:t>
              </a:r>
              <a:endParaRPr lang="pt-BR" altLang="pt-BR">
                <a:solidFill>
                  <a:srgbClr val="000000"/>
                </a:solidFill>
                <a:latin typeface="Arrus Blk BT"/>
              </a:endParaRPr>
            </a:p>
          </p:txBody>
        </p:sp>
      </p:grpSp>
      <p:sp>
        <p:nvSpPr>
          <p:cNvPr id="43" name="Retângulo 42"/>
          <p:cNvSpPr>
            <a:spLocks noChangeArrowheads="1"/>
          </p:cNvSpPr>
          <p:nvPr/>
        </p:nvSpPr>
        <p:spPr bwMode="auto">
          <a:xfrm>
            <a:off x="71438" y="3643313"/>
            <a:ext cx="77152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altLang="pt-BR">
                <a:solidFill>
                  <a:srgbClr val="FFFFFF"/>
                </a:solidFill>
                <a:latin typeface="Arial Black" pitchFamily="34" charset="0"/>
                <a:ea typeface="Times New Roman" pitchFamily="18" charset="0"/>
              </a:rPr>
              <a:t>c)  Qual a  molaridade  da solução final em relação à base?</a:t>
            </a:r>
            <a:endParaRPr lang="pt-BR" altLang="pt-BR">
              <a:solidFill>
                <a:srgbClr val="000000"/>
              </a:solidFill>
              <a:latin typeface="Arrus Blk BT"/>
              <a:ea typeface="Times New Roman" pitchFamily="18" charset="0"/>
            </a:endParaRPr>
          </a:p>
        </p:txBody>
      </p:sp>
      <p:sp>
        <p:nvSpPr>
          <p:cNvPr id="44" name="Retângulo 43"/>
          <p:cNvSpPr>
            <a:spLocks noChangeArrowheads="1"/>
          </p:cNvSpPr>
          <p:nvPr/>
        </p:nvSpPr>
        <p:spPr bwMode="auto">
          <a:xfrm>
            <a:off x="71438" y="4598194"/>
            <a:ext cx="40005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altLang="pt-BR">
                <a:solidFill>
                  <a:srgbClr val="FFFFFF"/>
                </a:solidFill>
                <a:latin typeface="Arial Black" pitchFamily="34" charset="0"/>
                <a:ea typeface="Times New Roman" pitchFamily="18" charset="0"/>
              </a:rPr>
              <a:t>d)  A solução final é </a:t>
            </a:r>
            <a:r>
              <a:rPr lang="pt-BR" altLang="pt-BR">
                <a:solidFill>
                  <a:srgbClr val="FFFF00"/>
                </a:solidFill>
                <a:latin typeface="Arial Black" pitchFamily="34" charset="0"/>
                <a:ea typeface="Times New Roman" pitchFamily="18" charset="0"/>
              </a:rPr>
              <a:t>NEUTRA</a:t>
            </a:r>
            <a:endParaRPr lang="pt-BR" altLang="pt-BR">
              <a:solidFill>
                <a:srgbClr val="000000"/>
              </a:solidFill>
              <a:latin typeface="Arrus Blk BT"/>
              <a:ea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3" grpId="0"/>
      <p:bldP spid="34" grpId="0"/>
      <p:bldP spid="43" grpId="0"/>
      <p:bldP spid="4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1"/>
          <p:cNvSpPr>
            <a:spLocks noChangeArrowheads="1"/>
          </p:cNvSpPr>
          <p:nvPr/>
        </p:nvSpPr>
        <p:spPr bwMode="auto">
          <a:xfrm>
            <a:off x="71438" y="100638"/>
            <a:ext cx="8858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pt-BR" altLang="pt-BR" sz="1600" dirty="0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02) Misturamos  200 mL  de  uma solução aquosa de H</a:t>
            </a:r>
            <a:r>
              <a:rPr lang="pt-BR" altLang="pt-BR" sz="1600" baseline="-30000" dirty="0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2</a:t>
            </a:r>
            <a:r>
              <a:rPr lang="pt-BR" altLang="pt-BR" sz="1600" dirty="0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SO</a:t>
            </a:r>
            <a:r>
              <a:rPr lang="pt-BR" altLang="pt-BR" sz="1600" baseline="-30000" dirty="0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4</a:t>
            </a:r>
            <a:r>
              <a:rPr lang="pt-BR" altLang="pt-BR" sz="1600" dirty="0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 1,0 mol/L com  200 mL  de  solução  aquosa  de  KOH  3,0 mol/L. Qual a  </a:t>
            </a:r>
            <a:r>
              <a:rPr lang="pt-BR" altLang="pt-BR" sz="1600" dirty="0" err="1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molaridade</a:t>
            </a:r>
            <a:r>
              <a:rPr lang="pt-BR" altLang="pt-BR" sz="1600" dirty="0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  da solução final em relação:</a:t>
            </a:r>
          </a:p>
        </p:txBody>
      </p:sp>
      <p:sp>
        <p:nvSpPr>
          <p:cNvPr id="717827" name="Rectangle 1"/>
          <p:cNvSpPr>
            <a:spLocks noChangeArrowheads="1"/>
          </p:cNvSpPr>
          <p:nvPr/>
        </p:nvSpPr>
        <p:spPr bwMode="auto">
          <a:xfrm>
            <a:off x="1349034" y="840560"/>
            <a:ext cx="3977371" cy="153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342900" indent="-342900" algn="just" eaLnBrk="0" hangingPunct="0">
              <a:lnSpc>
                <a:spcPct val="150000"/>
              </a:lnSpc>
              <a:buFontTx/>
              <a:buAutoNum type="alphaLcParenR"/>
            </a:pPr>
            <a:r>
              <a:rPr lang="pt-BR" altLang="pt-BR" sz="1600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Ao sal formado?</a:t>
            </a:r>
          </a:p>
          <a:p>
            <a:pPr marL="342900" indent="-342900" algn="just" eaLnBrk="0" hangingPunct="0">
              <a:lnSpc>
                <a:spcPct val="150000"/>
              </a:lnSpc>
              <a:buFontTx/>
              <a:buAutoNum type="alphaLcParenR"/>
            </a:pPr>
            <a:r>
              <a:rPr lang="pt-BR" altLang="pt-BR" sz="1600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Ao ácido?</a:t>
            </a:r>
          </a:p>
          <a:p>
            <a:pPr marL="342900" indent="-342900" algn="just" eaLnBrk="0" hangingPunct="0">
              <a:lnSpc>
                <a:spcPct val="150000"/>
              </a:lnSpc>
              <a:buFontTx/>
              <a:buAutoNum type="alphaLcParenR"/>
            </a:pPr>
            <a:r>
              <a:rPr lang="pt-BR" altLang="pt-BR" sz="1600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À base?</a:t>
            </a:r>
          </a:p>
          <a:p>
            <a:pPr marL="342900" indent="-342900" algn="just" eaLnBrk="0" hangingPunct="0">
              <a:lnSpc>
                <a:spcPct val="150000"/>
              </a:lnSpc>
              <a:buFontTx/>
              <a:buAutoNum type="alphaLcParenR"/>
            </a:pPr>
            <a:r>
              <a:rPr lang="pt-BR" altLang="pt-BR" sz="1600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A solução final é ácida, básica ou neutra?</a:t>
            </a:r>
          </a:p>
        </p:txBody>
      </p:sp>
      <p:grpSp>
        <p:nvGrpSpPr>
          <p:cNvPr id="2" name="Grupo 4"/>
          <p:cNvGrpSpPr>
            <a:grpSpLocks/>
          </p:cNvGrpSpPr>
          <p:nvPr/>
        </p:nvGrpSpPr>
        <p:grpSpPr bwMode="auto">
          <a:xfrm>
            <a:off x="409602" y="2303860"/>
            <a:ext cx="8343191" cy="2013170"/>
            <a:chOff x="257201" y="3071810"/>
            <a:chExt cx="8344608" cy="2684246"/>
          </a:xfrm>
        </p:grpSpPr>
        <p:grpSp>
          <p:nvGrpSpPr>
            <p:cNvPr id="3" name="Grupo 17"/>
            <p:cNvGrpSpPr>
              <a:grpSpLocks/>
            </p:cNvGrpSpPr>
            <p:nvPr/>
          </p:nvGrpSpPr>
          <p:grpSpPr bwMode="auto">
            <a:xfrm>
              <a:off x="3706816" y="3522673"/>
              <a:ext cx="865188" cy="1296987"/>
              <a:chOff x="603250" y="3451235"/>
              <a:chExt cx="865188" cy="1296987"/>
            </a:xfrm>
          </p:grpSpPr>
          <p:sp>
            <p:nvSpPr>
              <p:cNvPr id="22" name="AutoShape 4"/>
              <p:cNvSpPr>
                <a:spLocks noChangeArrowheads="1"/>
              </p:cNvSpPr>
              <p:nvPr/>
            </p:nvSpPr>
            <p:spPr bwMode="auto">
              <a:xfrm>
                <a:off x="603832" y="3451225"/>
                <a:ext cx="865334" cy="901706"/>
              </a:xfrm>
              <a:prstGeom prst="can">
                <a:avLst>
                  <a:gd name="adj" fmla="val 19083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pt-BR" i="1">
                  <a:solidFill>
                    <a:srgbClr val="000000"/>
                  </a:solidFill>
                  <a:latin typeface="Arial Black" pitchFamily="34" charset="0"/>
                  <a:cs typeface="+mn-cs"/>
                </a:endParaRPr>
              </a:p>
            </p:txBody>
          </p:sp>
          <p:sp>
            <p:nvSpPr>
              <p:cNvPr id="717865" name="AutoShape 5"/>
              <p:cNvSpPr>
                <a:spLocks noChangeArrowheads="1"/>
              </p:cNvSpPr>
              <p:nvPr/>
            </p:nvSpPr>
            <p:spPr bwMode="auto">
              <a:xfrm>
                <a:off x="603250" y="4208472"/>
                <a:ext cx="865188" cy="539750"/>
              </a:xfrm>
              <a:prstGeom prst="can">
                <a:avLst>
                  <a:gd name="adj" fmla="val 25000"/>
                </a:avLst>
              </a:prstGeom>
              <a:solidFill>
                <a:srgbClr val="00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 altLang="pt-BR" i="1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717845" name="AutoShape 8"/>
            <p:cNvSpPr>
              <a:spLocks noChangeArrowheads="1"/>
            </p:cNvSpPr>
            <p:nvPr/>
          </p:nvSpPr>
          <p:spPr bwMode="auto">
            <a:xfrm>
              <a:off x="5699146" y="4025910"/>
              <a:ext cx="935038" cy="327025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00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4" name="Grupo 18"/>
            <p:cNvGrpSpPr>
              <a:grpSpLocks/>
            </p:cNvGrpSpPr>
            <p:nvPr/>
          </p:nvGrpSpPr>
          <p:grpSpPr bwMode="auto">
            <a:xfrm>
              <a:off x="500038" y="3500438"/>
              <a:ext cx="865188" cy="1296988"/>
              <a:chOff x="2260600" y="3487747"/>
              <a:chExt cx="865188" cy="1296988"/>
            </a:xfrm>
          </p:grpSpPr>
          <p:sp>
            <p:nvSpPr>
              <p:cNvPr id="20" name="AutoShape 13"/>
              <p:cNvSpPr>
                <a:spLocks noChangeArrowheads="1"/>
              </p:cNvSpPr>
              <p:nvPr/>
            </p:nvSpPr>
            <p:spPr bwMode="auto">
              <a:xfrm>
                <a:off x="2260666" y="3487747"/>
                <a:ext cx="865334" cy="720730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pt-BR" i="1">
                  <a:solidFill>
                    <a:srgbClr val="000000"/>
                  </a:solidFill>
                  <a:latin typeface="Arial Black" pitchFamily="34" charset="0"/>
                  <a:cs typeface="+mn-cs"/>
                </a:endParaRPr>
              </a:p>
            </p:txBody>
          </p:sp>
          <p:sp>
            <p:nvSpPr>
              <p:cNvPr id="717863" name="AutoShape 14"/>
              <p:cNvSpPr>
                <a:spLocks noChangeArrowheads="1"/>
              </p:cNvSpPr>
              <p:nvPr/>
            </p:nvSpPr>
            <p:spPr bwMode="auto">
              <a:xfrm>
                <a:off x="2260600" y="3992572"/>
                <a:ext cx="865188" cy="792163"/>
              </a:xfrm>
              <a:prstGeom prst="can">
                <a:avLst>
                  <a:gd name="adj" fmla="val 21241"/>
                </a:avLst>
              </a:prstGeom>
              <a:solidFill>
                <a:srgbClr val="00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 altLang="pt-BR" i="1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717847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470160" y="3992573"/>
              <a:ext cx="360362" cy="3603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pt-BR" sz="3600" kern="1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rial Black"/>
                </a:rPr>
                <a:t>+</a:t>
              </a:r>
            </a:p>
          </p:txBody>
        </p:sp>
        <p:grpSp>
          <p:nvGrpSpPr>
            <p:cNvPr id="5" name="Grupo 19"/>
            <p:cNvGrpSpPr>
              <a:grpSpLocks/>
            </p:cNvGrpSpPr>
            <p:nvPr/>
          </p:nvGrpSpPr>
          <p:grpSpPr bwMode="auto">
            <a:xfrm>
              <a:off x="7421588" y="3560773"/>
              <a:ext cx="865188" cy="1296987"/>
              <a:chOff x="4349750" y="3489335"/>
              <a:chExt cx="865188" cy="1296987"/>
            </a:xfrm>
          </p:grpSpPr>
          <p:sp>
            <p:nvSpPr>
              <p:cNvPr id="18" name="AutoShape 16"/>
              <p:cNvSpPr>
                <a:spLocks noChangeArrowheads="1"/>
              </p:cNvSpPr>
              <p:nvPr/>
            </p:nvSpPr>
            <p:spPr bwMode="auto">
              <a:xfrm>
                <a:off x="4349353" y="3489326"/>
                <a:ext cx="865335" cy="720730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pt-BR" i="1">
                  <a:solidFill>
                    <a:srgbClr val="000000"/>
                  </a:solidFill>
                  <a:latin typeface="Arial Black" pitchFamily="34" charset="0"/>
                  <a:cs typeface="+mn-cs"/>
                </a:endParaRPr>
              </a:p>
            </p:txBody>
          </p:sp>
          <p:sp>
            <p:nvSpPr>
              <p:cNvPr id="717861" name="AutoShape 17"/>
              <p:cNvSpPr>
                <a:spLocks noChangeArrowheads="1"/>
              </p:cNvSpPr>
              <p:nvPr/>
            </p:nvSpPr>
            <p:spPr bwMode="auto">
              <a:xfrm>
                <a:off x="4349750" y="3705235"/>
                <a:ext cx="865188" cy="1081087"/>
              </a:xfrm>
              <a:prstGeom prst="can">
                <a:avLst>
                  <a:gd name="adj" fmla="val 17979"/>
                </a:avLst>
              </a:prstGeom>
              <a:solidFill>
                <a:srgbClr val="00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 altLang="pt-BR" i="1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717849" name="Text Box 6"/>
            <p:cNvSpPr txBox="1">
              <a:spLocks noChangeArrowheads="1"/>
            </p:cNvSpPr>
            <p:nvPr/>
          </p:nvSpPr>
          <p:spPr bwMode="auto">
            <a:xfrm>
              <a:off x="257201" y="4643445"/>
              <a:ext cx="1805609" cy="861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3600" i="1">
                  <a:solidFill>
                    <a:srgbClr val="FFFF00"/>
                  </a:solidFill>
                  <a:latin typeface="Bell MT" pitchFamily="18" charset="0"/>
                </a:rPr>
                <a:t>m</a:t>
              </a:r>
              <a:r>
                <a:rPr lang="pt-BR" altLang="pt-BR" i="1">
                  <a:solidFill>
                    <a:srgbClr val="FFFF00"/>
                  </a:solidFill>
                  <a:latin typeface="Arial Black" pitchFamily="34" charset="0"/>
                </a:rPr>
                <a:t> </a:t>
              </a:r>
              <a:r>
                <a:rPr lang="pt-BR" altLang="pt-BR" baseline="-25000">
                  <a:solidFill>
                    <a:srgbClr val="FFFF00"/>
                  </a:solidFill>
                  <a:latin typeface="Arial Black" pitchFamily="34" charset="0"/>
                </a:rPr>
                <a:t>A  </a:t>
              </a:r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= 1,0 mol/L</a:t>
              </a:r>
            </a:p>
          </p:txBody>
        </p:sp>
        <p:sp>
          <p:nvSpPr>
            <p:cNvPr id="717850" name="Text Box 6"/>
            <p:cNvSpPr txBox="1">
              <a:spLocks noChangeArrowheads="1"/>
            </p:cNvSpPr>
            <p:nvPr/>
          </p:nvSpPr>
          <p:spPr bwMode="auto">
            <a:xfrm>
              <a:off x="3329034" y="4643445"/>
              <a:ext cx="1805609" cy="861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3600" i="1">
                  <a:solidFill>
                    <a:srgbClr val="FFFF00"/>
                  </a:solidFill>
                  <a:latin typeface="Bell MT" pitchFamily="18" charset="0"/>
                </a:rPr>
                <a:t>m</a:t>
              </a:r>
              <a:r>
                <a:rPr lang="pt-BR" altLang="pt-BR" i="1">
                  <a:solidFill>
                    <a:srgbClr val="FFFF00"/>
                  </a:solidFill>
                  <a:latin typeface="Arial Black" pitchFamily="34" charset="0"/>
                </a:rPr>
                <a:t> </a:t>
              </a:r>
              <a:r>
                <a:rPr lang="pt-BR" altLang="pt-BR" i="1" baseline="-25000">
                  <a:solidFill>
                    <a:srgbClr val="FFFF00"/>
                  </a:solidFill>
                  <a:latin typeface="Arial Black" pitchFamily="34" charset="0"/>
                </a:rPr>
                <a:t>B</a:t>
              </a:r>
              <a:r>
                <a:rPr lang="pt-BR" altLang="pt-BR" baseline="-25000">
                  <a:solidFill>
                    <a:srgbClr val="FFFF00"/>
                  </a:solidFill>
                  <a:latin typeface="Arial Black" pitchFamily="34" charset="0"/>
                </a:rPr>
                <a:t>  </a:t>
              </a:r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= 3,0 mol/L</a:t>
              </a:r>
            </a:p>
          </p:txBody>
        </p:sp>
        <p:sp>
          <p:nvSpPr>
            <p:cNvPr id="717851" name="Text Box 6"/>
            <p:cNvSpPr txBox="1">
              <a:spLocks noChangeArrowheads="1"/>
            </p:cNvSpPr>
            <p:nvPr/>
          </p:nvSpPr>
          <p:spPr bwMode="auto">
            <a:xfrm>
              <a:off x="530451" y="5345684"/>
              <a:ext cx="1374327" cy="410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V</a:t>
              </a:r>
              <a:r>
                <a:rPr lang="pt-BR" altLang="pt-BR" baseline="-25000">
                  <a:solidFill>
                    <a:srgbClr val="FFFF00"/>
                  </a:solidFill>
                  <a:latin typeface="Arial Black" pitchFamily="34" charset="0"/>
                </a:rPr>
                <a:t>A</a:t>
              </a:r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 = 200 mL</a:t>
              </a:r>
            </a:p>
          </p:txBody>
        </p:sp>
        <p:sp>
          <p:nvSpPr>
            <p:cNvPr id="717852" name="Text Box 6"/>
            <p:cNvSpPr txBox="1">
              <a:spLocks noChangeArrowheads="1"/>
            </p:cNvSpPr>
            <p:nvPr/>
          </p:nvSpPr>
          <p:spPr bwMode="auto">
            <a:xfrm>
              <a:off x="3612583" y="5345684"/>
              <a:ext cx="1374327" cy="410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V</a:t>
              </a:r>
              <a:r>
                <a:rPr lang="pt-BR" altLang="pt-BR" baseline="-25000">
                  <a:solidFill>
                    <a:srgbClr val="FFFF00"/>
                  </a:solidFill>
                  <a:latin typeface="Arial Black" pitchFamily="34" charset="0"/>
                </a:rPr>
                <a:t>B</a:t>
              </a:r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 = 200 mL</a:t>
              </a:r>
            </a:p>
          </p:txBody>
        </p:sp>
        <p:sp>
          <p:nvSpPr>
            <p:cNvPr id="717853" name="Text Box 6"/>
            <p:cNvSpPr txBox="1">
              <a:spLocks noChangeArrowheads="1"/>
            </p:cNvSpPr>
            <p:nvPr/>
          </p:nvSpPr>
          <p:spPr bwMode="auto">
            <a:xfrm>
              <a:off x="7240308" y="5345684"/>
              <a:ext cx="1361501" cy="410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V</a:t>
              </a:r>
              <a:r>
                <a:rPr lang="pt-BR" altLang="pt-BR" baseline="-25000">
                  <a:solidFill>
                    <a:srgbClr val="FFFF00"/>
                  </a:solidFill>
                  <a:latin typeface="Arial Black" pitchFamily="34" charset="0"/>
                </a:rPr>
                <a:t>F</a:t>
              </a:r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 = 400 mL</a:t>
              </a: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576115" y="3071810"/>
              <a:ext cx="725001" cy="41037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dirty="0">
                  <a:solidFill>
                    <a:srgbClr val="FFFF00"/>
                  </a:solidFill>
                  <a:latin typeface="Arial Black" pitchFamily="34" charset="0"/>
                </a:rPr>
                <a:t>ácido</a:t>
              </a: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3643306" y="3071810"/>
              <a:ext cx="1020039" cy="41037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dirty="0">
                  <a:solidFill>
                    <a:srgbClr val="FFFF00"/>
                  </a:solidFill>
                  <a:latin typeface="Arial Black" pitchFamily="34" charset="0"/>
                </a:rPr>
                <a:t>base</a:t>
              </a:r>
            </a:p>
          </p:txBody>
        </p:sp>
      </p:grpSp>
      <p:sp>
        <p:nvSpPr>
          <p:cNvPr id="24" name="CaixaDeTexto 23"/>
          <p:cNvSpPr txBox="1"/>
          <p:nvPr/>
        </p:nvSpPr>
        <p:spPr>
          <a:xfrm>
            <a:off x="6422756" y="1125131"/>
            <a:ext cx="1560042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n</a:t>
            </a:r>
            <a:r>
              <a:rPr lang="pt-BR" baseline="-25000" dirty="0">
                <a:solidFill>
                  <a:srgbClr val="FFFF00"/>
                </a:solidFill>
                <a:latin typeface="Arial Black" pitchFamily="34" charset="0"/>
              </a:rPr>
              <a:t>1</a:t>
            </a: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  =  </a:t>
            </a:r>
            <a:r>
              <a:rPr lang="pt-BR" sz="3600" i="1" dirty="0">
                <a:solidFill>
                  <a:srgbClr val="FFFF00"/>
                </a:solidFill>
                <a:latin typeface="Bell MT" pitchFamily="18" charset="0"/>
              </a:rPr>
              <a:t>m</a:t>
            </a: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  </a:t>
            </a:r>
            <a:r>
              <a:rPr lang="pt-BR" sz="1400" dirty="0">
                <a:solidFill>
                  <a:srgbClr val="FFFF00"/>
                </a:solidFill>
                <a:latin typeface="Arial Black" pitchFamily="34" charset="0"/>
              </a:rPr>
              <a:t>x</a:t>
            </a: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  V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158473" y="4179106"/>
            <a:ext cx="1758815" cy="646331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t-BR" dirty="0" err="1">
                <a:solidFill>
                  <a:srgbClr val="FFFFFF"/>
                </a:solidFill>
                <a:latin typeface="Arial Black" pitchFamily="34" charset="0"/>
              </a:rPr>
              <a:t>n</a:t>
            </a:r>
            <a:r>
              <a:rPr lang="pt-BR" baseline="-25000" dirty="0" err="1">
                <a:solidFill>
                  <a:srgbClr val="FFFFFF"/>
                </a:solidFill>
                <a:latin typeface="Arial Black" pitchFamily="34" charset="0"/>
              </a:rPr>
              <a:t>A</a:t>
            </a:r>
            <a:r>
              <a:rPr lang="pt-BR" dirty="0">
                <a:solidFill>
                  <a:srgbClr val="FFFFFF"/>
                </a:solidFill>
                <a:latin typeface="Arial Black" pitchFamily="34" charset="0"/>
              </a:rPr>
              <a:t>  =  </a:t>
            </a:r>
            <a:r>
              <a:rPr lang="pt-BR" sz="3600" i="1" dirty="0">
                <a:solidFill>
                  <a:srgbClr val="FFFFFF"/>
                </a:solidFill>
                <a:latin typeface="Bell MT" pitchFamily="18" charset="0"/>
              </a:rPr>
              <a:t>m</a:t>
            </a:r>
            <a:r>
              <a:rPr lang="pt-BR" dirty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pt-BR" baseline="-25000" dirty="0">
                <a:solidFill>
                  <a:srgbClr val="FFFFFF"/>
                </a:solidFill>
                <a:latin typeface="Arial Black" pitchFamily="34" charset="0"/>
              </a:rPr>
              <a:t>A</a:t>
            </a:r>
            <a:r>
              <a:rPr lang="pt-BR" dirty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pt-BR" sz="1400" dirty="0">
                <a:solidFill>
                  <a:srgbClr val="FFFFFF"/>
                </a:solidFill>
                <a:latin typeface="Arial Black" pitchFamily="34" charset="0"/>
              </a:rPr>
              <a:t>x</a:t>
            </a:r>
            <a:r>
              <a:rPr lang="pt-BR" dirty="0">
                <a:solidFill>
                  <a:srgbClr val="FFFFFF"/>
                </a:solidFill>
                <a:latin typeface="Arial Black" pitchFamily="34" charset="0"/>
              </a:rPr>
              <a:t>  </a:t>
            </a:r>
            <a:r>
              <a:rPr lang="pt-BR" dirty="0" err="1">
                <a:solidFill>
                  <a:srgbClr val="FFFFFF"/>
                </a:solidFill>
                <a:latin typeface="Arial Black" pitchFamily="34" charset="0"/>
              </a:rPr>
              <a:t>V</a:t>
            </a:r>
            <a:r>
              <a:rPr lang="pt-BR" baseline="-25000" dirty="0" err="1">
                <a:solidFill>
                  <a:srgbClr val="FFFFFF"/>
                </a:solidFill>
                <a:latin typeface="Arial Black" pitchFamily="34" charset="0"/>
              </a:rPr>
              <a:t>A</a:t>
            </a:r>
            <a:endParaRPr lang="pt-BR" baseline="-250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34311" y="4705784"/>
            <a:ext cx="2488181" cy="307777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t-BR" dirty="0" err="1">
                <a:solidFill>
                  <a:srgbClr val="FFFFFF"/>
                </a:solidFill>
                <a:latin typeface="Arial Black" pitchFamily="34" charset="0"/>
              </a:rPr>
              <a:t>n</a:t>
            </a:r>
            <a:r>
              <a:rPr lang="pt-BR" baseline="-25000" dirty="0" err="1">
                <a:solidFill>
                  <a:srgbClr val="FFFFFF"/>
                </a:solidFill>
                <a:latin typeface="Arial Black" pitchFamily="34" charset="0"/>
              </a:rPr>
              <a:t>A</a:t>
            </a:r>
            <a:r>
              <a:rPr lang="pt-BR" dirty="0">
                <a:solidFill>
                  <a:srgbClr val="FFFFFF"/>
                </a:solidFill>
                <a:latin typeface="Arial Black" pitchFamily="34" charset="0"/>
              </a:rPr>
              <a:t>  = 1,0 x 0,2 = </a:t>
            </a: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0,2 mol</a:t>
            </a:r>
            <a:endParaRPr lang="pt-BR" baseline="-25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3787934" y="4179106"/>
            <a:ext cx="1758815" cy="646331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t-BR" dirty="0" err="1">
                <a:solidFill>
                  <a:srgbClr val="FFFFFF"/>
                </a:solidFill>
                <a:latin typeface="Arial Black" pitchFamily="34" charset="0"/>
              </a:rPr>
              <a:t>n</a:t>
            </a:r>
            <a:r>
              <a:rPr lang="pt-BR" baseline="-25000" dirty="0" err="1">
                <a:solidFill>
                  <a:srgbClr val="FFFFFF"/>
                </a:solidFill>
                <a:latin typeface="Arial Black" pitchFamily="34" charset="0"/>
              </a:rPr>
              <a:t>B</a:t>
            </a:r>
            <a:r>
              <a:rPr lang="pt-BR" dirty="0">
                <a:solidFill>
                  <a:srgbClr val="FFFFFF"/>
                </a:solidFill>
                <a:latin typeface="Arial Black" pitchFamily="34" charset="0"/>
              </a:rPr>
              <a:t>  =  </a:t>
            </a:r>
            <a:r>
              <a:rPr lang="pt-BR" sz="3600" i="1" dirty="0">
                <a:solidFill>
                  <a:srgbClr val="FFFFFF"/>
                </a:solidFill>
                <a:latin typeface="Bell MT" pitchFamily="18" charset="0"/>
              </a:rPr>
              <a:t>m</a:t>
            </a:r>
            <a:r>
              <a:rPr lang="pt-BR" dirty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pt-BR" baseline="-25000" dirty="0">
                <a:solidFill>
                  <a:srgbClr val="FFFFFF"/>
                </a:solidFill>
                <a:latin typeface="Arial Black" pitchFamily="34" charset="0"/>
              </a:rPr>
              <a:t>B</a:t>
            </a:r>
            <a:r>
              <a:rPr lang="pt-BR" dirty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pt-BR" sz="1400" dirty="0">
                <a:solidFill>
                  <a:srgbClr val="FFFFFF"/>
                </a:solidFill>
                <a:latin typeface="Arial Black" pitchFamily="34" charset="0"/>
              </a:rPr>
              <a:t>x</a:t>
            </a:r>
            <a:r>
              <a:rPr lang="pt-BR" dirty="0">
                <a:solidFill>
                  <a:srgbClr val="FFFFFF"/>
                </a:solidFill>
                <a:latin typeface="Arial Black" pitchFamily="34" charset="0"/>
              </a:rPr>
              <a:t>  </a:t>
            </a:r>
            <a:r>
              <a:rPr lang="pt-BR" dirty="0" err="1">
                <a:solidFill>
                  <a:srgbClr val="FFFFFF"/>
                </a:solidFill>
                <a:latin typeface="Arial Black" pitchFamily="34" charset="0"/>
              </a:rPr>
              <a:t>V</a:t>
            </a:r>
            <a:r>
              <a:rPr lang="pt-BR" baseline="-25000" dirty="0" err="1">
                <a:solidFill>
                  <a:srgbClr val="FFFFFF"/>
                </a:solidFill>
                <a:latin typeface="Arial Black" pitchFamily="34" charset="0"/>
              </a:rPr>
              <a:t>B</a:t>
            </a:r>
            <a:endParaRPr lang="pt-BR" baseline="-250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957167" y="4705784"/>
            <a:ext cx="2488181" cy="307777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t-BR" dirty="0" err="1">
                <a:solidFill>
                  <a:srgbClr val="FFFFFF"/>
                </a:solidFill>
                <a:latin typeface="Arial Black" pitchFamily="34" charset="0"/>
              </a:rPr>
              <a:t>n</a:t>
            </a:r>
            <a:r>
              <a:rPr lang="pt-BR" baseline="-25000" dirty="0" err="1">
                <a:solidFill>
                  <a:srgbClr val="FFFFFF"/>
                </a:solidFill>
                <a:latin typeface="Arial Black" pitchFamily="34" charset="0"/>
              </a:rPr>
              <a:t>B</a:t>
            </a:r>
            <a:r>
              <a:rPr lang="pt-BR" dirty="0">
                <a:solidFill>
                  <a:srgbClr val="FFFFFF"/>
                </a:solidFill>
                <a:latin typeface="Arial Black" pitchFamily="34" charset="0"/>
              </a:rPr>
              <a:t>  = 3,0 x 0,2 = </a:t>
            </a: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0,6 mol</a:t>
            </a:r>
            <a:endParaRPr lang="pt-BR" baseline="-250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9737" y="88926"/>
            <a:ext cx="2943433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rgbClr val="FFFFFF"/>
                </a:solidFill>
                <a:latin typeface="Arial Black" pitchFamily="34" charset="0"/>
              </a:rPr>
              <a:t>Reação química que ocorre: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017941" y="375032"/>
            <a:ext cx="4439036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rgbClr val="FFFFFF"/>
                </a:solidFill>
                <a:latin typeface="Arial Black" pitchFamily="34" charset="0"/>
              </a:rPr>
              <a:t>    H</a:t>
            </a:r>
            <a:r>
              <a:rPr lang="pt-BR" baseline="-25000" dirty="0">
                <a:solidFill>
                  <a:srgbClr val="FFFFFF"/>
                </a:solidFill>
                <a:latin typeface="Arial Black" pitchFamily="34" charset="0"/>
              </a:rPr>
              <a:t>2</a:t>
            </a:r>
            <a:r>
              <a:rPr lang="pt-BR" dirty="0">
                <a:solidFill>
                  <a:srgbClr val="FFFFFF"/>
                </a:solidFill>
                <a:latin typeface="Arial Black" pitchFamily="34" charset="0"/>
              </a:rPr>
              <a:t>SO</a:t>
            </a:r>
            <a:r>
              <a:rPr lang="pt-BR" baseline="-25000" dirty="0">
                <a:solidFill>
                  <a:srgbClr val="FFFFFF"/>
                </a:solidFill>
                <a:latin typeface="Arial Black" pitchFamily="34" charset="0"/>
              </a:rPr>
              <a:t>4</a:t>
            </a:r>
            <a:r>
              <a:rPr lang="pt-BR" dirty="0">
                <a:solidFill>
                  <a:srgbClr val="FFFFFF"/>
                </a:solidFill>
                <a:latin typeface="Arial Black" pitchFamily="34" charset="0"/>
              </a:rPr>
              <a:t>   +      KOH    </a:t>
            </a:r>
            <a:r>
              <a:rPr lang="pt-BR" dirty="0">
                <a:solidFill>
                  <a:srgbClr val="FFFFFF"/>
                </a:solidFill>
                <a:latin typeface="Arial Black" pitchFamily="34" charset="0"/>
                <a:sym typeface="Wingdings" pitchFamily="2" charset="2"/>
              </a:rPr>
              <a:t>      K</a:t>
            </a:r>
            <a:r>
              <a:rPr lang="pt-BR" baseline="-25000" dirty="0">
                <a:solidFill>
                  <a:srgbClr val="FFFFFF"/>
                </a:solidFill>
                <a:latin typeface="Arial Black" pitchFamily="34" charset="0"/>
                <a:sym typeface="Wingdings" pitchFamily="2" charset="2"/>
              </a:rPr>
              <a:t>2</a:t>
            </a:r>
            <a:r>
              <a:rPr lang="pt-BR" dirty="0">
                <a:solidFill>
                  <a:srgbClr val="FFFFFF"/>
                </a:solidFill>
                <a:latin typeface="Arial Black" pitchFamily="34" charset="0"/>
                <a:sym typeface="Wingdings" pitchFamily="2" charset="2"/>
              </a:rPr>
              <a:t>SO</a:t>
            </a:r>
            <a:r>
              <a:rPr lang="pt-BR" baseline="-25000" dirty="0">
                <a:solidFill>
                  <a:srgbClr val="FFFFFF"/>
                </a:solidFill>
                <a:latin typeface="Arial Black" pitchFamily="34" charset="0"/>
                <a:sym typeface="Wingdings" pitchFamily="2" charset="2"/>
              </a:rPr>
              <a:t>4</a:t>
            </a:r>
            <a:r>
              <a:rPr lang="pt-BR" dirty="0">
                <a:solidFill>
                  <a:srgbClr val="FFFFFF"/>
                </a:solidFill>
                <a:latin typeface="Arial Black" pitchFamily="34" charset="0"/>
                <a:sym typeface="Wingdings" pitchFamily="2" charset="2"/>
              </a:rPr>
              <a:t>   +     H</a:t>
            </a:r>
            <a:r>
              <a:rPr lang="pt-BR" baseline="-25000" dirty="0">
                <a:solidFill>
                  <a:srgbClr val="FFFFFF"/>
                </a:solidFill>
                <a:latin typeface="Arial Black" pitchFamily="34" charset="0"/>
                <a:sym typeface="Wingdings" pitchFamily="2" charset="2"/>
              </a:rPr>
              <a:t>2</a:t>
            </a:r>
            <a:r>
              <a:rPr lang="pt-BR" dirty="0">
                <a:solidFill>
                  <a:srgbClr val="FFFFFF"/>
                </a:solidFill>
                <a:latin typeface="Arial Black" pitchFamily="34" charset="0"/>
                <a:sym typeface="Wingdings" pitchFamily="2" charset="2"/>
              </a:rPr>
              <a:t>O</a:t>
            </a:r>
            <a:endParaRPr lang="pt-BR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4047121" y="332020"/>
            <a:ext cx="3048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dirty="0">
                <a:solidFill>
                  <a:srgbClr val="FFFF0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5355987" y="353041"/>
            <a:ext cx="3048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dirty="0">
                <a:solidFill>
                  <a:srgbClr val="FFFF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6526926" y="363553"/>
            <a:ext cx="3587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pt-BR" dirty="0">
                <a:solidFill>
                  <a:srgbClr val="FFFF0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7692078" y="365523"/>
            <a:ext cx="3048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dirty="0">
                <a:solidFill>
                  <a:srgbClr val="FFFF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3735700" y="696516"/>
            <a:ext cx="7232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1 mol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5232187" y="696516"/>
            <a:ext cx="8322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2 mols</a:t>
            </a: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6687637" y="696516"/>
            <a:ext cx="7232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dirty="0">
                <a:solidFill>
                  <a:srgbClr val="FFFF00"/>
                </a:solidFill>
                <a:latin typeface="Arial Black" pitchFamily="34" charset="0"/>
              </a:rPr>
              <a:t>1 mol</a:t>
            </a: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305206" y="696516"/>
            <a:ext cx="23455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Reagem na proporção</a:t>
            </a: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3530046" y="1071563"/>
            <a:ext cx="9028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0,2 mol</a:t>
            </a: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5047961" y="1071563"/>
            <a:ext cx="10118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0,6 mols</a:t>
            </a:r>
          </a:p>
        </p:txBody>
      </p: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310676" y="1071563"/>
            <a:ext cx="23631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Quantidade misturada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655542" y="2241173"/>
            <a:ext cx="4310795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rgbClr val="FFFF00"/>
                </a:solidFill>
                <a:latin typeface="Arial Black" pitchFamily="34" charset="0"/>
                <a:sym typeface="Wingdings" pitchFamily="2" charset="2"/>
              </a:rPr>
              <a:t>há excesso de base      solução </a:t>
            </a:r>
            <a:r>
              <a:rPr lang="pt-BR" dirty="0">
                <a:solidFill>
                  <a:srgbClr val="FFFFFF"/>
                </a:solidFill>
                <a:latin typeface="Arial Black" pitchFamily="34" charset="0"/>
                <a:sym typeface="Wingdings" pitchFamily="2" charset="2"/>
              </a:rPr>
              <a:t> BÁSICA</a:t>
            </a:r>
            <a:endParaRPr lang="pt-BR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0" y="2722960"/>
            <a:ext cx="88582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altLang="pt-BR">
                <a:solidFill>
                  <a:srgbClr val="FFFFFF"/>
                </a:solidFill>
                <a:latin typeface="Arial Black" pitchFamily="34" charset="0"/>
                <a:ea typeface="Times New Roman" pitchFamily="18" charset="0"/>
              </a:rPr>
              <a:t>a)  Qual a  molaridade  da solução final em relação ao SAL formado?</a:t>
            </a:r>
            <a:endParaRPr lang="pt-BR" altLang="pt-BR">
              <a:solidFill>
                <a:srgbClr val="000000"/>
              </a:solidFill>
              <a:latin typeface="Arrus Blk BT"/>
              <a:ea typeface="Times New Roman" pitchFamily="18" charset="0"/>
            </a:endParaRPr>
          </a:p>
        </p:txBody>
      </p:sp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3530046" y="1437085"/>
            <a:ext cx="9028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0,2 mol</a:t>
            </a:r>
          </a:p>
        </p:txBody>
      </p:sp>
      <p:sp>
        <p:nvSpPr>
          <p:cNvPr id="19" name="CaixaDeTexto 18"/>
          <p:cNvSpPr txBox="1">
            <a:spLocks noChangeArrowheads="1"/>
          </p:cNvSpPr>
          <p:nvPr/>
        </p:nvSpPr>
        <p:spPr bwMode="auto">
          <a:xfrm>
            <a:off x="5047961" y="1437085"/>
            <a:ext cx="10118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0,4 mols</a:t>
            </a:r>
          </a:p>
        </p:txBody>
      </p:sp>
      <p:sp>
        <p:nvSpPr>
          <p:cNvPr id="20" name="CaixaDeTexto 19"/>
          <p:cNvSpPr txBox="1">
            <a:spLocks noChangeArrowheads="1"/>
          </p:cNvSpPr>
          <p:nvPr/>
        </p:nvSpPr>
        <p:spPr bwMode="auto">
          <a:xfrm>
            <a:off x="6781246" y="1437085"/>
            <a:ext cx="9028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0,2 mol</a:t>
            </a:r>
          </a:p>
        </p:txBody>
      </p:sp>
      <p:sp>
        <p:nvSpPr>
          <p:cNvPr id="21" name="CaixaDeTexto 20"/>
          <p:cNvSpPr txBox="1">
            <a:spLocks noChangeArrowheads="1"/>
          </p:cNvSpPr>
          <p:nvPr/>
        </p:nvSpPr>
        <p:spPr bwMode="auto">
          <a:xfrm>
            <a:off x="352969" y="1437085"/>
            <a:ext cx="26452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Quantidade reage/produz</a:t>
            </a:r>
          </a:p>
        </p:txBody>
      </p:sp>
      <p:sp>
        <p:nvSpPr>
          <p:cNvPr id="22" name="CaixaDeTexto 21"/>
          <p:cNvSpPr txBox="1">
            <a:spLocks noChangeArrowheads="1"/>
          </p:cNvSpPr>
          <p:nvPr/>
        </p:nvSpPr>
        <p:spPr bwMode="auto">
          <a:xfrm>
            <a:off x="3530046" y="1812131"/>
            <a:ext cx="9028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0,0 mol</a:t>
            </a:r>
          </a:p>
        </p:txBody>
      </p:sp>
      <p:sp>
        <p:nvSpPr>
          <p:cNvPr id="23" name="CaixaDeTexto 22"/>
          <p:cNvSpPr txBox="1">
            <a:spLocks noChangeArrowheads="1"/>
          </p:cNvSpPr>
          <p:nvPr/>
        </p:nvSpPr>
        <p:spPr bwMode="auto">
          <a:xfrm>
            <a:off x="5047961" y="1812131"/>
            <a:ext cx="10118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0,2 mols</a:t>
            </a:r>
          </a:p>
        </p:txBody>
      </p:sp>
      <p:sp>
        <p:nvSpPr>
          <p:cNvPr id="24" name="CaixaDeTexto 23"/>
          <p:cNvSpPr txBox="1">
            <a:spLocks noChangeArrowheads="1"/>
          </p:cNvSpPr>
          <p:nvPr/>
        </p:nvSpPr>
        <p:spPr bwMode="auto">
          <a:xfrm>
            <a:off x="6781246" y="1812131"/>
            <a:ext cx="9028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0,2 mol</a:t>
            </a:r>
          </a:p>
        </p:txBody>
      </p:sp>
      <p:sp>
        <p:nvSpPr>
          <p:cNvPr id="25" name="CaixaDeTexto 24"/>
          <p:cNvSpPr txBox="1">
            <a:spLocks noChangeArrowheads="1"/>
          </p:cNvSpPr>
          <p:nvPr/>
        </p:nvSpPr>
        <p:spPr bwMode="auto">
          <a:xfrm>
            <a:off x="229244" y="1812131"/>
            <a:ext cx="18036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Quantidade final</a:t>
            </a:r>
          </a:p>
        </p:txBody>
      </p:sp>
      <p:grpSp>
        <p:nvGrpSpPr>
          <p:cNvPr id="14" name="Grupo 25"/>
          <p:cNvGrpSpPr>
            <a:grpSpLocks/>
          </p:cNvGrpSpPr>
          <p:nvPr/>
        </p:nvGrpSpPr>
        <p:grpSpPr bwMode="auto">
          <a:xfrm>
            <a:off x="555208" y="3000374"/>
            <a:ext cx="3745035" cy="683065"/>
            <a:chOff x="554734" y="3214686"/>
            <a:chExt cx="3746230" cy="910175"/>
          </a:xfrm>
        </p:grpSpPr>
        <p:sp>
          <p:nvSpPr>
            <p:cNvPr id="27" name="CaixaDeTexto 26"/>
            <p:cNvSpPr txBox="1"/>
            <p:nvPr/>
          </p:nvSpPr>
          <p:spPr>
            <a:xfrm>
              <a:off x="2485465" y="3429000"/>
              <a:ext cx="1815499" cy="410109"/>
            </a:xfrm>
            <a:prstGeom prst="rect">
              <a:avLst/>
            </a:prstGeom>
            <a:no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dirty="0">
                  <a:solidFill>
                    <a:srgbClr val="FFFFFF"/>
                  </a:solidFill>
                  <a:latin typeface="Arial Black" pitchFamily="34" charset="0"/>
                </a:rPr>
                <a:t>=  </a:t>
              </a:r>
              <a:r>
                <a:rPr lang="pt-BR" dirty="0">
                  <a:solidFill>
                    <a:srgbClr val="FFFF00"/>
                  </a:solidFill>
                  <a:latin typeface="Arial Black" pitchFamily="34" charset="0"/>
                </a:rPr>
                <a:t>0,5	 mol / L</a:t>
              </a:r>
              <a:endParaRPr lang="pt-BR" baseline="-25000" dirty="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554734" y="3214686"/>
              <a:ext cx="890271" cy="861227"/>
            </a:xfrm>
            <a:prstGeom prst="rect">
              <a:avLst/>
            </a:prstGeom>
            <a:no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3600" i="1" dirty="0">
                  <a:solidFill>
                    <a:srgbClr val="FFFFFF"/>
                  </a:solidFill>
                  <a:latin typeface="Bell MT" pitchFamily="18" charset="0"/>
                </a:rPr>
                <a:t>m</a:t>
              </a:r>
              <a:r>
                <a:rPr lang="pt-BR" dirty="0">
                  <a:solidFill>
                    <a:srgbClr val="FFFFFF"/>
                  </a:solidFill>
                  <a:latin typeface="Arial Black" pitchFamily="34" charset="0"/>
                </a:rPr>
                <a:t> </a:t>
              </a:r>
              <a:r>
                <a:rPr lang="pt-BR" baseline="-25000" dirty="0">
                  <a:solidFill>
                    <a:srgbClr val="FFFFFF"/>
                  </a:solidFill>
                  <a:latin typeface="Arial Black" pitchFamily="34" charset="0"/>
                </a:rPr>
                <a:t>S</a:t>
              </a:r>
              <a:r>
                <a:rPr lang="pt-BR" dirty="0">
                  <a:solidFill>
                    <a:srgbClr val="FFFFFF"/>
                  </a:solidFill>
                  <a:latin typeface="Arial Black" pitchFamily="34" charset="0"/>
                </a:rPr>
                <a:t> = </a:t>
              </a:r>
              <a:endParaRPr lang="pt-BR" baseline="-25000" dirty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cxnSp>
          <p:nvCxnSpPr>
            <p:cNvPr id="718897" name="Conector reto 28"/>
            <p:cNvCxnSpPr>
              <a:cxnSpLocks noChangeShapeType="1"/>
            </p:cNvCxnSpPr>
            <p:nvPr/>
          </p:nvCxnSpPr>
          <p:spPr bwMode="auto">
            <a:xfrm>
              <a:off x="1500166" y="3643314"/>
              <a:ext cx="785818" cy="1588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sp>
          <p:nvSpPr>
            <p:cNvPr id="718898" name="Retângulo 29"/>
            <p:cNvSpPr>
              <a:spLocks noChangeArrowheads="1"/>
            </p:cNvSpPr>
            <p:nvPr/>
          </p:nvSpPr>
          <p:spPr bwMode="auto">
            <a:xfrm>
              <a:off x="1559380" y="3286125"/>
              <a:ext cx="604846" cy="41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0,20</a:t>
              </a:r>
              <a:endParaRPr lang="pt-BR" altLang="pt-BR">
                <a:solidFill>
                  <a:srgbClr val="000000"/>
                </a:solidFill>
                <a:latin typeface="Arrus Blk BT"/>
              </a:endParaRPr>
            </a:p>
          </p:txBody>
        </p:sp>
        <p:sp>
          <p:nvSpPr>
            <p:cNvPr id="718899" name="Retângulo 30"/>
            <p:cNvSpPr>
              <a:spLocks noChangeArrowheads="1"/>
            </p:cNvSpPr>
            <p:nvPr/>
          </p:nvSpPr>
          <p:spPr bwMode="auto">
            <a:xfrm>
              <a:off x="1559380" y="3714752"/>
              <a:ext cx="604846" cy="41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0,40</a:t>
              </a:r>
              <a:endParaRPr lang="pt-BR" altLang="pt-BR">
                <a:solidFill>
                  <a:srgbClr val="000000"/>
                </a:solidFill>
                <a:latin typeface="Arrus Blk BT"/>
              </a:endParaRPr>
            </a:p>
          </p:txBody>
        </p:sp>
      </p:grpSp>
      <p:grpSp>
        <p:nvGrpSpPr>
          <p:cNvPr id="26" name="Grupo 31"/>
          <p:cNvGrpSpPr>
            <a:grpSpLocks/>
          </p:cNvGrpSpPr>
          <p:nvPr/>
        </p:nvGrpSpPr>
        <p:grpSpPr bwMode="auto">
          <a:xfrm>
            <a:off x="556906" y="3964780"/>
            <a:ext cx="3541914" cy="683065"/>
            <a:chOff x="556883" y="4488428"/>
            <a:chExt cx="3542372" cy="910175"/>
          </a:xfrm>
        </p:grpSpPr>
        <p:sp>
          <p:nvSpPr>
            <p:cNvPr id="33" name="CaixaDeTexto 32"/>
            <p:cNvSpPr txBox="1"/>
            <p:nvPr/>
          </p:nvSpPr>
          <p:spPr>
            <a:xfrm>
              <a:off x="2611155" y="4702742"/>
              <a:ext cx="1488100" cy="410109"/>
            </a:xfrm>
            <a:prstGeom prst="rect">
              <a:avLst/>
            </a:prstGeom>
            <a:no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dirty="0">
                  <a:solidFill>
                    <a:srgbClr val="FFFFFF"/>
                  </a:solidFill>
                  <a:latin typeface="Arial Black" pitchFamily="34" charset="0"/>
                </a:rPr>
                <a:t>=  </a:t>
              </a:r>
              <a:r>
                <a:rPr lang="pt-BR" dirty="0">
                  <a:solidFill>
                    <a:srgbClr val="FFFF00"/>
                  </a:solidFill>
                  <a:latin typeface="Arial Black" pitchFamily="34" charset="0"/>
                </a:rPr>
                <a:t>0,5  mol / L</a:t>
              </a:r>
              <a:endParaRPr lang="pt-BR" baseline="-25000" dirty="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556883" y="4488428"/>
              <a:ext cx="896515" cy="861227"/>
            </a:xfrm>
            <a:prstGeom prst="rect">
              <a:avLst/>
            </a:prstGeom>
            <a:no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3600" i="1" dirty="0">
                  <a:solidFill>
                    <a:srgbClr val="FFFFFF"/>
                  </a:solidFill>
                  <a:latin typeface="Bell MT" pitchFamily="18" charset="0"/>
                </a:rPr>
                <a:t>m</a:t>
              </a:r>
              <a:r>
                <a:rPr lang="pt-BR" dirty="0">
                  <a:solidFill>
                    <a:srgbClr val="FFFFFF"/>
                  </a:solidFill>
                  <a:latin typeface="Arial Black" pitchFamily="34" charset="0"/>
                </a:rPr>
                <a:t> </a:t>
              </a:r>
              <a:r>
                <a:rPr lang="pt-BR" baseline="-25000" dirty="0">
                  <a:solidFill>
                    <a:srgbClr val="FFFFFF"/>
                  </a:solidFill>
                  <a:latin typeface="Arial Black" pitchFamily="34" charset="0"/>
                </a:rPr>
                <a:t>A</a:t>
              </a:r>
              <a:r>
                <a:rPr lang="pt-BR" dirty="0">
                  <a:solidFill>
                    <a:srgbClr val="FFFFFF"/>
                  </a:solidFill>
                  <a:latin typeface="Arial Black" pitchFamily="34" charset="0"/>
                </a:rPr>
                <a:t> = </a:t>
              </a:r>
              <a:endParaRPr lang="pt-BR" baseline="-25000" dirty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cxnSp>
          <p:nvCxnSpPr>
            <p:cNvPr id="718888" name="Conector reto 34"/>
            <p:cNvCxnSpPr>
              <a:cxnSpLocks noChangeShapeType="1"/>
            </p:cNvCxnSpPr>
            <p:nvPr/>
          </p:nvCxnSpPr>
          <p:spPr bwMode="auto">
            <a:xfrm>
              <a:off x="1500628" y="4917056"/>
              <a:ext cx="785818" cy="1588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sp>
          <p:nvSpPr>
            <p:cNvPr id="718889" name="Retângulo 35"/>
            <p:cNvSpPr>
              <a:spLocks noChangeArrowheads="1"/>
            </p:cNvSpPr>
            <p:nvPr/>
          </p:nvSpPr>
          <p:spPr bwMode="auto">
            <a:xfrm>
              <a:off x="1559438" y="4559867"/>
              <a:ext cx="604731" cy="41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0,20</a:t>
              </a:r>
              <a:endParaRPr lang="pt-BR" altLang="pt-BR">
                <a:solidFill>
                  <a:srgbClr val="000000"/>
                </a:solidFill>
                <a:latin typeface="Arrus Blk BT"/>
              </a:endParaRPr>
            </a:p>
          </p:txBody>
        </p:sp>
        <p:sp>
          <p:nvSpPr>
            <p:cNvPr id="718890" name="Retângulo 36"/>
            <p:cNvSpPr>
              <a:spLocks noChangeArrowheads="1"/>
            </p:cNvSpPr>
            <p:nvPr/>
          </p:nvSpPr>
          <p:spPr bwMode="auto">
            <a:xfrm>
              <a:off x="1559900" y="4988494"/>
              <a:ext cx="604731" cy="41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0,40</a:t>
              </a:r>
              <a:endParaRPr lang="pt-BR" altLang="pt-BR">
                <a:solidFill>
                  <a:srgbClr val="000000"/>
                </a:solidFill>
                <a:latin typeface="Arrus Blk BT"/>
              </a:endParaRPr>
            </a:p>
          </p:txBody>
        </p:sp>
      </p:grpSp>
      <p:sp>
        <p:nvSpPr>
          <p:cNvPr id="38" name="Retângulo 37"/>
          <p:cNvSpPr>
            <a:spLocks noChangeArrowheads="1"/>
          </p:cNvSpPr>
          <p:nvPr/>
        </p:nvSpPr>
        <p:spPr bwMode="auto">
          <a:xfrm>
            <a:off x="71438" y="3643313"/>
            <a:ext cx="77152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altLang="pt-BR">
                <a:solidFill>
                  <a:srgbClr val="FFFFFF"/>
                </a:solidFill>
                <a:latin typeface="Arial Black" pitchFamily="34" charset="0"/>
                <a:ea typeface="Times New Roman" pitchFamily="18" charset="0"/>
              </a:rPr>
              <a:t>b)  Qual a  molaridade  da solução final em relação à base?</a:t>
            </a:r>
            <a:endParaRPr lang="pt-BR" altLang="pt-BR">
              <a:solidFill>
                <a:srgbClr val="000000"/>
              </a:solidFill>
              <a:latin typeface="Arrus Blk BT"/>
              <a:ea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age.slidesharecdn.com/solues2011alunos-110531140231-phpapp02/95/solues-2011-alunos-10-728.jpg?cb=130686864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24455" r="1295"/>
          <a:stretch>
            <a:fillRect/>
          </a:stretch>
        </p:blipFill>
        <p:spPr bwMode="auto">
          <a:xfrm>
            <a:off x="1776248" y="1429407"/>
            <a:ext cx="6842234" cy="347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913177" y="616545"/>
            <a:ext cx="6990602" cy="481200"/>
          </a:xfrm>
        </p:spPr>
        <p:txBody>
          <a:bodyPr/>
          <a:lstStyle/>
          <a:p>
            <a:r>
              <a:rPr lang="pt-BR" dirty="0"/>
              <a:t>CARACTERÍSTICAS DAS DISPERSÕES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7222F399-10A5-4DC8-BB99-5884A08A6524}"/>
              </a:ext>
            </a:extLst>
          </p:cNvPr>
          <p:cNvSpPr/>
          <p:nvPr/>
        </p:nvSpPr>
        <p:spPr>
          <a:xfrm>
            <a:off x="3423684" y="1318437"/>
            <a:ext cx="1899683" cy="3825063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836C640C-E80C-435C-82A3-22C3AEB3FA07}"/>
              </a:ext>
            </a:extLst>
          </p:cNvPr>
          <p:cNvSpPr/>
          <p:nvPr/>
        </p:nvSpPr>
        <p:spPr>
          <a:xfrm rot="19137803">
            <a:off x="4580091" y="1022977"/>
            <a:ext cx="1013638" cy="481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D5540D5-E2D3-4F7D-9152-60384EE836CA}"/>
              </a:ext>
            </a:extLst>
          </p:cNvPr>
          <p:cNvSpPr/>
          <p:nvPr/>
        </p:nvSpPr>
        <p:spPr>
          <a:xfrm>
            <a:off x="5563380" y="592450"/>
            <a:ext cx="1559442" cy="6380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FOCO!!!</a:t>
            </a:r>
          </a:p>
        </p:txBody>
      </p:sp>
    </p:spTree>
    <p:extLst>
      <p:ext uri="{BB962C8B-B14F-4D97-AF65-F5344CB8AC3E}">
        <p14:creationId xmlns:p14="http://schemas.microsoft.com/office/powerpoint/2010/main" val="2724460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BF4A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de cantos arredondados 21"/>
          <p:cNvSpPr/>
          <p:nvPr/>
        </p:nvSpPr>
        <p:spPr>
          <a:xfrm>
            <a:off x="3673365" y="3494689"/>
            <a:ext cx="1182414" cy="2942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5912069" y="3042744"/>
            <a:ext cx="2443655" cy="2942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5092261" y="1056290"/>
            <a:ext cx="2243960" cy="2942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6385035" y="583324"/>
            <a:ext cx="2443655" cy="2942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3599793" y="625366"/>
            <a:ext cx="1234966" cy="2942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6752911" y="204951"/>
            <a:ext cx="1697405" cy="2942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0" name="Google Shape;220;p19"/>
          <p:cNvSpPr txBox="1">
            <a:spLocks noGrp="1"/>
          </p:cNvSpPr>
          <p:nvPr>
            <p:ph type="subTitle" idx="1"/>
          </p:nvPr>
        </p:nvSpPr>
        <p:spPr>
          <a:xfrm>
            <a:off x="3005960" y="1679550"/>
            <a:ext cx="5959366" cy="17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base">
              <a:lnSpc>
                <a:spcPct val="150000"/>
              </a:lnSpc>
            </a:pPr>
            <a:r>
              <a:rPr lang="pt-BR" sz="1800" b="1" dirty="0"/>
              <a:t>Titulação é uma técnica utilizada para determinar a concentração de uma amostra utilizando uma solução de concentração conhecida.</a:t>
            </a:r>
          </a:p>
          <a:p>
            <a:pPr algn="ctr" fontAlgn="base">
              <a:lnSpc>
                <a:spcPct val="150000"/>
              </a:lnSpc>
            </a:pPr>
            <a:r>
              <a:rPr lang="pt-BR" sz="1800" b="1" dirty="0"/>
              <a:t>Em outras palavras, titulação é uma análise química quantitativa. Nesse processo, a amostra tem sua concentração determinada por meio de uma reação química ao ser misturada com outra substância.</a:t>
            </a:r>
          </a:p>
          <a:p>
            <a:pPr algn="ctr" fontAlgn="base">
              <a:lnSpc>
                <a:spcPct val="150000"/>
              </a:lnSpc>
            </a:pPr>
            <a:r>
              <a:rPr lang="pt-BR" sz="1800" b="1" dirty="0"/>
              <a:t>Essa técnica também é chamada de volumetria ou </a:t>
            </a:r>
            <a:r>
              <a:rPr lang="pt-BR" sz="1800" b="1" dirty="0" err="1"/>
              <a:t>titulometria</a:t>
            </a:r>
            <a:r>
              <a:rPr lang="pt-BR" sz="1800" b="1" dirty="0"/>
              <a:t>. O tipo mais conhecido é a titulação </a:t>
            </a:r>
            <a:r>
              <a:rPr lang="pt-BR" sz="1800" b="1" dirty="0" err="1"/>
              <a:t>ácido-base</a:t>
            </a:r>
            <a:r>
              <a:rPr lang="pt-BR" sz="1800" b="1" dirty="0"/>
              <a:t> ou neutralização. O uso de indicadores de pH nesse processo é útil para determinar o ponto final da titulação, indicando que toda a amostra reagiu.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5192110" y="189186"/>
            <a:ext cx="704193" cy="2942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1" name="Google Shape;221;p19"/>
          <p:cNvSpPr txBox="1">
            <a:spLocks noGrp="1"/>
          </p:cNvSpPr>
          <p:nvPr>
            <p:ph type="ctrTitle"/>
          </p:nvPr>
        </p:nvSpPr>
        <p:spPr>
          <a:xfrm>
            <a:off x="913174" y="1068475"/>
            <a:ext cx="20058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T</a:t>
            </a:r>
            <a:r>
              <a:rPr lang="es" dirty="0"/>
              <a:t>itulação </a:t>
            </a:r>
            <a:endParaRPr dirty="0"/>
          </a:p>
        </p:txBody>
      </p:sp>
      <p:sp>
        <p:nvSpPr>
          <p:cNvPr id="222" name="Google Shape;222;p19"/>
          <p:cNvSpPr/>
          <p:nvPr/>
        </p:nvSpPr>
        <p:spPr>
          <a:xfrm>
            <a:off x="558048" y="4478525"/>
            <a:ext cx="2857814" cy="664985"/>
          </a:xfrm>
          <a:custGeom>
            <a:avLst/>
            <a:gdLst/>
            <a:ahLst/>
            <a:cxnLst/>
            <a:rect l="l" t="t" r="r" b="b"/>
            <a:pathLst>
              <a:path w="29564" h="46535" extrusionOk="0">
                <a:moveTo>
                  <a:pt x="0" y="0"/>
                </a:moveTo>
                <a:lnTo>
                  <a:pt x="0" y="46534"/>
                </a:lnTo>
                <a:lnTo>
                  <a:pt x="29563" y="46534"/>
                </a:lnTo>
                <a:lnTo>
                  <a:pt x="2956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9"/>
          <p:cNvSpPr/>
          <p:nvPr/>
        </p:nvSpPr>
        <p:spPr>
          <a:xfrm>
            <a:off x="1246462" y="4606728"/>
            <a:ext cx="1425300" cy="87600"/>
          </a:xfrm>
          <a:prstGeom prst="ellipse">
            <a:avLst/>
          </a:prstGeom>
          <a:solidFill>
            <a:srgbClr val="2D406A">
              <a:alpha val="32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9"/>
          <p:cNvSpPr/>
          <p:nvPr/>
        </p:nvSpPr>
        <p:spPr>
          <a:xfrm>
            <a:off x="1418247" y="4149283"/>
            <a:ext cx="1120882" cy="512797"/>
          </a:xfrm>
          <a:custGeom>
            <a:avLst/>
            <a:gdLst/>
            <a:ahLst/>
            <a:cxnLst/>
            <a:rect l="l" t="t" r="r" b="b"/>
            <a:pathLst>
              <a:path w="22421" h="10258" extrusionOk="0">
                <a:moveTo>
                  <a:pt x="4178" y="0"/>
                </a:moveTo>
                <a:cubicBezTo>
                  <a:pt x="3901" y="0"/>
                  <a:pt x="3678" y="224"/>
                  <a:pt x="3678" y="500"/>
                </a:cubicBezTo>
                <a:lnTo>
                  <a:pt x="3678" y="857"/>
                </a:lnTo>
                <a:cubicBezTo>
                  <a:pt x="3678" y="1133"/>
                  <a:pt x="3901" y="1357"/>
                  <a:pt x="4178" y="1357"/>
                </a:cubicBezTo>
                <a:lnTo>
                  <a:pt x="5144" y="1357"/>
                </a:lnTo>
                <a:cubicBezTo>
                  <a:pt x="5128" y="1383"/>
                  <a:pt x="5110" y="1410"/>
                  <a:pt x="5098" y="1436"/>
                </a:cubicBezTo>
                <a:lnTo>
                  <a:pt x="117" y="9831"/>
                </a:lnTo>
                <a:cubicBezTo>
                  <a:pt x="0" y="10065"/>
                  <a:pt x="98" y="10258"/>
                  <a:pt x="337" y="10258"/>
                </a:cubicBezTo>
                <a:lnTo>
                  <a:pt x="837" y="10258"/>
                </a:lnTo>
                <a:cubicBezTo>
                  <a:pt x="1072" y="10258"/>
                  <a:pt x="1360" y="10065"/>
                  <a:pt x="1474" y="9831"/>
                </a:cubicBezTo>
                <a:lnTo>
                  <a:pt x="6455" y="1436"/>
                </a:lnTo>
                <a:cubicBezTo>
                  <a:pt x="6466" y="1410"/>
                  <a:pt x="6477" y="1383"/>
                  <a:pt x="6485" y="1357"/>
                </a:cubicBezTo>
                <a:lnTo>
                  <a:pt x="10542" y="1357"/>
                </a:lnTo>
                <a:cubicBezTo>
                  <a:pt x="10534" y="1383"/>
                  <a:pt x="10534" y="1410"/>
                  <a:pt x="10534" y="1436"/>
                </a:cubicBezTo>
                <a:lnTo>
                  <a:pt x="10534" y="9831"/>
                </a:lnTo>
                <a:cubicBezTo>
                  <a:pt x="10534" y="10065"/>
                  <a:pt x="10724" y="10258"/>
                  <a:pt x="10962" y="10258"/>
                </a:cubicBezTo>
                <a:lnTo>
                  <a:pt x="11458" y="10258"/>
                </a:lnTo>
                <a:cubicBezTo>
                  <a:pt x="11697" y="10258"/>
                  <a:pt x="11890" y="10065"/>
                  <a:pt x="11890" y="9831"/>
                </a:cubicBezTo>
                <a:lnTo>
                  <a:pt x="11890" y="1436"/>
                </a:lnTo>
                <a:cubicBezTo>
                  <a:pt x="11890" y="1410"/>
                  <a:pt x="11887" y="1383"/>
                  <a:pt x="11883" y="1357"/>
                </a:cubicBezTo>
                <a:lnTo>
                  <a:pt x="15936" y="1357"/>
                </a:lnTo>
                <a:cubicBezTo>
                  <a:pt x="15943" y="1383"/>
                  <a:pt x="15955" y="1410"/>
                  <a:pt x="15966" y="1436"/>
                </a:cubicBezTo>
                <a:lnTo>
                  <a:pt x="20947" y="9831"/>
                </a:lnTo>
                <a:cubicBezTo>
                  <a:pt x="21065" y="10065"/>
                  <a:pt x="21349" y="10258"/>
                  <a:pt x="21588" y="10258"/>
                </a:cubicBezTo>
                <a:lnTo>
                  <a:pt x="22083" y="10258"/>
                </a:lnTo>
                <a:cubicBezTo>
                  <a:pt x="22322" y="10258"/>
                  <a:pt x="22420" y="10065"/>
                  <a:pt x="22303" y="9831"/>
                </a:cubicBezTo>
                <a:lnTo>
                  <a:pt x="17326" y="1436"/>
                </a:lnTo>
                <a:cubicBezTo>
                  <a:pt x="17310" y="1410"/>
                  <a:pt x="17296" y="1383"/>
                  <a:pt x="17277" y="1357"/>
                </a:cubicBezTo>
                <a:lnTo>
                  <a:pt x="18242" y="1357"/>
                </a:lnTo>
                <a:cubicBezTo>
                  <a:pt x="18519" y="1357"/>
                  <a:pt x="18742" y="1133"/>
                  <a:pt x="18742" y="857"/>
                </a:cubicBezTo>
                <a:lnTo>
                  <a:pt x="18742" y="500"/>
                </a:lnTo>
                <a:cubicBezTo>
                  <a:pt x="18742" y="224"/>
                  <a:pt x="18519" y="0"/>
                  <a:pt x="18242" y="0"/>
                </a:cubicBezTo>
                <a:close/>
              </a:path>
            </a:pathLst>
          </a:custGeom>
          <a:solidFill>
            <a:srgbClr val="1C17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9"/>
          <p:cNvSpPr/>
          <p:nvPr/>
        </p:nvSpPr>
        <p:spPr>
          <a:xfrm>
            <a:off x="1538676" y="3044952"/>
            <a:ext cx="883217" cy="1040942"/>
          </a:xfrm>
          <a:custGeom>
            <a:avLst/>
            <a:gdLst/>
            <a:ahLst/>
            <a:cxnLst/>
            <a:rect l="l" t="t" r="r" b="b"/>
            <a:pathLst>
              <a:path w="17667" h="20823" extrusionOk="0">
                <a:moveTo>
                  <a:pt x="4458" y="0"/>
                </a:moveTo>
                <a:cubicBezTo>
                  <a:pt x="4432" y="0"/>
                  <a:pt x="4409" y="23"/>
                  <a:pt x="4409" y="49"/>
                </a:cubicBezTo>
                <a:lnTo>
                  <a:pt x="4409" y="538"/>
                </a:lnTo>
                <a:cubicBezTo>
                  <a:pt x="4409" y="848"/>
                  <a:pt x="4663" y="1103"/>
                  <a:pt x="4974" y="1103"/>
                </a:cubicBezTo>
                <a:lnTo>
                  <a:pt x="5322" y="1103"/>
                </a:lnTo>
                <a:lnTo>
                  <a:pt x="5322" y="3322"/>
                </a:lnTo>
                <a:cubicBezTo>
                  <a:pt x="5322" y="4527"/>
                  <a:pt x="5110" y="5724"/>
                  <a:pt x="4693" y="6853"/>
                </a:cubicBezTo>
                <a:lnTo>
                  <a:pt x="424" y="18451"/>
                </a:lnTo>
                <a:cubicBezTo>
                  <a:pt x="0" y="19603"/>
                  <a:pt x="852" y="20822"/>
                  <a:pt x="2079" y="20822"/>
                </a:cubicBezTo>
                <a:lnTo>
                  <a:pt x="15588" y="20822"/>
                </a:lnTo>
                <a:cubicBezTo>
                  <a:pt x="16815" y="20822"/>
                  <a:pt x="17667" y="19603"/>
                  <a:pt x="17242" y="18451"/>
                </a:cubicBezTo>
                <a:lnTo>
                  <a:pt x="12974" y="6853"/>
                </a:lnTo>
                <a:cubicBezTo>
                  <a:pt x="12557" y="5724"/>
                  <a:pt x="12345" y="4527"/>
                  <a:pt x="12345" y="3322"/>
                </a:cubicBezTo>
                <a:lnTo>
                  <a:pt x="12345" y="1103"/>
                </a:lnTo>
                <a:lnTo>
                  <a:pt x="12693" y="1103"/>
                </a:lnTo>
                <a:cubicBezTo>
                  <a:pt x="13008" y="1103"/>
                  <a:pt x="13258" y="848"/>
                  <a:pt x="13258" y="538"/>
                </a:cubicBezTo>
                <a:lnTo>
                  <a:pt x="13258" y="49"/>
                </a:lnTo>
                <a:cubicBezTo>
                  <a:pt x="13258" y="23"/>
                  <a:pt x="13235" y="0"/>
                  <a:pt x="13209" y="0"/>
                </a:cubicBezTo>
                <a:close/>
              </a:path>
            </a:pathLst>
          </a:custGeom>
          <a:solidFill>
            <a:srgbClr val="56CD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9"/>
          <p:cNvSpPr/>
          <p:nvPr/>
        </p:nvSpPr>
        <p:spPr>
          <a:xfrm>
            <a:off x="1596727" y="3601492"/>
            <a:ext cx="788132" cy="449760"/>
          </a:xfrm>
          <a:custGeom>
            <a:avLst/>
            <a:gdLst/>
            <a:ahLst/>
            <a:cxnLst/>
            <a:rect l="l" t="t" r="r" b="b"/>
            <a:pathLst>
              <a:path w="15765" h="8997" extrusionOk="0">
                <a:moveTo>
                  <a:pt x="2905" y="0"/>
                </a:moveTo>
                <a:lnTo>
                  <a:pt x="125" y="7557"/>
                </a:lnTo>
                <a:cubicBezTo>
                  <a:pt x="0" y="7890"/>
                  <a:pt x="49" y="8250"/>
                  <a:pt x="250" y="8538"/>
                </a:cubicBezTo>
                <a:cubicBezTo>
                  <a:pt x="455" y="8829"/>
                  <a:pt x="773" y="8997"/>
                  <a:pt x="1128" y="8997"/>
                </a:cubicBezTo>
                <a:lnTo>
                  <a:pt x="14637" y="8997"/>
                </a:lnTo>
                <a:cubicBezTo>
                  <a:pt x="14992" y="8997"/>
                  <a:pt x="15310" y="8829"/>
                  <a:pt x="15515" y="8538"/>
                </a:cubicBezTo>
                <a:cubicBezTo>
                  <a:pt x="15719" y="8250"/>
                  <a:pt x="15765" y="7890"/>
                  <a:pt x="15640" y="7557"/>
                </a:cubicBezTo>
                <a:lnTo>
                  <a:pt x="12859" y="0"/>
                </a:lnTo>
                <a:close/>
              </a:path>
            </a:pathLst>
          </a:custGeom>
          <a:solidFill>
            <a:srgbClr val="DBD7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9"/>
          <p:cNvSpPr/>
          <p:nvPr/>
        </p:nvSpPr>
        <p:spPr>
          <a:xfrm>
            <a:off x="1549186" y="3430276"/>
            <a:ext cx="883217" cy="655619"/>
          </a:xfrm>
          <a:custGeom>
            <a:avLst/>
            <a:gdLst/>
            <a:ahLst/>
            <a:cxnLst/>
            <a:rect l="l" t="t" r="r" b="b"/>
            <a:pathLst>
              <a:path w="17667" h="13115" extrusionOk="0">
                <a:moveTo>
                  <a:pt x="13288" y="0"/>
                </a:moveTo>
                <a:cubicBezTo>
                  <a:pt x="12049" y="2811"/>
                  <a:pt x="9674" y="5111"/>
                  <a:pt x="7174" y="6899"/>
                </a:cubicBezTo>
                <a:cubicBezTo>
                  <a:pt x="5774" y="7950"/>
                  <a:pt x="3879" y="9122"/>
                  <a:pt x="2011" y="9122"/>
                </a:cubicBezTo>
                <a:cubicBezTo>
                  <a:pt x="1691" y="9122"/>
                  <a:pt x="1372" y="9088"/>
                  <a:pt x="1057" y="9012"/>
                </a:cubicBezTo>
                <a:lnTo>
                  <a:pt x="420" y="10743"/>
                </a:lnTo>
                <a:cubicBezTo>
                  <a:pt x="0" y="11895"/>
                  <a:pt x="848" y="13114"/>
                  <a:pt x="2076" y="13114"/>
                </a:cubicBezTo>
                <a:lnTo>
                  <a:pt x="15588" y="13114"/>
                </a:lnTo>
                <a:cubicBezTo>
                  <a:pt x="16815" y="13114"/>
                  <a:pt x="17667" y="11895"/>
                  <a:pt x="17242" y="10743"/>
                </a:cubicBezTo>
                <a:lnTo>
                  <a:pt x="13288" y="0"/>
                </a:lnTo>
                <a:close/>
              </a:path>
            </a:pathLst>
          </a:custGeom>
          <a:solidFill>
            <a:srgbClr val="4FC9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9"/>
          <p:cNvSpPr/>
          <p:nvPr/>
        </p:nvSpPr>
        <p:spPr>
          <a:xfrm>
            <a:off x="1586367" y="3601492"/>
            <a:ext cx="787982" cy="449760"/>
          </a:xfrm>
          <a:custGeom>
            <a:avLst/>
            <a:gdLst/>
            <a:ahLst/>
            <a:cxnLst/>
            <a:rect l="l" t="t" r="r" b="b"/>
            <a:pathLst>
              <a:path w="15762" h="8997" extrusionOk="0">
                <a:moveTo>
                  <a:pt x="10118" y="0"/>
                </a:moveTo>
                <a:cubicBezTo>
                  <a:pt x="8978" y="1315"/>
                  <a:pt x="7622" y="2474"/>
                  <a:pt x="6224" y="3474"/>
                </a:cubicBezTo>
                <a:cubicBezTo>
                  <a:pt x="4822" y="4524"/>
                  <a:pt x="2930" y="5697"/>
                  <a:pt x="1061" y="5697"/>
                </a:cubicBezTo>
                <a:cubicBezTo>
                  <a:pt x="976" y="5697"/>
                  <a:pt x="892" y="5694"/>
                  <a:pt x="807" y="5689"/>
                </a:cubicBezTo>
                <a:lnTo>
                  <a:pt x="122" y="7557"/>
                </a:lnTo>
                <a:cubicBezTo>
                  <a:pt x="1" y="7890"/>
                  <a:pt x="46" y="8250"/>
                  <a:pt x="247" y="8538"/>
                </a:cubicBezTo>
                <a:cubicBezTo>
                  <a:pt x="452" y="8829"/>
                  <a:pt x="770" y="8997"/>
                  <a:pt x="1125" y="8997"/>
                </a:cubicBezTo>
                <a:lnTo>
                  <a:pt x="14637" y="8997"/>
                </a:lnTo>
                <a:cubicBezTo>
                  <a:pt x="14989" y="8997"/>
                  <a:pt x="15311" y="8829"/>
                  <a:pt x="15512" y="8538"/>
                </a:cubicBezTo>
                <a:cubicBezTo>
                  <a:pt x="15716" y="8250"/>
                  <a:pt x="15762" y="7890"/>
                  <a:pt x="15641" y="7557"/>
                </a:cubicBezTo>
                <a:lnTo>
                  <a:pt x="12856" y="0"/>
                </a:lnTo>
                <a:close/>
              </a:path>
            </a:pathLst>
          </a:custGeom>
          <a:solidFill>
            <a:srgbClr val="CCC6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9"/>
          <p:cNvSpPr/>
          <p:nvPr/>
        </p:nvSpPr>
        <p:spPr>
          <a:xfrm>
            <a:off x="1739452" y="3459170"/>
            <a:ext cx="69340" cy="113577"/>
          </a:xfrm>
          <a:custGeom>
            <a:avLst/>
            <a:gdLst/>
            <a:ahLst/>
            <a:cxnLst/>
            <a:rect l="l" t="t" r="r" b="b"/>
            <a:pathLst>
              <a:path w="1387" h="2272" extrusionOk="0">
                <a:moveTo>
                  <a:pt x="963" y="0"/>
                </a:moveTo>
                <a:cubicBezTo>
                  <a:pt x="808" y="0"/>
                  <a:pt x="664" y="96"/>
                  <a:pt x="611" y="249"/>
                </a:cubicBezTo>
                <a:cubicBezTo>
                  <a:pt x="315" y="1101"/>
                  <a:pt x="69" y="1767"/>
                  <a:pt x="69" y="1767"/>
                </a:cubicBezTo>
                <a:cubicBezTo>
                  <a:pt x="1" y="1961"/>
                  <a:pt x="100" y="2176"/>
                  <a:pt x="292" y="2249"/>
                </a:cubicBezTo>
                <a:cubicBezTo>
                  <a:pt x="334" y="2263"/>
                  <a:pt x="380" y="2272"/>
                  <a:pt x="421" y="2272"/>
                </a:cubicBezTo>
                <a:cubicBezTo>
                  <a:pt x="572" y="2272"/>
                  <a:pt x="717" y="2176"/>
                  <a:pt x="773" y="2025"/>
                </a:cubicBezTo>
                <a:cubicBezTo>
                  <a:pt x="773" y="2025"/>
                  <a:pt x="1020" y="1354"/>
                  <a:pt x="1319" y="494"/>
                </a:cubicBezTo>
                <a:cubicBezTo>
                  <a:pt x="1387" y="302"/>
                  <a:pt x="1281" y="90"/>
                  <a:pt x="1088" y="22"/>
                </a:cubicBezTo>
                <a:cubicBezTo>
                  <a:pt x="1046" y="7"/>
                  <a:pt x="1004" y="0"/>
                  <a:pt x="963" y="0"/>
                </a:cubicBezTo>
                <a:close/>
              </a:path>
            </a:pathLst>
          </a:custGeom>
          <a:solidFill>
            <a:srgbClr val="80E8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9"/>
          <p:cNvSpPr/>
          <p:nvPr/>
        </p:nvSpPr>
        <p:spPr>
          <a:xfrm>
            <a:off x="1784544" y="3120637"/>
            <a:ext cx="83188" cy="319386"/>
          </a:xfrm>
          <a:custGeom>
            <a:avLst/>
            <a:gdLst/>
            <a:ahLst/>
            <a:cxnLst/>
            <a:rect l="l" t="t" r="r" b="b"/>
            <a:pathLst>
              <a:path w="1664" h="6389" extrusionOk="0">
                <a:moveTo>
                  <a:pt x="1182" y="1"/>
                </a:moveTo>
                <a:cubicBezTo>
                  <a:pt x="1174" y="1"/>
                  <a:pt x="1165" y="1"/>
                  <a:pt x="1156" y="2"/>
                </a:cubicBezTo>
                <a:cubicBezTo>
                  <a:pt x="948" y="9"/>
                  <a:pt x="789" y="187"/>
                  <a:pt x="800" y="392"/>
                </a:cubicBezTo>
                <a:cubicBezTo>
                  <a:pt x="800" y="414"/>
                  <a:pt x="910" y="2714"/>
                  <a:pt x="747" y="3706"/>
                </a:cubicBezTo>
                <a:cubicBezTo>
                  <a:pt x="682" y="4081"/>
                  <a:pt x="455" y="4752"/>
                  <a:pt x="167" y="5604"/>
                </a:cubicBezTo>
                <a:lnTo>
                  <a:pt x="65" y="5895"/>
                </a:lnTo>
                <a:cubicBezTo>
                  <a:pt x="0" y="6089"/>
                  <a:pt x="102" y="6304"/>
                  <a:pt x="299" y="6369"/>
                </a:cubicBezTo>
                <a:cubicBezTo>
                  <a:pt x="341" y="6384"/>
                  <a:pt x="379" y="6388"/>
                  <a:pt x="420" y="6388"/>
                </a:cubicBezTo>
                <a:cubicBezTo>
                  <a:pt x="576" y="6388"/>
                  <a:pt x="720" y="6289"/>
                  <a:pt x="773" y="6134"/>
                </a:cubicBezTo>
                <a:lnTo>
                  <a:pt x="875" y="5843"/>
                </a:lnTo>
                <a:cubicBezTo>
                  <a:pt x="1186" y="4925"/>
                  <a:pt x="1410" y="4266"/>
                  <a:pt x="1485" y="3827"/>
                </a:cubicBezTo>
                <a:cubicBezTo>
                  <a:pt x="1663" y="2759"/>
                  <a:pt x="1550" y="453"/>
                  <a:pt x="1546" y="357"/>
                </a:cubicBezTo>
                <a:cubicBezTo>
                  <a:pt x="1535" y="158"/>
                  <a:pt x="1372" y="1"/>
                  <a:pt x="1182" y="1"/>
                </a:cubicBezTo>
                <a:close/>
              </a:path>
            </a:pathLst>
          </a:custGeom>
          <a:solidFill>
            <a:srgbClr val="80E8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9"/>
          <p:cNvSpPr/>
          <p:nvPr/>
        </p:nvSpPr>
        <p:spPr>
          <a:xfrm rot="10800000">
            <a:off x="3468027" y="2529166"/>
            <a:ext cx="37049" cy="37042"/>
          </a:xfrm>
          <a:custGeom>
            <a:avLst/>
            <a:gdLst/>
            <a:ahLst/>
            <a:cxnLst/>
            <a:rect l="l" t="t" r="r" b="b"/>
            <a:pathLst>
              <a:path w="453" h="453" extrusionOk="0">
                <a:moveTo>
                  <a:pt x="226" y="0"/>
                </a:moveTo>
                <a:cubicBezTo>
                  <a:pt x="103" y="0"/>
                  <a:pt x="0" y="103"/>
                  <a:pt x="0" y="227"/>
                </a:cubicBezTo>
                <a:cubicBezTo>
                  <a:pt x="0" y="353"/>
                  <a:pt x="103" y="453"/>
                  <a:pt x="226" y="453"/>
                </a:cubicBezTo>
                <a:cubicBezTo>
                  <a:pt x="350" y="453"/>
                  <a:pt x="452" y="353"/>
                  <a:pt x="452" y="227"/>
                </a:cubicBezTo>
                <a:cubicBezTo>
                  <a:pt x="452" y="103"/>
                  <a:pt x="350" y="0"/>
                  <a:pt x="226" y="0"/>
                </a:cubicBezTo>
                <a:close/>
              </a:path>
            </a:pathLst>
          </a:custGeom>
          <a:solidFill>
            <a:srgbClr val="CCC6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9"/>
          <p:cNvSpPr/>
          <p:nvPr/>
        </p:nvSpPr>
        <p:spPr>
          <a:xfrm rot="10800000">
            <a:off x="2103686" y="2608977"/>
            <a:ext cx="116953" cy="116931"/>
          </a:xfrm>
          <a:custGeom>
            <a:avLst/>
            <a:gdLst/>
            <a:ahLst/>
            <a:cxnLst/>
            <a:rect l="l" t="t" r="r" b="b"/>
            <a:pathLst>
              <a:path w="1430" h="1430" extrusionOk="0">
                <a:moveTo>
                  <a:pt x="714" y="1"/>
                </a:moveTo>
                <a:cubicBezTo>
                  <a:pt x="320" y="1"/>
                  <a:pt x="1" y="323"/>
                  <a:pt x="1" y="717"/>
                </a:cubicBezTo>
                <a:cubicBezTo>
                  <a:pt x="1" y="1111"/>
                  <a:pt x="320" y="1430"/>
                  <a:pt x="714" y="1430"/>
                </a:cubicBezTo>
                <a:cubicBezTo>
                  <a:pt x="1111" y="1430"/>
                  <a:pt x="1430" y="1111"/>
                  <a:pt x="1430" y="717"/>
                </a:cubicBezTo>
                <a:cubicBezTo>
                  <a:pt x="1430" y="323"/>
                  <a:pt x="1111" y="1"/>
                  <a:pt x="714" y="1"/>
                </a:cubicBezTo>
                <a:close/>
              </a:path>
            </a:pathLst>
          </a:custGeom>
          <a:solidFill>
            <a:srgbClr val="CCC6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9"/>
          <p:cNvSpPr/>
          <p:nvPr/>
        </p:nvSpPr>
        <p:spPr>
          <a:xfrm rot="10800000">
            <a:off x="2036130" y="2799504"/>
            <a:ext cx="49153" cy="49062"/>
          </a:xfrm>
          <a:custGeom>
            <a:avLst/>
            <a:gdLst/>
            <a:ahLst/>
            <a:cxnLst/>
            <a:rect l="l" t="t" r="r" b="b"/>
            <a:pathLst>
              <a:path w="601" h="600" extrusionOk="0">
                <a:moveTo>
                  <a:pt x="299" y="0"/>
                </a:moveTo>
                <a:cubicBezTo>
                  <a:pt x="134" y="0"/>
                  <a:pt x="1" y="134"/>
                  <a:pt x="1" y="299"/>
                </a:cubicBezTo>
                <a:cubicBezTo>
                  <a:pt x="1" y="467"/>
                  <a:pt x="134" y="600"/>
                  <a:pt x="299" y="600"/>
                </a:cubicBezTo>
                <a:cubicBezTo>
                  <a:pt x="466" y="600"/>
                  <a:pt x="600" y="467"/>
                  <a:pt x="600" y="299"/>
                </a:cubicBezTo>
                <a:cubicBezTo>
                  <a:pt x="600" y="134"/>
                  <a:pt x="466" y="0"/>
                  <a:pt x="299" y="0"/>
                </a:cubicBezTo>
                <a:close/>
              </a:path>
            </a:pathLst>
          </a:custGeom>
          <a:solidFill>
            <a:srgbClr val="CCC6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0" grpId="0" animBg="1"/>
      <p:bldP spid="19" grpId="0" animBg="1"/>
      <p:bldP spid="18" grpId="0" animBg="1"/>
      <p:bldP spid="17" grpId="0" animBg="1"/>
      <p:bldP spid="1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TITULAÇÃO</a:t>
            </a:r>
          </a:p>
        </p:txBody>
      </p:sp>
      <p:pic>
        <p:nvPicPr>
          <p:cNvPr id="1026" name="Picture 2" descr="Titulação :: quimica gabriel pelot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7977" y="273270"/>
            <a:ext cx="4728241" cy="2995448"/>
          </a:xfrm>
          <a:prstGeom prst="round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Elipse 5"/>
          <p:cNvSpPr/>
          <p:nvPr/>
        </p:nvSpPr>
        <p:spPr>
          <a:xfrm>
            <a:off x="2091559" y="262759"/>
            <a:ext cx="1713186" cy="67266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bg2"/>
                </a:solidFill>
              </a:rPr>
              <a:t>TITULANTE</a:t>
            </a:r>
          </a:p>
          <a:p>
            <a:pPr algn="ctr"/>
            <a:r>
              <a:rPr lang="pt-BR" sz="1200" b="1" dirty="0">
                <a:solidFill>
                  <a:schemeClr val="bg2"/>
                </a:solidFill>
              </a:rPr>
              <a:t>concentração conhecida</a:t>
            </a:r>
          </a:p>
        </p:txBody>
      </p:sp>
      <p:sp>
        <p:nvSpPr>
          <p:cNvPr id="7" name="Elipse 6"/>
          <p:cNvSpPr/>
          <p:nvPr/>
        </p:nvSpPr>
        <p:spPr>
          <a:xfrm>
            <a:off x="1781504" y="2527738"/>
            <a:ext cx="1713186" cy="67266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bg2"/>
                </a:solidFill>
              </a:rPr>
              <a:t>TITULADO</a:t>
            </a:r>
          </a:p>
          <a:p>
            <a:pPr algn="ctr"/>
            <a:r>
              <a:rPr lang="pt-BR" sz="1200" b="1" dirty="0">
                <a:solidFill>
                  <a:schemeClr val="bg2"/>
                </a:solidFill>
              </a:rPr>
              <a:t>concentração desconhecida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186132" y="3762703"/>
            <a:ext cx="6192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3"/>
                </a:solidFill>
              </a:rPr>
              <a:t>REAÇÃO:                 </a:t>
            </a:r>
            <a:r>
              <a:rPr lang="pt-BR" b="1" dirty="0" err="1">
                <a:solidFill>
                  <a:schemeClr val="accent3"/>
                </a:solidFill>
              </a:rPr>
              <a:t>HCl</a:t>
            </a:r>
            <a:r>
              <a:rPr lang="pt-BR" b="1" dirty="0">
                <a:solidFill>
                  <a:schemeClr val="accent3"/>
                </a:solidFill>
              </a:rPr>
              <a:t>       +        </a:t>
            </a:r>
            <a:r>
              <a:rPr lang="pt-BR" b="1" dirty="0" err="1">
                <a:solidFill>
                  <a:schemeClr val="accent3"/>
                </a:solidFill>
              </a:rPr>
              <a:t>NaOH</a:t>
            </a:r>
            <a:r>
              <a:rPr lang="pt-BR" b="1" dirty="0">
                <a:solidFill>
                  <a:schemeClr val="accent3"/>
                </a:solidFill>
              </a:rPr>
              <a:t>         </a:t>
            </a:r>
            <a:r>
              <a:rPr lang="pt-BR" b="1" dirty="0">
                <a:solidFill>
                  <a:schemeClr val="accent3"/>
                </a:solidFill>
                <a:sym typeface="Symbol"/>
              </a:rPr>
              <a:t>        </a:t>
            </a:r>
            <a:r>
              <a:rPr lang="pt-BR" b="1" dirty="0" err="1">
                <a:solidFill>
                  <a:schemeClr val="accent3"/>
                </a:solidFill>
                <a:sym typeface="Symbol"/>
              </a:rPr>
              <a:t>NaCl</a:t>
            </a:r>
            <a:r>
              <a:rPr lang="pt-BR" b="1" dirty="0">
                <a:solidFill>
                  <a:schemeClr val="accent3"/>
                </a:solidFill>
                <a:sym typeface="Symbol"/>
              </a:rPr>
              <a:t>         +       H</a:t>
            </a:r>
            <a:r>
              <a:rPr lang="pt-BR" b="1" baseline="-25000" dirty="0">
                <a:solidFill>
                  <a:schemeClr val="accent3"/>
                </a:solidFill>
                <a:sym typeface="Symbol"/>
              </a:rPr>
              <a:t>2</a:t>
            </a:r>
            <a:r>
              <a:rPr lang="pt-BR" b="1" dirty="0">
                <a:solidFill>
                  <a:schemeClr val="accent3"/>
                </a:solidFill>
                <a:sym typeface="Symbol"/>
              </a:rPr>
              <a:t>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820574" y="4214651"/>
            <a:ext cx="628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accent3"/>
                </a:solidFill>
              </a:rPr>
              <a:t>25 mL</a:t>
            </a:r>
          </a:p>
          <a:p>
            <a:pPr algn="ctr"/>
            <a:r>
              <a:rPr lang="pt-BR" sz="1200" b="1" dirty="0">
                <a:solidFill>
                  <a:schemeClr val="accent3"/>
                </a:solidFill>
              </a:rPr>
              <a:t>x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867431" y="4193636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accent3"/>
                </a:solidFill>
              </a:rPr>
              <a:t>10 mL</a:t>
            </a:r>
          </a:p>
          <a:p>
            <a:pPr algn="ctr"/>
            <a:r>
              <a:rPr lang="pt-BR" sz="1200" b="1" dirty="0">
                <a:solidFill>
                  <a:schemeClr val="accent3"/>
                </a:solidFill>
              </a:rPr>
              <a:t>0,1 mol/L</a:t>
            </a:r>
          </a:p>
        </p:txBody>
      </p:sp>
      <p:sp>
        <p:nvSpPr>
          <p:cNvPr id="11" name="Chave direita 10"/>
          <p:cNvSpPr/>
          <p:nvPr/>
        </p:nvSpPr>
        <p:spPr>
          <a:xfrm>
            <a:off x="5696594" y="4225162"/>
            <a:ext cx="168166" cy="46245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2" name="CaixaDeTexto 11"/>
          <p:cNvSpPr txBox="1"/>
          <p:nvPr/>
        </p:nvSpPr>
        <p:spPr>
          <a:xfrm>
            <a:off x="6082257" y="4183126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accent3"/>
                </a:solidFill>
              </a:rPr>
              <a:t>0,1 mol ---- 1000 mL</a:t>
            </a:r>
          </a:p>
          <a:p>
            <a:pPr algn="ctr"/>
            <a:r>
              <a:rPr lang="pt-BR" sz="1200" b="1" dirty="0">
                <a:solidFill>
                  <a:schemeClr val="accent3"/>
                </a:solidFill>
              </a:rPr>
              <a:t>X ---------10 mL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285172" y="4698128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3"/>
                </a:solidFill>
              </a:rPr>
              <a:t> x = 0,001 mol</a:t>
            </a:r>
          </a:p>
        </p:txBody>
      </p:sp>
      <p:sp>
        <p:nvSpPr>
          <p:cNvPr id="14" name="Chave esquerda 13"/>
          <p:cNvSpPr/>
          <p:nvPr/>
        </p:nvSpPr>
        <p:spPr>
          <a:xfrm>
            <a:off x="3773190" y="4151589"/>
            <a:ext cx="115613" cy="5675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5" name="CaixaDeTexto 14"/>
          <p:cNvSpPr txBox="1"/>
          <p:nvPr/>
        </p:nvSpPr>
        <p:spPr>
          <a:xfrm>
            <a:off x="2061508" y="4198891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accent3"/>
                </a:solidFill>
              </a:rPr>
              <a:t>0,001 mol ---- 25 mL</a:t>
            </a:r>
          </a:p>
          <a:p>
            <a:pPr algn="ctr"/>
            <a:r>
              <a:rPr lang="pt-BR" sz="1200" b="1" dirty="0">
                <a:solidFill>
                  <a:schemeClr val="accent3"/>
                </a:solidFill>
              </a:rPr>
              <a:t>          X ------1000 mL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613324" y="4629810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3"/>
                </a:solidFill>
              </a:rPr>
              <a:t> x = 0,04 mol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617062" y="4813951"/>
            <a:ext cx="1242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3"/>
                </a:solidFill>
              </a:rPr>
              <a:t> x = 0,04 mol/L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5327243" y="1393372"/>
            <a:ext cx="1471448" cy="142753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44886" y="1669512"/>
            <a:ext cx="14432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Open Sans"/>
                <a:cs typeface="Arial" pitchFamily="34" charset="0"/>
              </a:rPr>
              <a:t>O ponto de equivalência é atingido quando:</a:t>
            </a:r>
            <a:endParaRPr kumimoji="0" lang="pt-BR" sz="12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Droid Serif"/>
                <a:cs typeface="Arial" pitchFamily="34" charset="0"/>
              </a:rPr>
              <a:t>nº de mol de H</a:t>
            </a:r>
            <a:r>
              <a:rPr kumimoji="0" lang="pt-BR" sz="1200" b="1" i="0" u="none" strike="noStrike" cap="none" normalizeH="0" baseline="30000" dirty="0">
                <a:ln>
                  <a:noFill/>
                </a:ln>
                <a:solidFill>
                  <a:schemeClr val="bg2"/>
                </a:solidFill>
                <a:effectLst/>
                <a:latin typeface="Droid Serif"/>
                <a:cs typeface="Arial" pitchFamily="34" charset="0"/>
              </a:rPr>
              <a:t>+</a:t>
            </a:r>
            <a:r>
              <a:rPr kumimoji="0" lang="pt-BR" sz="12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Droid Serif"/>
                <a:cs typeface="Arial" pitchFamily="34" charset="0"/>
              </a:rPr>
              <a:t> = nº de mol de OH</a:t>
            </a:r>
            <a:r>
              <a:rPr kumimoji="0" lang="pt-BR" sz="1200" b="1" i="0" u="none" strike="noStrike" cap="none" normalizeH="0" baseline="30000" dirty="0">
                <a:ln>
                  <a:noFill/>
                </a:ln>
                <a:solidFill>
                  <a:schemeClr val="bg2"/>
                </a:solidFill>
                <a:effectLst/>
                <a:latin typeface="Droid Serif"/>
                <a:cs typeface="Arial" pitchFamily="34" charset="0"/>
              </a:rPr>
              <a:t>–</a:t>
            </a:r>
            <a:endParaRPr kumimoji="0" lang="pt-BR" sz="12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7641774" y="152399"/>
            <a:ext cx="1415143" cy="349431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bg2"/>
                </a:solidFill>
              </a:rPr>
              <a:t>Se utilizarmos como indicador a fenolftaleína, a solução antes da titulação estará incolor, indicando pH ácido. No final da titulação, a cor da solução deve estar levemente rosa, pois indica que todo ácido reagiu com a base adicionada.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17" grpId="0"/>
      <p:bldP spid="18" grpId="0" animBg="1"/>
      <p:bldP spid="1027" grpId="0"/>
      <p:bldP spid="21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1"/>
          <p:cNvSpPr>
            <a:spLocks noChangeArrowheads="1"/>
          </p:cNvSpPr>
          <p:nvPr/>
        </p:nvSpPr>
        <p:spPr bwMode="auto">
          <a:xfrm>
            <a:off x="71439" y="213628"/>
            <a:ext cx="89296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pt-BR" altLang="pt-BR" sz="1600" dirty="0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01) Em uma aula de </a:t>
            </a:r>
            <a:r>
              <a:rPr lang="pt-BR" altLang="pt-BR" sz="1600" dirty="0" err="1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titulometria</a:t>
            </a:r>
            <a:r>
              <a:rPr lang="pt-BR" altLang="pt-BR" sz="1600" dirty="0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, um aluno utilizou uma solução  de 20 mL   de  hidróxido  de  potássio   0,5 mol/L   para  neutralizar completamente uma solução 1,0 mol/L de ácido sulfúrico. Determine o volume da solução de ácido sulfúrico utilizado pelo  aluno:</a:t>
            </a:r>
          </a:p>
        </p:txBody>
      </p:sp>
      <p:sp>
        <p:nvSpPr>
          <p:cNvPr id="720899" name="Fluxograma: Operação manual 5"/>
          <p:cNvSpPr>
            <a:spLocks noChangeArrowheads="1"/>
          </p:cNvSpPr>
          <p:nvPr/>
        </p:nvSpPr>
        <p:spPr bwMode="auto">
          <a:xfrm>
            <a:off x="428626" y="3214688"/>
            <a:ext cx="142875" cy="428625"/>
          </a:xfrm>
          <a:prstGeom prst="flowChartManualOperation">
            <a:avLst/>
          </a:prstGeom>
          <a:solidFill>
            <a:srgbClr val="00B0F0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altLang="pt-BR">
              <a:solidFill>
                <a:srgbClr val="000000"/>
              </a:solidFill>
              <a:latin typeface="Arrus Blk BT"/>
            </a:endParaRPr>
          </a:p>
        </p:txBody>
      </p:sp>
      <p:sp>
        <p:nvSpPr>
          <p:cNvPr id="720900" name="Fluxograma: Processo alternativo 7"/>
          <p:cNvSpPr>
            <a:spLocks noChangeArrowheads="1"/>
          </p:cNvSpPr>
          <p:nvPr/>
        </p:nvSpPr>
        <p:spPr bwMode="auto">
          <a:xfrm>
            <a:off x="285750" y="3161110"/>
            <a:ext cx="357188" cy="53578"/>
          </a:xfrm>
          <a:prstGeom prst="flowChartAlternateProces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altLang="pt-BR">
              <a:solidFill>
                <a:srgbClr val="000000"/>
              </a:solidFill>
              <a:latin typeface="Arrus Blk BT"/>
            </a:endParaRPr>
          </a:p>
        </p:txBody>
      </p:sp>
      <p:sp>
        <p:nvSpPr>
          <p:cNvPr id="720901" name="Fluxograma: Processo alternativo 8"/>
          <p:cNvSpPr>
            <a:spLocks noChangeArrowheads="1"/>
          </p:cNvSpPr>
          <p:nvPr/>
        </p:nvSpPr>
        <p:spPr bwMode="auto">
          <a:xfrm rot="5400000">
            <a:off x="544712" y="3152181"/>
            <a:ext cx="267890" cy="71437"/>
          </a:xfrm>
          <a:prstGeom prst="flowChartAlternateProces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altLang="pt-BR">
              <a:solidFill>
                <a:srgbClr val="000000"/>
              </a:solidFill>
              <a:latin typeface="Arrus Blk BT"/>
            </a:endParaRPr>
          </a:p>
        </p:txBody>
      </p:sp>
      <p:sp>
        <p:nvSpPr>
          <p:cNvPr id="720902" name="Fluxograma: Operação manual 9"/>
          <p:cNvSpPr>
            <a:spLocks noChangeArrowheads="1"/>
          </p:cNvSpPr>
          <p:nvPr/>
        </p:nvSpPr>
        <p:spPr bwMode="auto">
          <a:xfrm rot="10800000">
            <a:off x="285751" y="3964782"/>
            <a:ext cx="500063" cy="535781"/>
          </a:xfrm>
          <a:prstGeom prst="flowChartManualOperation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altLang="pt-BR">
              <a:solidFill>
                <a:srgbClr val="000000"/>
              </a:solidFill>
              <a:latin typeface="Arrus Blk BT"/>
            </a:endParaRPr>
          </a:p>
        </p:txBody>
      </p:sp>
      <p:sp>
        <p:nvSpPr>
          <p:cNvPr id="720903" name="Fluxograma: Conector 11"/>
          <p:cNvSpPr>
            <a:spLocks noChangeArrowheads="1"/>
          </p:cNvSpPr>
          <p:nvPr/>
        </p:nvSpPr>
        <p:spPr bwMode="auto">
          <a:xfrm>
            <a:off x="357189" y="3857626"/>
            <a:ext cx="357187" cy="107156"/>
          </a:xfrm>
          <a:prstGeom prst="flowChartConnector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altLang="pt-BR">
              <a:solidFill>
                <a:srgbClr val="000000"/>
              </a:solidFill>
              <a:latin typeface="Arrus Blk BT"/>
            </a:endParaRPr>
          </a:p>
        </p:txBody>
      </p:sp>
      <p:sp>
        <p:nvSpPr>
          <p:cNvPr id="14" name="Retângulo com Canto Aparado do Mesmo Lado 13"/>
          <p:cNvSpPr/>
          <p:nvPr/>
        </p:nvSpPr>
        <p:spPr bwMode="auto">
          <a:xfrm rot="10800000">
            <a:off x="428625" y="1768079"/>
            <a:ext cx="133350" cy="1446609"/>
          </a:xfrm>
          <a:prstGeom prst="snip2SameRect">
            <a:avLst/>
          </a:prstGeom>
          <a:solidFill>
            <a:srgbClr val="00B0F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Arrus Blk BT" pitchFamily="18" charset="0"/>
              <a:cs typeface="+mn-cs"/>
            </a:endParaRPr>
          </a:p>
        </p:txBody>
      </p:sp>
      <p:sp>
        <p:nvSpPr>
          <p:cNvPr id="15" name="Retângulo com Canto Aparado do Mesmo Lado 14"/>
          <p:cNvSpPr/>
          <p:nvPr/>
        </p:nvSpPr>
        <p:spPr bwMode="auto">
          <a:xfrm rot="10800000">
            <a:off x="428626" y="2143125"/>
            <a:ext cx="142875" cy="1071563"/>
          </a:xfrm>
          <a:prstGeom prst="snip2SameRect">
            <a:avLst/>
          </a:prstGeom>
          <a:solidFill>
            <a:srgbClr val="00B0F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Arrus Blk BT" pitchFamily="18" charset="0"/>
              <a:cs typeface="+mn-cs"/>
            </a:endParaRPr>
          </a:p>
        </p:txBody>
      </p:sp>
      <p:sp>
        <p:nvSpPr>
          <p:cNvPr id="3" name="Retângulo com Canto Aparado do Mesmo Lado 2"/>
          <p:cNvSpPr/>
          <p:nvPr/>
        </p:nvSpPr>
        <p:spPr bwMode="auto">
          <a:xfrm rot="10800000">
            <a:off x="428626" y="1660923"/>
            <a:ext cx="142875" cy="1553765"/>
          </a:xfrm>
          <a:prstGeom prst="snip2Same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Arrus Blk BT" pitchFamily="18" charset="0"/>
              <a:cs typeface="+mn-cs"/>
            </a:endParaRPr>
          </a:p>
        </p:txBody>
      </p:sp>
      <p:sp>
        <p:nvSpPr>
          <p:cNvPr id="17" name="Fluxograma: Operação manual 16"/>
          <p:cNvSpPr>
            <a:spLocks noChangeArrowheads="1"/>
          </p:cNvSpPr>
          <p:nvPr/>
        </p:nvSpPr>
        <p:spPr bwMode="auto">
          <a:xfrm rot="10800000">
            <a:off x="285751" y="4232673"/>
            <a:ext cx="500063" cy="267890"/>
          </a:xfrm>
          <a:prstGeom prst="flowChartManualOperation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altLang="pt-BR">
              <a:solidFill>
                <a:srgbClr val="000000"/>
              </a:solidFill>
              <a:latin typeface="Arrus Blk BT"/>
            </a:endParaRPr>
          </a:p>
        </p:txBody>
      </p:sp>
      <p:sp>
        <p:nvSpPr>
          <p:cNvPr id="18" name="Fluxograma: Conector 17"/>
          <p:cNvSpPr>
            <a:spLocks noChangeArrowheads="1"/>
          </p:cNvSpPr>
          <p:nvPr/>
        </p:nvSpPr>
        <p:spPr bwMode="auto">
          <a:xfrm>
            <a:off x="428626" y="3589735"/>
            <a:ext cx="142875" cy="160734"/>
          </a:xfrm>
          <a:prstGeom prst="flowChartConnector">
            <a:avLst/>
          </a:prstGeom>
          <a:solidFill>
            <a:srgbClr val="66FF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pt-BR" altLang="pt-BR">
              <a:solidFill>
                <a:srgbClr val="000000"/>
              </a:solidFill>
              <a:latin typeface="Arrus Blk BT"/>
            </a:endParaRPr>
          </a:p>
        </p:txBody>
      </p:sp>
      <p:sp>
        <p:nvSpPr>
          <p:cNvPr id="21" name="Fluxograma: Conector 20"/>
          <p:cNvSpPr>
            <a:spLocks noChangeArrowheads="1"/>
          </p:cNvSpPr>
          <p:nvPr/>
        </p:nvSpPr>
        <p:spPr bwMode="auto">
          <a:xfrm>
            <a:off x="428626" y="3589735"/>
            <a:ext cx="142875" cy="160734"/>
          </a:xfrm>
          <a:prstGeom prst="flowChartConnector">
            <a:avLst/>
          </a:prstGeom>
          <a:solidFill>
            <a:srgbClr val="66FF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pt-BR" altLang="pt-BR">
              <a:solidFill>
                <a:srgbClr val="000000"/>
              </a:solidFill>
              <a:latin typeface="Arrus Blk BT"/>
            </a:endParaRPr>
          </a:p>
        </p:txBody>
      </p:sp>
      <p:sp>
        <p:nvSpPr>
          <p:cNvPr id="22" name="Chave direita 21"/>
          <p:cNvSpPr>
            <a:spLocks/>
          </p:cNvSpPr>
          <p:nvPr/>
        </p:nvSpPr>
        <p:spPr bwMode="auto">
          <a:xfrm>
            <a:off x="714376" y="1768078"/>
            <a:ext cx="214313" cy="375047"/>
          </a:xfrm>
          <a:prstGeom prst="rightBrace">
            <a:avLst>
              <a:gd name="adj1" fmla="val 8329"/>
              <a:gd name="adj2" fmla="val 50000"/>
            </a:avLst>
          </a:prstGeom>
          <a:noFill/>
          <a:ln w="2857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pt-BR" altLang="pt-BR">
              <a:solidFill>
                <a:srgbClr val="000000"/>
              </a:solidFill>
              <a:latin typeface="Arrus Blk BT"/>
            </a:endParaRPr>
          </a:p>
        </p:txBody>
      </p:sp>
      <p:sp>
        <p:nvSpPr>
          <p:cNvPr id="23" name="CaixaDeTexto 22"/>
          <p:cNvSpPr txBox="1">
            <a:spLocks noChangeArrowheads="1"/>
          </p:cNvSpPr>
          <p:nvPr/>
        </p:nvSpPr>
        <p:spPr bwMode="auto">
          <a:xfrm>
            <a:off x="1224884" y="1821656"/>
            <a:ext cx="12538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FF"/>
                </a:solidFill>
                <a:latin typeface="Arial Black" pitchFamily="34" charset="0"/>
              </a:rPr>
              <a:t>V</a:t>
            </a:r>
            <a:r>
              <a:rPr lang="pt-BR" altLang="pt-BR" baseline="-25000">
                <a:solidFill>
                  <a:srgbClr val="FFFFFF"/>
                </a:solidFill>
                <a:latin typeface="Arial Black" pitchFamily="34" charset="0"/>
              </a:rPr>
              <a:t>B</a:t>
            </a:r>
            <a:r>
              <a:rPr lang="pt-BR" altLang="pt-BR">
                <a:solidFill>
                  <a:srgbClr val="FFFFFF"/>
                </a:solidFill>
                <a:latin typeface="Arial Black" pitchFamily="34" charset="0"/>
              </a:rPr>
              <a:t> = 20 mL</a:t>
            </a:r>
          </a:p>
        </p:txBody>
      </p:sp>
      <p:sp>
        <p:nvSpPr>
          <p:cNvPr id="24" name="CaixaDeTexto 23"/>
          <p:cNvSpPr txBox="1">
            <a:spLocks noChangeArrowheads="1"/>
          </p:cNvSpPr>
          <p:nvPr/>
        </p:nvSpPr>
        <p:spPr bwMode="auto">
          <a:xfrm>
            <a:off x="1254232" y="2080023"/>
            <a:ext cx="175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3200" i="1">
                <a:solidFill>
                  <a:srgbClr val="FFFFFF"/>
                </a:solidFill>
                <a:latin typeface="Bell MT" pitchFamily="18" charset="0"/>
              </a:rPr>
              <a:t>m</a:t>
            </a:r>
            <a:r>
              <a:rPr lang="pt-BR" altLang="pt-BR" baseline="-25000">
                <a:solidFill>
                  <a:srgbClr val="FFFFFF"/>
                </a:solidFill>
                <a:latin typeface="Arial Black" pitchFamily="34" charset="0"/>
              </a:rPr>
              <a:t>B</a:t>
            </a:r>
            <a:r>
              <a:rPr lang="pt-BR" altLang="pt-BR">
                <a:solidFill>
                  <a:srgbClr val="FFFFFF"/>
                </a:solidFill>
                <a:latin typeface="Arial Black" pitchFamily="34" charset="0"/>
              </a:rPr>
              <a:t> = 0,5 moL/L</a:t>
            </a:r>
          </a:p>
        </p:txBody>
      </p:sp>
      <p:sp>
        <p:nvSpPr>
          <p:cNvPr id="25" name="CaixaDeTexto 24"/>
          <p:cNvSpPr txBox="1">
            <a:spLocks noChangeArrowheads="1"/>
          </p:cNvSpPr>
          <p:nvPr/>
        </p:nvSpPr>
        <p:spPr bwMode="auto">
          <a:xfrm>
            <a:off x="1200121" y="3910013"/>
            <a:ext cx="11224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FF"/>
                </a:solidFill>
                <a:latin typeface="Arial Black" pitchFamily="34" charset="0"/>
              </a:rPr>
              <a:t>V</a:t>
            </a:r>
            <a:r>
              <a:rPr lang="pt-BR" altLang="pt-BR" baseline="-25000">
                <a:solidFill>
                  <a:srgbClr val="FFFFFF"/>
                </a:solidFill>
                <a:latin typeface="Arial Black" pitchFamily="34" charset="0"/>
              </a:rPr>
              <a:t>A</a:t>
            </a:r>
            <a:r>
              <a:rPr lang="pt-BR" altLang="pt-BR">
                <a:solidFill>
                  <a:srgbClr val="FFFFFF"/>
                </a:solidFill>
                <a:latin typeface="Arial Black" pitchFamily="34" charset="0"/>
              </a:rPr>
              <a:t> = ? mL</a:t>
            </a:r>
          </a:p>
        </p:txBody>
      </p:sp>
      <p:sp>
        <p:nvSpPr>
          <p:cNvPr id="720914" name="CaixaDeTexto 25"/>
          <p:cNvSpPr txBox="1">
            <a:spLocks noChangeArrowheads="1"/>
          </p:cNvSpPr>
          <p:nvPr/>
        </p:nvSpPr>
        <p:spPr bwMode="auto">
          <a:xfrm>
            <a:off x="1254232" y="4169569"/>
            <a:ext cx="175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3200" i="1">
                <a:solidFill>
                  <a:srgbClr val="FFFFFF"/>
                </a:solidFill>
                <a:latin typeface="Bell MT" pitchFamily="18" charset="0"/>
              </a:rPr>
              <a:t>m</a:t>
            </a:r>
            <a:r>
              <a:rPr lang="pt-BR" altLang="pt-BR" baseline="-25000">
                <a:solidFill>
                  <a:srgbClr val="FFFFFF"/>
                </a:solidFill>
                <a:latin typeface="Arial Black" pitchFamily="34" charset="0"/>
              </a:rPr>
              <a:t>A</a:t>
            </a:r>
            <a:r>
              <a:rPr lang="pt-BR" altLang="pt-BR">
                <a:solidFill>
                  <a:srgbClr val="FFFFFF"/>
                </a:solidFill>
                <a:latin typeface="Arial Black" pitchFamily="34" charset="0"/>
              </a:rPr>
              <a:t> = 1,0 moL/L</a:t>
            </a:r>
          </a:p>
        </p:txBody>
      </p:sp>
      <p:grpSp>
        <p:nvGrpSpPr>
          <p:cNvPr id="2" name="Grupo 32"/>
          <p:cNvGrpSpPr>
            <a:grpSpLocks/>
          </p:cNvGrpSpPr>
          <p:nvPr/>
        </p:nvGrpSpPr>
        <p:grpSpPr bwMode="auto">
          <a:xfrm>
            <a:off x="4037442" y="1339454"/>
            <a:ext cx="4390292" cy="610709"/>
            <a:chOff x="3806174" y="1785926"/>
            <a:chExt cx="4390334" cy="815156"/>
          </a:xfrm>
        </p:grpSpPr>
        <p:sp>
          <p:nvSpPr>
            <p:cNvPr id="27" name="CaixaDeTexto 26"/>
            <p:cNvSpPr txBox="1"/>
            <p:nvPr/>
          </p:nvSpPr>
          <p:spPr>
            <a:xfrm>
              <a:off x="3806174" y="1785926"/>
              <a:ext cx="2943461" cy="41081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dirty="0">
                  <a:solidFill>
                    <a:srgbClr val="FFFFFF"/>
                  </a:solidFill>
                  <a:latin typeface="Arial Black" pitchFamily="34" charset="0"/>
                </a:rPr>
                <a:t>Reação química que ocorre:</a:t>
              </a: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4047576" y="2190271"/>
              <a:ext cx="4148932" cy="41081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dirty="0">
                  <a:solidFill>
                    <a:srgbClr val="FFFFFF"/>
                  </a:solidFill>
                  <a:latin typeface="Arial Black" pitchFamily="34" charset="0"/>
                </a:rPr>
                <a:t> </a:t>
              </a:r>
              <a:r>
                <a:rPr lang="pt-BR" dirty="0">
                  <a:solidFill>
                    <a:srgbClr val="FFFF00"/>
                  </a:solidFill>
                  <a:latin typeface="Arial Black" pitchFamily="34" charset="0"/>
                </a:rPr>
                <a:t>1</a:t>
              </a:r>
              <a:r>
                <a:rPr lang="pt-BR" dirty="0">
                  <a:solidFill>
                    <a:srgbClr val="FFFFFF"/>
                  </a:solidFill>
                  <a:latin typeface="Arial Black" pitchFamily="34" charset="0"/>
                </a:rPr>
                <a:t> H</a:t>
              </a:r>
              <a:r>
                <a:rPr lang="pt-BR" baseline="-25000" dirty="0">
                  <a:solidFill>
                    <a:srgbClr val="FFFFFF"/>
                  </a:solidFill>
                  <a:latin typeface="Arial Black" pitchFamily="34" charset="0"/>
                </a:rPr>
                <a:t>2</a:t>
              </a:r>
              <a:r>
                <a:rPr lang="pt-BR" dirty="0">
                  <a:solidFill>
                    <a:srgbClr val="FFFFFF"/>
                  </a:solidFill>
                  <a:latin typeface="Arial Black" pitchFamily="34" charset="0"/>
                </a:rPr>
                <a:t>SO</a:t>
              </a:r>
              <a:r>
                <a:rPr lang="pt-BR" baseline="-25000" dirty="0">
                  <a:solidFill>
                    <a:srgbClr val="FFFFFF"/>
                  </a:solidFill>
                  <a:latin typeface="Arial Black" pitchFamily="34" charset="0"/>
                </a:rPr>
                <a:t>4</a:t>
              </a:r>
              <a:r>
                <a:rPr lang="pt-BR" dirty="0">
                  <a:solidFill>
                    <a:srgbClr val="FFFFFF"/>
                  </a:solidFill>
                  <a:latin typeface="Arial Black" pitchFamily="34" charset="0"/>
                </a:rPr>
                <a:t>   +  </a:t>
              </a:r>
              <a:r>
                <a:rPr lang="pt-BR" dirty="0">
                  <a:solidFill>
                    <a:srgbClr val="FFFF00"/>
                  </a:solidFill>
                  <a:latin typeface="Arial Black" pitchFamily="34" charset="0"/>
                </a:rPr>
                <a:t>2</a:t>
              </a:r>
              <a:r>
                <a:rPr lang="pt-BR" dirty="0">
                  <a:solidFill>
                    <a:srgbClr val="FFFFFF"/>
                  </a:solidFill>
                  <a:latin typeface="Arial Black" pitchFamily="34" charset="0"/>
                </a:rPr>
                <a:t> KOH  </a:t>
              </a:r>
              <a:r>
                <a:rPr lang="pt-BR" dirty="0">
                  <a:solidFill>
                    <a:srgbClr val="FFFFFF"/>
                  </a:solidFill>
                  <a:latin typeface="Arial Black" pitchFamily="34" charset="0"/>
                  <a:sym typeface="Wingdings" pitchFamily="2" charset="2"/>
                </a:rPr>
                <a:t>  </a:t>
              </a:r>
              <a:r>
                <a:rPr lang="pt-BR" dirty="0">
                  <a:solidFill>
                    <a:srgbClr val="FFFF00"/>
                  </a:solidFill>
                  <a:latin typeface="Arial Black" pitchFamily="34" charset="0"/>
                  <a:sym typeface="Wingdings" pitchFamily="2" charset="2"/>
                </a:rPr>
                <a:t>1</a:t>
              </a:r>
              <a:r>
                <a:rPr lang="pt-BR" dirty="0">
                  <a:solidFill>
                    <a:srgbClr val="FFFFFF"/>
                  </a:solidFill>
                  <a:latin typeface="Arial Black" pitchFamily="34" charset="0"/>
                  <a:sym typeface="Wingdings" pitchFamily="2" charset="2"/>
                </a:rPr>
                <a:t> K</a:t>
              </a:r>
              <a:r>
                <a:rPr lang="pt-BR" baseline="-25000" dirty="0">
                  <a:solidFill>
                    <a:srgbClr val="FFFFFF"/>
                  </a:solidFill>
                  <a:latin typeface="Arial Black" pitchFamily="34" charset="0"/>
                  <a:sym typeface="Wingdings" pitchFamily="2" charset="2"/>
                </a:rPr>
                <a:t>2</a:t>
              </a:r>
              <a:r>
                <a:rPr lang="pt-BR" dirty="0">
                  <a:solidFill>
                    <a:srgbClr val="FFFFFF"/>
                  </a:solidFill>
                  <a:latin typeface="Arial Black" pitchFamily="34" charset="0"/>
                  <a:sym typeface="Wingdings" pitchFamily="2" charset="2"/>
                </a:rPr>
                <a:t>SO</a:t>
              </a:r>
              <a:r>
                <a:rPr lang="pt-BR" baseline="-25000" dirty="0">
                  <a:solidFill>
                    <a:srgbClr val="FFFFFF"/>
                  </a:solidFill>
                  <a:latin typeface="Arial Black" pitchFamily="34" charset="0"/>
                  <a:sym typeface="Wingdings" pitchFamily="2" charset="2"/>
                </a:rPr>
                <a:t>4</a:t>
              </a:r>
              <a:r>
                <a:rPr lang="pt-BR" dirty="0">
                  <a:solidFill>
                    <a:srgbClr val="FFFFFF"/>
                  </a:solidFill>
                  <a:latin typeface="Arial Black" pitchFamily="34" charset="0"/>
                  <a:sym typeface="Wingdings" pitchFamily="2" charset="2"/>
                </a:rPr>
                <a:t>   + </a:t>
              </a:r>
              <a:r>
                <a:rPr lang="pt-BR" dirty="0">
                  <a:solidFill>
                    <a:srgbClr val="FFFF00"/>
                  </a:solidFill>
                  <a:latin typeface="Arial Black" pitchFamily="34" charset="0"/>
                  <a:sym typeface="Wingdings" pitchFamily="2" charset="2"/>
                </a:rPr>
                <a:t>2</a:t>
              </a:r>
              <a:r>
                <a:rPr lang="pt-BR" dirty="0">
                  <a:solidFill>
                    <a:srgbClr val="FFFFFF"/>
                  </a:solidFill>
                  <a:latin typeface="Arial Black" pitchFamily="34" charset="0"/>
                  <a:sym typeface="Wingdings" pitchFamily="2" charset="2"/>
                </a:rPr>
                <a:t> H</a:t>
              </a:r>
              <a:r>
                <a:rPr lang="pt-BR" baseline="-25000" dirty="0">
                  <a:solidFill>
                    <a:srgbClr val="FFFFFF"/>
                  </a:solidFill>
                  <a:latin typeface="Arial Black" pitchFamily="34" charset="0"/>
                  <a:sym typeface="Wingdings" pitchFamily="2" charset="2"/>
                </a:rPr>
                <a:t>2</a:t>
              </a:r>
              <a:r>
                <a:rPr lang="pt-BR" dirty="0">
                  <a:solidFill>
                    <a:srgbClr val="FFFFFF"/>
                  </a:solidFill>
                  <a:latin typeface="Arial Black" pitchFamily="34" charset="0"/>
                  <a:sym typeface="Wingdings" pitchFamily="2" charset="2"/>
                </a:rPr>
                <a:t>O</a:t>
              </a:r>
              <a:endParaRPr lang="pt-BR" dirty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</p:grpSp>
      <p:sp>
        <p:nvSpPr>
          <p:cNvPr id="34" name="CaixaDeTexto 33"/>
          <p:cNvSpPr txBox="1">
            <a:spLocks noChangeArrowheads="1"/>
          </p:cNvSpPr>
          <p:nvPr/>
        </p:nvSpPr>
        <p:spPr bwMode="auto">
          <a:xfrm>
            <a:off x="4164325" y="2080023"/>
            <a:ext cx="7232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1 mol</a:t>
            </a:r>
          </a:p>
        </p:txBody>
      </p:sp>
      <p:sp>
        <p:nvSpPr>
          <p:cNvPr id="35" name="CaixaDeTexto 34"/>
          <p:cNvSpPr txBox="1">
            <a:spLocks noChangeArrowheads="1"/>
          </p:cNvSpPr>
          <p:nvPr/>
        </p:nvSpPr>
        <p:spPr bwMode="auto">
          <a:xfrm>
            <a:off x="5379029" y="2080023"/>
            <a:ext cx="8322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2 mols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4215116" y="2401908"/>
            <a:ext cx="397866" cy="307777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t-BR" dirty="0" err="1">
                <a:solidFill>
                  <a:srgbClr val="FFFF00"/>
                </a:solidFill>
                <a:latin typeface="Arial Black" pitchFamily="34" charset="0"/>
              </a:rPr>
              <a:t>n</a:t>
            </a:r>
            <a:r>
              <a:rPr lang="pt-BR" baseline="-25000" dirty="0" err="1">
                <a:solidFill>
                  <a:srgbClr val="FFFF00"/>
                </a:solidFill>
                <a:latin typeface="Arial Black" pitchFamily="34" charset="0"/>
              </a:rPr>
              <a:t>A</a:t>
            </a:r>
            <a:endParaRPr lang="pt-BR" baseline="-25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5358124" y="2401908"/>
            <a:ext cx="397866" cy="307777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t-BR" dirty="0" err="1">
                <a:solidFill>
                  <a:srgbClr val="FFFF00"/>
                </a:solidFill>
                <a:latin typeface="Arial Black" pitchFamily="34" charset="0"/>
              </a:rPr>
              <a:t>n</a:t>
            </a:r>
            <a:r>
              <a:rPr lang="pt-BR" baseline="-25000" dirty="0" err="1">
                <a:solidFill>
                  <a:srgbClr val="FFFF00"/>
                </a:solidFill>
                <a:latin typeface="Arial Black" pitchFamily="34" charset="0"/>
              </a:rPr>
              <a:t>B</a:t>
            </a:r>
            <a:endParaRPr lang="pt-BR" baseline="-25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grpSp>
        <p:nvGrpSpPr>
          <p:cNvPr id="4" name="Grupo 54"/>
          <p:cNvGrpSpPr>
            <a:grpSpLocks/>
          </p:cNvGrpSpPr>
          <p:nvPr/>
        </p:nvGrpSpPr>
        <p:grpSpPr bwMode="auto">
          <a:xfrm>
            <a:off x="3214688" y="2883694"/>
            <a:ext cx="1357312" cy="585193"/>
            <a:chOff x="3929058" y="3845486"/>
            <a:chExt cx="1357322" cy="779086"/>
          </a:xfrm>
        </p:grpSpPr>
        <p:sp>
          <p:nvSpPr>
            <p:cNvPr id="720954" name="CaixaDeTexto 40"/>
            <p:cNvSpPr txBox="1">
              <a:spLocks noChangeArrowheads="1"/>
            </p:cNvSpPr>
            <p:nvPr/>
          </p:nvSpPr>
          <p:spPr bwMode="auto">
            <a:xfrm>
              <a:off x="3987175" y="3845486"/>
              <a:ext cx="304893" cy="409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720955" name="CaixaDeTexto 41"/>
            <p:cNvSpPr txBox="1">
              <a:spLocks noChangeArrowheads="1"/>
            </p:cNvSpPr>
            <p:nvPr/>
          </p:nvSpPr>
          <p:spPr bwMode="auto">
            <a:xfrm>
              <a:off x="4859478" y="3845486"/>
              <a:ext cx="304893" cy="409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4000801" y="4214819"/>
              <a:ext cx="397869" cy="409753"/>
            </a:xfrm>
            <a:prstGeom prst="rect">
              <a:avLst/>
            </a:prstGeom>
            <a:no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dirty="0" err="1">
                  <a:solidFill>
                    <a:srgbClr val="FFFF00"/>
                  </a:solidFill>
                  <a:latin typeface="Arial Black" pitchFamily="34" charset="0"/>
                </a:rPr>
                <a:t>n</a:t>
              </a:r>
              <a:r>
                <a:rPr lang="pt-BR" baseline="-25000" dirty="0" err="1">
                  <a:solidFill>
                    <a:srgbClr val="FFFF00"/>
                  </a:solidFill>
                  <a:latin typeface="Arial Black" pitchFamily="34" charset="0"/>
                </a:rPr>
                <a:t>A</a:t>
              </a:r>
              <a:endParaRPr lang="pt-BR" baseline="-25000" dirty="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  <p:sp>
          <p:nvSpPr>
            <p:cNvPr id="44" name="CaixaDeTexto 43"/>
            <p:cNvSpPr txBox="1"/>
            <p:nvPr/>
          </p:nvSpPr>
          <p:spPr>
            <a:xfrm>
              <a:off x="4816770" y="4214819"/>
              <a:ext cx="397869" cy="409753"/>
            </a:xfrm>
            <a:prstGeom prst="rect">
              <a:avLst/>
            </a:prstGeom>
            <a:no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dirty="0" err="1">
                  <a:solidFill>
                    <a:srgbClr val="FFFF00"/>
                  </a:solidFill>
                  <a:latin typeface="Arial Black" pitchFamily="34" charset="0"/>
                </a:rPr>
                <a:t>n</a:t>
              </a:r>
              <a:r>
                <a:rPr lang="pt-BR" baseline="-25000" dirty="0" err="1">
                  <a:solidFill>
                    <a:srgbClr val="FFFF00"/>
                  </a:solidFill>
                  <a:latin typeface="Arial Black" pitchFamily="34" charset="0"/>
                </a:rPr>
                <a:t>B</a:t>
              </a:r>
              <a:endParaRPr lang="pt-BR" baseline="-25000" dirty="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  <p:cxnSp>
          <p:nvCxnSpPr>
            <p:cNvPr id="720962" name="Conector reto 50"/>
            <p:cNvCxnSpPr>
              <a:cxnSpLocks noChangeShapeType="1"/>
            </p:cNvCxnSpPr>
            <p:nvPr/>
          </p:nvCxnSpPr>
          <p:spPr bwMode="auto">
            <a:xfrm>
              <a:off x="3929058" y="4214818"/>
              <a:ext cx="500066" cy="1588"/>
            </a:xfrm>
            <a:prstGeom prst="lin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720963" name="Conector reto 52"/>
            <p:cNvCxnSpPr>
              <a:cxnSpLocks noChangeShapeType="1"/>
            </p:cNvCxnSpPr>
            <p:nvPr/>
          </p:nvCxnSpPr>
          <p:spPr bwMode="auto">
            <a:xfrm>
              <a:off x="4786314" y="4214818"/>
              <a:ext cx="500066" cy="1588"/>
            </a:xfrm>
            <a:prstGeom prst="lin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</p:spPr>
        </p:cxnSp>
        <p:sp>
          <p:nvSpPr>
            <p:cNvPr id="720964" name="CaixaDeTexto 53"/>
            <p:cNvSpPr txBox="1">
              <a:spLocks noChangeArrowheads="1"/>
            </p:cNvSpPr>
            <p:nvPr/>
          </p:nvSpPr>
          <p:spPr bwMode="auto">
            <a:xfrm>
              <a:off x="4445955" y="4071942"/>
              <a:ext cx="303290" cy="409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FFFF00"/>
                  </a:solidFill>
                  <a:latin typeface="Arial Black" pitchFamily="34" charset="0"/>
                </a:rPr>
                <a:t>=</a:t>
              </a:r>
            </a:p>
          </p:txBody>
        </p:sp>
      </p:grpSp>
      <p:sp>
        <p:nvSpPr>
          <p:cNvPr id="59" name="CaixaDeTexto 58"/>
          <p:cNvSpPr txBox="1"/>
          <p:nvPr/>
        </p:nvSpPr>
        <p:spPr>
          <a:xfrm>
            <a:off x="6102655" y="3000378"/>
            <a:ext cx="397866" cy="307777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t-BR" dirty="0" err="1">
                <a:solidFill>
                  <a:srgbClr val="FFFF00"/>
                </a:solidFill>
                <a:latin typeface="Arial Black" pitchFamily="34" charset="0"/>
              </a:rPr>
              <a:t>n</a:t>
            </a:r>
            <a:r>
              <a:rPr lang="pt-BR" baseline="-25000" dirty="0" err="1">
                <a:solidFill>
                  <a:srgbClr val="FFFF00"/>
                </a:solidFill>
                <a:latin typeface="Arial Black" pitchFamily="34" charset="0"/>
              </a:rPr>
              <a:t>A</a:t>
            </a:r>
            <a:endParaRPr lang="pt-BR" baseline="-25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7715577" y="2839643"/>
            <a:ext cx="397866" cy="307777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t-BR" dirty="0" err="1">
                <a:solidFill>
                  <a:srgbClr val="FFFF00"/>
                </a:solidFill>
                <a:latin typeface="Arial Black" pitchFamily="34" charset="0"/>
              </a:rPr>
              <a:t>n</a:t>
            </a:r>
            <a:r>
              <a:rPr lang="pt-BR" baseline="-25000" dirty="0" err="1">
                <a:solidFill>
                  <a:srgbClr val="FFFF00"/>
                </a:solidFill>
                <a:latin typeface="Arial Black" pitchFamily="34" charset="0"/>
              </a:rPr>
              <a:t>B</a:t>
            </a:r>
            <a:endParaRPr lang="pt-BR" baseline="-25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8" name="CaixaDeTexto 57"/>
          <p:cNvSpPr txBox="1">
            <a:spLocks noChangeArrowheads="1"/>
          </p:cNvSpPr>
          <p:nvPr/>
        </p:nvSpPr>
        <p:spPr bwMode="auto">
          <a:xfrm>
            <a:off x="7803312" y="3214688"/>
            <a:ext cx="3048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>
                <a:solidFill>
                  <a:srgbClr val="FFFF00"/>
                </a:solidFill>
                <a:latin typeface="Arial Black" pitchFamily="34" charset="0"/>
              </a:rPr>
              <a:t>2</a:t>
            </a:r>
          </a:p>
        </p:txBody>
      </p:sp>
      <p:cxnSp>
        <p:nvCxnSpPr>
          <p:cNvPr id="61" name="Conector reto 60"/>
          <p:cNvCxnSpPr>
            <a:cxnSpLocks noChangeShapeType="1"/>
          </p:cNvCxnSpPr>
          <p:nvPr/>
        </p:nvCxnSpPr>
        <p:spPr bwMode="auto">
          <a:xfrm>
            <a:off x="7286626" y="3161110"/>
            <a:ext cx="1285875" cy="119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63" name="CaixaDeTexto 62"/>
          <p:cNvSpPr txBox="1">
            <a:spLocks noChangeArrowheads="1"/>
          </p:cNvSpPr>
          <p:nvPr/>
        </p:nvSpPr>
        <p:spPr bwMode="auto">
          <a:xfrm>
            <a:off x="6803194" y="3053954"/>
            <a:ext cx="303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rgbClr val="FFFF00"/>
                </a:solidFill>
                <a:latin typeface="Arial Black" pitchFamily="34" charset="0"/>
              </a:rPr>
              <a:t>=</a:t>
            </a:r>
          </a:p>
        </p:txBody>
      </p:sp>
      <p:cxnSp>
        <p:nvCxnSpPr>
          <p:cNvPr id="65" name="Conector de seta reta 64"/>
          <p:cNvCxnSpPr>
            <a:cxnSpLocks noChangeShapeType="1"/>
          </p:cNvCxnSpPr>
          <p:nvPr/>
        </p:nvCxnSpPr>
        <p:spPr bwMode="auto">
          <a:xfrm>
            <a:off x="4857750" y="3161110"/>
            <a:ext cx="642938" cy="119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</p:spPr>
      </p:cxnSp>
      <p:sp>
        <p:nvSpPr>
          <p:cNvPr id="69" name="CaixaDeTexto 68"/>
          <p:cNvSpPr txBox="1"/>
          <p:nvPr/>
        </p:nvSpPr>
        <p:spPr>
          <a:xfrm>
            <a:off x="5572132" y="2890680"/>
            <a:ext cx="1341649" cy="646331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3600" i="1" dirty="0">
                <a:solidFill>
                  <a:srgbClr val="FFFFFF"/>
                </a:solidFill>
                <a:latin typeface="Bell MT" pitchFamily="18" charset="0"/>
              </a:rPr>
              <a:t>m</a:t>
            </a:r>
            <a:r>
              <a:rPr lang="pt-BR" dirty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pt-BR" baseline="-25000" dirty="0">
                <a:solidFill>
                  <a:srgbClr val="FFFFFF"/>
                </a:solidFill>
                <a:latin typeface="Arial Black" pitchFamily="34" charset="0"/>
              </a:rPr>
              <a:t>A</a:t>
            </a:r>
            <a:r>
              <a:rPr lang="pt-BR" dirty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pt-BR" sz="1400" dirty="0">
                <a:solidFill>
                  <a:srgbClr val="FFFFFF"/>
                </a:solidFill>
                <a:latin typeface="Arial Black" pitchFamily="34" charset="0"/>
              </a:rPr>
              <a:t>x</a:t>
            </a:r>
            <a:r>
              <a:rPr lang="pt-BR" dirty="0">
                <a:solidFill>
                  <a:srgbClr val="FFFFFF"/>
                </a:solidFill>
                <a:latin typeface="Arial Black" pitchFamily="34" charset="0"/>
              </a:rPr>
              <a:t>  </a:t>
            </a:r>
            <a:r>
              <a:rPr lang="pt-BR" dirty="0" err="1">
                <a:solidFill>
                  <a:srgbClr val="FFFFFF"/>
                </a:solidFill>
                <a:latin typeface="Arial Black" pitchFamily="34" charset="0"/>
              </a:rPr>
              <a:t>V</a:t>
            </a:r>
            <a:r>
              <a:rPr lang="pt-BR" baseline="-25000" dirty="0" err="1">
                <a:solidFill>
                  <a:srgbClr val="FFFFFF"/>
                </a:solidFill>
                <a:latin typeface="Arial Black" pitchFamily="34" charset="0"/>
              </a:rPr>
              <a:t>A</a:t>
            </a:r>
            <a:endParaRPr lang="pt-BR" baseline="-250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70" name="CaixaDeTexto 69"/>
          <p:cNvSpPr txBox="1"/>
          <p:nvPr/>
        </p:nvSpPr>
        <p:spPr>
          <a:xfrm>
            <a:off x="7297761" y="2656374"/>
            <a:ext cx="1189748" cy="646331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t-BR" sz="3600" i="1" dirty="0">
                <a:solidFill>
                  <a:srgbClr val="FFFFFF"/>
                </a:solidFill>
                <a:latin typeface="Bell MT" pitchFamily="18" charset="0"/>
              </a:rPr>
              <a:t>m</a:t>
            </a:r>
            <a:r>
              <a:rPr lang="pt-BR" dirty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pt-BR" baseline="-25000" dirty="0">
                <a:solidFill>
                  <a:srgbClr val="FFFFFF"/>
                </a:solidFill>
                <a:latin typeface="Arial Black" pitchFamily="34" charset="0"/>
              </a:rPr>
              <a:t>B</a:t>
            </a:r>
            <a:r>
              <a:rPr lang="pt-BR" dirty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pt-BR" sz="1400" dirty="0">
                <a:solidFill>
                  <a:srgbClr val="FFFFFF"/>
                </a:solidFill>
                <a:latin typeface="Arial Black" pitchFamily="34" charset="0"/>
              </a:rPr>
              <a:t>x</a:t>
            </a:r>
            <a:r>
              <a:rPr lang="pt-BR" dirty="0">
                <a:solidFill>
                  <a:srgbClr val="FFFFFF"/>
                </a:solidFill>
                <a:latin typeface="Arial Black" pitchFamily="34" charset="0"/>
              </a:rPr>
              <a:t>  </a:t>
            </a:r>
            <a:r>
              <a:rPr lang="pt-BR" dirty="0" err="1">
                <a:solidFill>
                  <a:srgbClr val="FFFFFF"/>
                </a:solidFill>
                <a:latin typeface="Arial Black" pitchFamily="34" charset="0"/>
              </a:rPr>
              <a:t>V</a:t>
            </a:r>
            <a:r>
              <a:rPr lang="pt-BR" baseline="-25000" dirty="0" err="1">
                <a:solidFill>
                  <a:srgbClr val="FFFFFF"/>
                </a:solidFill>
                <a:latin typeface="Arial Black" pitchFamily="34" charset="0"/>
              </a:rPr>
              <a:t>B</a:t>
            </a:r>
            <a:endParaRPr lang="pt-BR" baseline="-25000" dirty="0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5" name="Grupo 83"/>
          <p:cNvGrpSpPr>
            <a:grpSpLocks/>
          </p:cNvGrpSpPr>
          <p:nvPr/>
        </p:nvGrpSpPr>
        <p:grpSpPr bwMode="auto">
          <a:xfrm>
            <a:off x="3429001" y="3633788"/>
            <a:ext cx="3071813" cy="641264"/>
            <a:chOff x="3428992" y="4845618"/>
            <a:chExt cx="3071834" cy="854077"/>
          </a:xfrm>
        </p:grpSpPr>
        <p:sp>
          <p:nvSpPr>
            <p:cNvPr id="720945" name="CaixaDeTexto 73"/>
            <p:cNvSpPr txBox="1">
              <a:spLocks noChangeArrowheads="1"/>
            </p:cNvSpPr>
            <p:nvPr/>
          </p:nvSpPr>
          <p:spPr bwMode="auto">
            <a:xfrm>
              <a:off x="5731838" y="5289778"/>
              <a:ext cx="304893" cy="409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>
                  <a:solidFill>
                    <a:srgbClr val="FFFF00"/>
                  </a:solidFill>
                  <a:latin typeface="Arial Black" pitchFamily="34" charset="0"/>
                </a:rPr>
                <a:t>2</a:t>
              </a:r>
            </a:p>
          </p:txBody>
        </p:sp>
        <p:cxnSp>
          <p:nvCxnSpPr>
            <p:cNvPr id="720946" name="Conector reto 74"/>
            <p:cNvCxnSpPr>
              <a:cxnSpLocks noChangeShapeType="1"/>
            </p:cNvCxnSpPr>
            <p:nvPr/>
          </p:nvCxnSpPr>
          <p:spPr bwMode="auto">
            <a:xfrm>
              <a:off x="5214942" y="5218339"/>
              <a:ext cx="1285884" cy="1588"/>
            </a:xfrm>
            <a:prstGeom prst="lin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</p:spPr>
        </p:cxnSp>
        <p:sp>
          <p:nvSpPr>
            <p:cNvPr id="720947" name="CaixaDeTexto 75"/>
            <p:cNvSpPr txBox="1">
              <a:spLocks noChangeArrowheads="1"/>
            </p:cNvSpPr>
            <p:nvPr/>
          </p:nvSpPr>
          <p:spPr bwMode="auto">
            <a:xfrm>
              <a:off x="4731707" y="5075463"/>
              <a:ext cx="303290" cy="409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b="1">
                  <a:solidFill>
                    <a:srgbClr val="FFFF00"/>
                  </a:solidFill>
                  <a:latin typeface="Arial Black" pitchFamily="34" charset="0"/>
                </a:rPr>
                <a:t>=</a:t>
              </a:r>
            </a:p>
          </p:txBody>
        </p:sp>
        <p:sp>
          <p:nvSpPr>
            <p:cNvPr id="77" name="CaixaDeTexto 76"/>
            <p:cNvSpPr txBox="1"/>
            <p:nvPr/>
          </p:nvSpPr>
          <p:spPr>
            <a:xfrm>
              <a:off x="3428992" y="5000636"/>
              <a:ext cx="1341649" cy="409917"/>
            </a:xfrm>
            <a:prstGeom prst="rect">
              <a:avLst/>
            </a:prstGeom>
            <a:no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dirty="0">
                  <a:solidFill>
                    <a:srgbClr val="FFFFFF"/>
                  </a:solidFill>
                  <a:latin typeface="Arial Black" pitchFamily="34" charset="0"/>
                </a:rPr>
                <a:t>1,0 </a:t>
              </a:r>
              <a:r>
                <a:rPr lang="pt-BR" sz="1400" dirty="0">
                  <a:solidFill>
                    <a:srgbClr val="FFFFFF"/>
                  </a:solidFill>
                  <a:latin typeface="Arial Black" pitchFamily="34" charset="0"/>
                </a:rPr>
                <a:t>x</a:t>
              </a:r>
              <a:r>
                <a:rPr lang="pt-BR" dirty="0">
                  <a:solidFill>
                    <a:srgbClr val="FFFFFF"/>
                  </a:solidFill>
                  <a:latin typeface="Arial Black" pitchFamily="34" charset="0"/>
                </a:rPr>
                <a:t> </a:t>
              </a:r>
              <a:r>
                <a:rPr lang="pt-BR" dirty="0" err="1">
                  <a:solidFill>
                    <a:srgbClr val="FFFFFF"/>
                  </a:solidFill>
                  <a:latin typeface="Arial Black" pitchFamily="34" charset="0"/>
                </a:rPr>
                <a:t>V</a:t>
              </a:r>
              <a:r>
                <a:rPr lang="pt-BR" baseline="-25000" dirty="0" err="1">
                  <a:solidFill>
                    <a:srgbClr val="FFFFFF"/>
                  </a:solidFill>
                  <a:latin typeface="Arial Black" pitchFamily="34" charset="0"/>
                </a:rPr>
                <a:t>A</a:t>
              </a:r>
              <a:endParaRPr lang="pt-BR" baseline="-25000" dirty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78" name="CaixaDeTexto 77"/>
            <p:cNvSpPr txBox="1"/>
            <p:nvPr/>
          </p:nvSpPr>
          <p:spPr>
            <a:xfrm>
              <a:off x="5375194" y="4845618"/>
              <a:ext cx="1023043" cy="409917"/>
            </a:xfrm>
            <a:prstGeom prst="rect">
              <a:avLst/>
            </a:prstGeom>
            <a:no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dirty="0">
                  <a:solidFill>
                    <a:srgbClr val="FFFFFF"/>
                  </a:solidFill>
                  <a:latin typeface="Arial Black" pitchFamily="34" charset="0"/>
                </a:rPr>
                <a:t>0,5 </a:t>
              </a:r>
              <a:r>
                <a:rPr lang="pt-BR" sz="1400" dirty="0">
                  <a:solidFill>
                    <a:srgbClr val="FFFFFF"/>
                  </a:solidFill>
                  <a:latin typeface="Arial Black" pitchFamily="34" charset="0"/>
                </a:rPr>
                <a:t>x</a:t>
              </a:r>
              <a:r>
                <a:rPr lang="pt-BR" dirty="0">
                  <a:solidFill>
                    <a:srgbClr val="FFFFFF"/>
                  </a:solidFill>
                  <a:latin typeface="Arial Black" pitchFamily="34" charset="0"/>
                </a:rPr>
                <a:t>  20</a:t>
              </a:r>
              <a:endParaRPr lang="pt-BR" baseline="-25000" dirty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</p:grpSp>
      <p:sp>
        <p:nvSpPr>
          <p:cNvPr id="82" name="CaixaDeTexto 81"/>
          <p:cNvSpPr txBox="1"/>
          <p:nvPr/>
        </p:nvSpPr>
        <p:spPr>
          <a:xfrm>
            <a:off x="4214810" y="4286262"/>
            <a:ext cx="1928826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dirty="0" err="1">
                <a:solidFill>
                  <a:srgbClr val="FFFFFF"/>
                </a:solidFill>
                <a:latin typeface="Arial Black" pitchFamily="34" charset="0"/>
              </a:rPr>
              <a:t>V</a:t>
            </a:r>
            <a:r>
              <a:rPr lang="pt-BR" baseline="-25000" dirty="0" err="1">
                <a:solidFill>
                  <a:srgbClr val="FFFFFF"/>
                </a:solidFill>
                <a:latin typeface="Arial Black" pitchFamily="34" charset="0"/>
              </a:rPr>
              <a:t>A</a:t>
            </a:r>
            <a:r>
              <a:rPr lang="pt-BR" baseline="-25000" dirty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pt-BR" dirty="0">
                <a:solidFill>
                  <a:srgbClr val="FFFFFF"/>
                </a:solidFill>
                <a:latin typeface="Arial Black" pitchFamily="34" charset="0"/>
              </a:rPr>
              <a:t> =  5,0 mL</a:t>
            </a:r>
            <a:endParaRPr lang="pt-BR" baseline="-25000" dirty="0">
              <a:solidFill>
                <a:srgbClr val="FFFF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-9.89824E-7 L 5.55556E-7 0.12604 " pathEditMode="relative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9.89824E-7 L 5.55556E-7 0.12604 " pathEditMode="relative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4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1" grpId="0" animBg="1"/>
      <p:bldP spid="21" grpId="1" animBg="1"/>
      <p:bldP spid="21" grpId="2" animBg="1"/>
      <p:bldP spid="22" grpId="0" animBg="1"/>
      <p:bldP spid="23" grpId="0"/>
      <p:bldP spid="24" grpId="0"/>
      <p:bldP spid="25" grpId="0"/>
      <p:bldP spid="34" grpId="0"/>
      <p:bldP spid="35" grpId="0"/>
      <p:bldP spid="58" grpId="0"/>
      <p:bldP spid="63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1"/>
          <p:cNvSpPr>
            <a:spLocks noChangeArrowheads="1"/>
          </p:cNvSpPr>
          <p:nvPr/>
        </p:nvSpPr>
        <p:spPr bwMode="auto">
          <a:xfrm>
            <a:off x="61914" y="424489"/>
            <a:ext cx="90201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pt-BR" altLang="pt-BR" sz="1600" dirty="0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02) 20 mL de uma solução aquosa de </a:t>
            </a:r>
            <a:r>
              <a:rPr lang="pt-BR" altLang="pt-BR" sz="1600" dirty="0" err="1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NaOH</a:t>
            </a:r>
            <a:r>
              <a:rPr lang="pt-BR" altLang="pt-BR" sz="1600" dirty="0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 de </a:t>
            </a:r>
            <a:r>
              <a:rPr lang="pt-BR" altLang="pt-BR" sz="1600" dirty="0" err="1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molaridade</a:t>
            </a:r>
            <a:r>
              <a:rPr lang="pt-BR" altLang="pt-BR" sz="1600" dirty="0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 desconhecida foram titulados com uma solução aquosa 0,2 mol/L de H</a:t>
            </a:r>
            <a:r>
              <a:rPr lang="pt-BR" altLang="pt-BR" sz="1600" baseline="-30000" dirty="0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2</a:t>
            </a:r>
            <a:r>
              <a:rPr lang="pt-BR" altLang="pt-BR" sz="1600" dirty="0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SO</a:t>
            </a:r>
            <a:r>
              <a:rPr lang="pt-BR" altLang="pt-BR" sz="1600" baseline="-30000" dirty="0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4</a:t>
            </a:r>
            <a:r>
              <a:rPr lang="pt-BR" altLang="pt-BR" sz="1600" dirty="0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. O volume de ácido gasto na titulação foi de 50 </a:t>
            </a:r>
            <a:r>
              <a:rPr lang="pt-BR" altLang="pt-BR" sz="1600" dirty="0" err="1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mL</a:t>
            </a:r>
            <a:r>
              <a:rPr lang="pt-BR" altLang="pt-BR" sz="1600" dirty="0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. Qual a </a:t>
            </a:r>
            <a:r>
              <a:rPr lang="pt-BR" altLang="pt-BR" sz="1600" dirty="0" err="1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molaridade</a:t>
            </a:r>
            <a:r>
              <a:rPr lang="pt-BR" altLang="pt-BR" sz="1600" dirty="0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 da base?</a:t>
            </a:r>
          </a:p>
        </p:txBody>
      </p:sp>
      <p:sp>
        <p:nvSpPr>
          <p:cNvPr id="721923" name="Rectangle 2"/>
          <p:cNvSpPr>
            <a:spLocks noChangeArrowheads="1"/>
          </p:cNvSpPr>
          <p:nvPr/>
        </p:nvSpPr>
        <p:spPr bwMode="auto">
          <a:xfrm>
            <a:off x="321693" y="1348242"/>
            <a:ext cx="1398140" cy="190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342900" indent="-342900" algn="just" eaLnBrk="0" hangingPunct="0">
              <a:lnSpc>
                <a:spcPct val="150000"/>
              </a:lnSpc>
              <a:buFontTx/>
              <a:buAutoNum type="alphaLcParenR"/>
            </a:pPr>
            <a:r>
              <a:rPr lang="es-ES_tradnl" altLang="pt-BR" sz="1600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 1,0 mol/L.</a:t>
            </a:r>
            <a:endParaRPr lang="pt-BR" altLang="pt-BR" sz="1600">
              <a:solidFill>
                <a:srgbClr val="FFFFFF"/>
              </a:solidFill>
              <a:latin typeface="Anton" charset="0"/>
              <a:ea typeface="Times New Roman" pitchFamily="18" charset="0"/>
            </a:endParaRPr>
          </a:p>
          <a:p>
            <a:pPr marL="342900" indent="-342900" algn="just" eaLnBrk="0" hangingPunct="0">
              <a:lnSpc>
                <a:spcPct val="150000"/>
              </a:lnSpc>
              <a:buFontTx/>
              <a:buAutoNum type="alphaLcParenR"/>
            </a:pPr>
            <a:r>
              <a:rPr lang="es-ES_tradnl" altLang="pt-BR" sz="1600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 2,0 mol/L.</a:t>
            </a:r>
            <a:endParaRPr lang="pt-BR" altLang="pt-BR" sz="1600">
              <a:solidFill>
                <a:srgbClr val="FFFFFF"/>
              </a:solidFill>
              <a:latin typeface="Anton" charset="0"/>
              <a:ea typeface="Times New Roman" pitchFamily="18" charset="0"/>
            </a:endParaRPr>
          </a:p>
          <a:p>
            <a:pPr marL="342900" indent="-342900" algn="just" eaLnBrk="0" hangingPunct="0">
              <a:lnSpc>
                <a:spcPct val="150000"/>
              </a:lnSpc>
              <a:buFontTx/>
              <a:buAutoNum type="alphaLcParenR"/>
            </a:pPr>
            <a:r>
              <a:rPr lang="es-ES_tradnl" altLang="pt-BR" sz="1600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 3,5 mol/L.</a:t>
            </a:r>
            <a:endParaRPr lang="pt-BR" altLang="pt-BR" sz="1600">
              <a:solidFill>
                <a:srgbClr val="FFFFFF"/>
              </a:solidFill>
              <a:latin typeface="Anton" charset="0"/>
              <a:ea typeface="Times New Roman" pitchFamily="18" charset="0"/>
            </a:endParaRPr>
          </a:p>
          <a:p>
            <a:pPr marL="342900" indent="-342900" algn="just" eaLnBrk="0" hangingPunct="0">
              <a:lnSpc>
                <a:spcPct val="150000"/>
              </a:lnSpc>
              <a:buFontTx/>
              <a:buAutoNum type="alphaLcParenR"/>
            </a:pPr>
            <a:r>
              <a:rPr lang="es-ES_tradnl" altLang="pt-BR" sz="1600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 0,5 mol/L.</a:t>
            </a:r>
            <a:endParaRPr lang="pt-BR" altLang="pt-BR" sz="1600">
              <a:solidFill>
                <a:srgbClr val="FFFFFF"/>
              </a:solidFill>
              <a:latin typeface="Anton" charset="0"/>
              <a:ea typeface="Times New Roman" pitchFamily="18" charset="0"/>
            </a:endParaRPr>
          </a:p>
          <a:p>
            <a:pPr marL="342900" indent="-342900" algn="just" eaLnBrk="0" hangingPunct="0">
              <a:lnSpc>
                <a:spcPct val="150000"/>
              </a:lnSpc>
              <a:buFontTx/>
              <a:buAutoNum type="alphaLcParenR"/>
            </a:pPr>
            <a:r>
              <a:rPr lang="es-ES_tradnl" altLang="pt-BR" sz="1600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 4,0 mol/L.</a:t>
            </a:r>
          </a:p>
        </p:txBody>
      </p:sp>
      <p:sp>
        <p:nvSpPr>
          <p:cNvPr id="4" name="Elipse 3"/>
          <p:cNvSpPr/>
          <p:nvPr/>
        </p:nvSpPr>
        <p:spPr>
          <a:xfrm>
            <a:off x="5780690" y="3384331"/>
            <a:ext cx="1839310" cy="1051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Resolvido em sala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0" y="1439917"/>
            <a:ext cx="388883" cy="294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1"/>
          <p:cNvSpPr>
            <a:spLocks noChangeArrowheads="1"/>
          </p:cNvSpPr>
          <p:nvPr/>
        </p:nvSpPr>
        <p:spPr bwMode="auto">
          <a:xfrm>
            <a:off x="348343" y="394898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pt-BR" altLang="pt-BR" sz="1600" dirty="0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03)  Quantos gramas de  hidróxido de potássio  são neutralizados por 250 mL de solução de ácido nítrico de concentração 0,20 mol/L ?       Dado: Massa molar do KOH = 56,0 g/mol</a:t>
            </a:r>
          </a:p>
        </p:txBody>
      </p:sp>
      <p:sp>
        <p:nvSpPr>
          <p:cNvPr id="722947" name="Rectangle 2"/>
          <p:cNvSpPr>
            <a:spLocks noChangeArrowheads="1"/>
          </p:cNvSpPr>
          <p:nvPr/>
        </p:nvSpPr>
        <p:spPr bwMode="auto">
          <a:xfrm>
            <a:off x="693371" y="1300890"/>
            <a:ext cx="1027845" cy="190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342900" indent="-342900" algn="just" eaLnBrk="0" hangingPunct="0">
              <a:lnSpc>
                <a:spcPct val="150000"/>
              </a:lnSpc>
              <a:buFontTx/>
              <a:buAutoNum type="alphaLcParenR"/>
            </a:pPr>
            <a:r>
              <a:rPr lang="en-US" altLang="pt-BR" sz="1600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 1,0 g.</a:t>
            </a:r>
            <a:endParaRPr lang="pt-BR" altLang="pt-BR" sz="1600">
              <a:solidFill>
                <a:srgbClr val="FFFFFF"/>
              </a:solidFill>
              <a:latin typeface="Anton" charset="0"/>
              <a:ea typeface="Times New Roman" pitchFamily="18" charset="0"/>
            </a:endParaRPr>
          </a:p>
          <a:p>
            <a:pPr marL="342900" indent="-342900" algn="just" eaLnBrk="0" hangingPunct="0">
              <a:lnSpc>
                <a:spcPct val="150000"/>
              </a:lnSpc>
              <a:buFontTx/>
              <a:buAutoNum type="alphaLcParenR"/>
            </a:pPr>
            <a:r>
              <a:rPr lang="en-US" altLang="pt-BR" sz="1600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 1,2 g.</a:t>
            </a:r>
            <a:endParaRPr lang="pt-BR" altLang="pt-BR" sz="1600">
              <a:solidFill>
                <a:srgbClr val="FFFFFF"/>
              </a:solidFill>
              <a:latin typeface="Anton" charset="0"/>
              <a:ea typeface="Times New Roman" pitchFamily="18" charset="0"/>
            </a:endParaRPr>
          </a:p>
          <a:p>
            <a:pPr marL="342900" indent="-342900" algn="just" eaLnBrk="0" hangingPunct="0">
              <a:lnSpc>
                <a:spcPct val="150000"/>
              </a:lnSpc>
              <a:buFontTx/>
              <a:buAutoNum type="alphaLcParenR"/>
            </a:pPr>
            <a:r>
              <a:rPr lang="en-US" altLang="pt-BR" sz="1600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 1,4 g.</a:t>
            </a:r>
            <a:endParaRPr lang="pt-BR" altLang="pt-BR" sz="1600">
              <a:solidFill>
                <a:srgbClr val="FFFFFF"/>
              </a:solidFill>
              <a:latin typeface="Anton" charset="0"/>
              <a:ea typeface="Times New Roman" pitchFamily="18" charset="0"/>
            </a:endParaRPr>
          </a:p>
          <a:p>
            <a:pPr marL="342900" indent="-342900" algn="just" eaLnBrk="0" hangingPunct="0">
              <a:lnSpc>
                <a:spcPct val="150000"/>
              </a:lnSpc>
              <a:buFontTx/>
              <a:buAutoNum type="alphaLcParenR"/>
            </a:pPr>
            <a:r>
              <a:rPr lang="pt-BR" altLang="pt-BR" sz="1600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 2,8 g.</a:t>
            </a:r>
          </a:p>
          <a:p>
            <a:pPr marL="342900" indent="-342900" algn="just" eaLnBrk="0" hangingPunct="0">
              <a:lnSpc>
                <a:spcPct val="150000"/>
              </a:lnSpc>
              <a:buFontTx/>
              <a:buAutoNum type="alphaLcParenR"/>
            </a:pPr>
            <a:r>
              <a:rPr lang="pt-BR" altLang="pt-BR" sz="1600">
                <a:solidFill>
                  <a:srgbClr val="FFFFFF"/>
                </a:solidFill>
                <a:latin typeface="Anton" charset="0"/>
                <a:ea typeface="Times New Roman" pitchFamily="18" charset="0"/>
              </a:rPr>
              <a:t> 5,6 g.</a:t>
            </a:r>
          </a:p>
        </p:txBody>
      </p:sp>
      <p:sp>
        <p:nvSpPr>
          <p:cNvPr id="4" name="Elipse 3"/>
          <p:cNvSpPr/>
          <p:nvPr/>
        </p:nvSpPr>
        <p:spPr>
          <a:xfrm>
            <a:off x="5780690" y="3384331"/>
            <a:ext cx="1839310" cy="1051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Resolvido em sala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262758" y="2469931"/>
            <a:ext cx="388883" cy="294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406A"/>
        </a:solidFill>
        <a:effectLst/>
      </p:bgPr>
    </p:bg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7"/>
          <p:cNvSpPr txBox="1">
            <a:spLocks noGrp="1"/>
          </p:cNvSpPr>
          <p:nvPr>
            <p:ph type="ctrTitle"/>
          </p:nvPr>
        </p:nvSpPr>
        <p:spPr>
          <a:xfrm>
            <a:off x="913174" y="1068475"/>
            <a:ext cx="3280454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TESTE OS SEUS CONHECIMENTOS</a:t>
            </a:r>
            <a:endParaRPr dirty="0"/>
          </a:p>
        </p:txBody>
      </p:sp>
      <p:sp>
        <p:nvSpPr>
          <p:cNvPr id="616" name="Google Shape;616;p27"/>
          <p:cNvSpPr txBox="1">
            <a:spLocks noGrp="1"/>
          </p:cNvSpPr>
          <p:nvPr>
            <p:ph type="body" idx="1"/>
          </p:nvPr>
        </p:nvSpPr>
        <p:spPr>
          <a:xfrm>
            <a:off x="1866525" y="2097775"/>
            <a:ext cx="3588344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F3F3F3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RESOLVA A WEBQUEST PROPOSTA E AVALIE O SEU APRENDIZADO!!!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rgbClr val="F3F3F3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F3F3F3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BOM TRABALHO!</a:t>
            </a:r>
            <a:endParaRPr sz="2000" b="1" dirty="0">
              <a:solidFill>
                <a:srgbClr val="F3F3F3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000" b="1" dirty="0">
              <a:solidFill>
                <a:srgbClr val="F3F3F3"/>
              </a:solidFill>
            </a:endParaRPr>
          </a:p>
        </p:txBody>
      </p:sp>
      <p:sp>
        <p:nvSpPr>
          <p:cNvPr id="617" name="Google Shape;617;p27"/>
          <p:cNvSpPr/>
          <p:nvPr/>
        </p:nvSpPr>
        <p:spPr>
          <a:xfrm>
            <a:off x="4572000" y="4356142"/>
            <a:ext cx="4572167" cy="787356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7"/>
          <p:cNvSpPr/>
          <p:nvPr/>
        </p:nvSpPr>
        <p:spPr>
          <a:xfrm>
            <a:off x="6444626" y="4497777"/>
            <a:ext cx="2215500" cy="135900"/>
          </a:xfrm>
          <a:prstGeom prst="ellipse">
            <a:avLst/>
          </a:prstGeom>
          <a:solidFill>
            <a:srgbClr val="2D406A">
              <a:alpha val="32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5766;p64"/>
          <p:cNvGrpSpPr/>
          <p:nvPr/>
        </p:nvGrpSpPr>
        <p:grpSpPr>
          <a:xfrm>
            <a:off x="5626012" y="682147"/>
            <a:ext cx="2911562" cy="3862105"/>
            <a:chOff x="4274365" y="776740"/>
            <a:chExt cx="2911562" cy="3862105"/>
          </a:xfrm>
        </p:grpSpPr>
        <p:grpSp>
          <p:nvGrpSpPr>
            <p:cNvPr id="30" name="Google Shape;5767;p64"/>
            <p:cNvGrpSpPr/>
            <p:nvPr/>
          </p:nvGrpSpPr>
          <p:grpSpPr>
            <a:xfrm>
              <a:off x="4278065" y="776740"/>
              <a:ext cx="2907862" cy="3862105"/>
              <a:chOff x="3580725" y="2020075"/>
              <a:chExt cx="1344925" cy="1786275"/>
            </a:xfrm>
          </p:grpSpPr>
          <p:sp>
            <p:nvSpPr>
              <p:cNvPr id="37" name="Google Shape;5768;p64"/>
              <p:cNvSpPr/>
              <p:nvPr/>
            </p:nvSpPr>
            <p:spPr>
              <a:xfrm>
                <a:off x="3681925" y="2020075"/>
                <a:ext cx="1243725" cy="1786275"/>
              </a:xfrm>
              <a:custGeom>
                <a:avLst/>
                <a:gdLst/>
                <a:ahLst/>
                <a:cxnLst/>
                <a:rect l="l" t="t" r="r" b="b"/>
                <a:pathLst>
                  <a:path w="49749" h="71451" extrusionOk="0">
                    <a:moveTo>
                      <a:pt x="1574" y="1"/>
                    </a:moveTo>
                    <a:cubicBezTo>
                      <a:pt x="706" y="1"/>
                      <a:pt x="1" y="706"/>
                      <a:pt x="1" y="1574"/>
                    </a:cubicBezTo>
                    <a:lnTo>
                      <a:pt x="1" y="69877"/>
                    </a:lnTo>
                    <a:cubicBezTo>
                      <a:pt x="1" y="70746"/>
                      <a:pt x="706" y="71451"/>
                      <a:pt x="1574" y="71451"/>
                    </a:cubicBezTo>
                    <a:lnTo>
                      <a:pt x="48175" y="71451"/>
                    </a:lnTo>
                    <a:cubicBezTo>
                      <a:pt x="49044" y="71451"/>
                      <a:pt x="49748" y="70746"/>
                      <a:pt x="49748" y="69877"/>
                    </a:cubicBezTo>
                    <a:lnTo>
                      <a:pt x="49748" y="1574"/>
                    </a:lnTo>
                    <a:cubicBezTo>
                      <a:pt x="49748" y="706"/>
                      <a:pt x="49044" y="1"/>
                      <a:pt x="481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2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5769;p64"/>
              <p:cNvSpPr/>
              <p:nvPr/>
            </p:nvSpPr>
            <p:spPr>
              <a:xfrm>
                <a:off x="3580725" y="2020075"/>
                <a:ext cx="1250250" cy="1786275"/>
              </a:xfrm>
              <a:custGeom>
                <a:avLst/>
                <a:gdLst/>
                <a:ahLst/>
                <a:cxnLst/>
                <a:rect l="l" t="t" r="r" b="b"/>
                <a:pathLst>
                  <a:path w="50010" h="71451" extrusionOk="0">
                    <a:moveTo>
                      <a:pt x="2527" y="1"/>
                    </a:moveTo>
                    <a:cubicBezTo>
                      <a:pt x="1147" y="1"/>
                      <a:pt x="33" y="1109"/>
                      <a:pt x="0" y="2492"/>
                    </a:cubicBezTo>
                    <a:lnTo>
                      <a:pt x="0" y="68975"/>
                    </a:lnTo>
                    <a:cubicBezTo>
                      <a:pt x="33" y="70358"/>
                      <a:pt x="1147" y="71451"/>
                      <a:pt x="2526" y="71451"/>
                    </a:cubicBezTo>
                    <a:cubicBezTo>
                      <a:pt x="2537" y="71451"/>
                      <a:pt x="2547" y="71451"/>
                      <a:pt x="2557" y="71451"/>
                    </a:cubicBezTo>
                    <a:lnTo>
                      <a:pt x="50010" y="71451"/>
                    </a:lnTo>
                    <a:lnTo>
                      <a:pt x="50010" y="1"/>
                    </a:lnTo>
                    <a:lnTo>
                      <a:pt x="2557" y="1"/>
                    </a:lnTo>
                    <a:cubicBezTo>
                      <a:pt x="2547" y="1"/>
                      <a:pt x="2537" y="1"/>
                      <a:pt x="25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2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5770;p64"/>
              <p:cNvSpPr/>
              <p:nvPr/>
            </p:nvSpPr>
            <p:spPr>
              <a:xfrm>
                <a:off x="3680303" y="2113921"/>
                <a:ext cx="1140025" cy="1511564"/>
              </a:xfrm>
              <a:custGeom>
                <a:avLst/>
                <a:gdLst/>
                <a:ahLst/>
                <a:cxnLst/>
                <a:rect l="l" t="t" r="r" b="b"/>
                <a:pathLst>
                  <a:path w="45601" h="60944" extrusionOk="0">
                    <a:moveTo>
                      <a:pt x="426" y="1"/>
                    </a:moveTo>
                    <a:cubicBezTo>
                      <a:pt x="197" y="1"/>
                      <a:pt x="0" y="181"/>
                      <a:pt x="0" y="427"/>
                    </a:cubicBezTo>
                    <a:lnTo>
                      <a:pt x="0" y="60534"/>
                    </a:lnTo>
                    <a:cubicBezTo>
                      <a:pt x="0" y="60763"/>
                      <a:pt x="197" y="60943"/>
                      <a:pt x="426" y="60943"/>
                    </a:cubicBezTo>
                    <a:lnTo>
                      <a:pt x="45191" y="60943"/>
                    </a:lnTo>
                    <a:cubicBezTo>
                      <a:pt x="45421" y="60943"/>
                      <a:pt x="45601" y="60763"/>
                      <a:pt x="45601" y="60534"/>
                    </a:cubicBezTo>
                    <a:lnTo>
                      <a:pt x="45601" y="427"/>
                    </a:lnTo>
                    <a:cubicBezTo>
                      <a:pt x="45601" y="181"/>
                      <a:pt x="45421" y="1"/>
                      <a:pt x="45191" y="1"/>
                    </a:cubicBezTo>
                    <a:close/>
                  </a:path>
                </a:pathLst>
              </a:custGeom>
              <a:solidFill>
                <a:srgbClr val="595959"/>
              </a:solidFill>
              <a:ln w="762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5771;p64"/>
              <p:cNvSpPr/>
              <p:nvPr/>
            </p:nvSpPr>
            <p:spPr>
              <a:xfrm>
                <a:off x="4237099" y="2051650"/>
                <a:ext cx="28700" cy="249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997" extrusionOk="0">
                    <a:moveTo>
                      <a:pt x="492" y="0"/>
                    </a:moveTo>
                    <a:cubicBezTo>
                      <a:pt x="214" y="0"/>
                      <a:pt x="0" y="230"/>
                      <a:pt x="0" y="508"/>
                    </a:cubicBezTo>
                    <a:cubicBezTo>
                      <a:pt x="0" y="798"/>
                      <a:pt x="243" y="996"/>
                      <a:pt x="496" y="996"/>
                    </a:cubicBezTo>
                    <a:cubicBezTo>
                      <a:pt x="615" y="996"/>
                      <a:pt x="737" y="952"/>
                      <a:pt x="836" y="852"/>
                    </a:cubicBezTo>
                    <a:cubicBezTo>
                      <a:pt x="1148" y="541"/>
                      <a:pt x="935" y="0"/>
                      <a:pt x="4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62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5772;p64"/>
              <p:cNvSpPr/>
              <p:nvPr/>
            </p:nvSpPr>
            <p:spPr>
              <a:xfrm>
                <a:off x="4179825" y="3667150"/>
                <a:ext cx="125000" cy="106825"/>
              </a:xfrm>
              <a:custGeom>
                <a:avLst/>
                <a:gdLst/>
                <a:ahLst/>
                <a:cxnLst/>
                <a:rect l="l" t="t" r="r" b="b"/>
                <a:pathLst>
                  <a:path w="5000" h="4273" extrusionOk="0">
                    <a:moveTo>
                      <a:pt x="2869" y="355"/>
                    </a:moveTo>
                    <a:cubicBezTo>
                      <a:pt x="3836" y="355"/>
                      <a:pt x="4639" y="1158"/>
                      <a:pt x="4639" y="2142"/>
                    </a:cubicBezTo>
                    <a:cubicBezTo>
                      <a:pt x="4639" y="3206"/>
                      <a:pt x="3762" y="3917"/>
                      <a:pt x="2850" y="3917"/>
                    </a:cubicBezTo>
                    <a:cubicBezTo>
                      <a:pt x="2413" y="3917"/>
                      <a:pt x="1968" y="3754"/>
                      <a:pt x="1607" y="3387"/>
                    </a:cubicBezTo>
                    <a:cubicBezTo>
                      <a:pt x="492" y="2273"/>
                      <a:pt x="1279" y="355"/>
                      <a:pt x="2869" y="355"/>
                    </a:cubicBezTo>
                    <a:close/>
                    <a:moveTo>
                      <a:pt x="2849" y="1"/>
                    </a:moveTo>
                    <a:cubicBezTo>
                      <a:pt x="2320" y="1"/>
                      <a:pt x="1781" y="197"/>
                      <a:pt x="1344" y="634"/>
                    </a:cubicBezTo>
                    <a:cubicBezTo>
                      <a:pt x="0" y="1978"/>
                      <a:pt x="967" y="4273"/>
                      <a:pt x="2869" y="4273"/>
                    </a:cubicBezTo>
                    <a:cubicBezTo>
                      <a:pt x="4049" y="4273"/>
                      <a:pt x="5000" y="3306"/>
                      <a:pt x="5000" y="2142"/>
                    </a:cubicBezTo>
                    <a:cubicBezTo>
                      <a:pt x="5000" y="847"/>
                      <a:pt x="3946" y="1"/>
                      <a:pt x="28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62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5773;p64"/>
            <p:cNvGrpSpPr/>
            <p:nvPr/>
          </p:nvGrpSpPr>
          <p:grpSpPr>
            <a:xfrm>
              <a:off x="4274365" y="776740"/>
              <a:ext cx="2907862" cy="3862105"/>
              <a:chOff x="3580725" y="2020075"/>
              <a:chExt cx="1344925" cy="1786275"/>
            </a:xfrm>
          </p:grpSpPr>
          <p:sp>
            <p:nvSpPr>
              <p:cNvPr id="32" name="Google Shape;5774;p64"/>
              <p:cNvSpPr/>
              <p:nvPr/>
            </p:nvSpPr>
            <p:spPr>
              <a:xfrm>
                <a:off x="3681925" y="2020075"/>
                <a:ext cx="1243725" cy="1786275"/>
              </a:xfrm>
              <a:custGeom>
                <a:avLst/>
                <a:gdLst/>
                <a:ahLst/>
                <a:cxnLst/>
                <a:rect l="l" t="t" r="r" b="b"/>
                <a:pathLst>
                  <a:path w="49749" h="71451" extrusionOk="0">
                    <a:moveTo>
                      <a:pt x="1574" y="1"/>
                    </a:moveTo>
                    <a:cubicBezTo>
                      <a:pt x="706" y="1"/>
                      <a:pt x="1" y="706"/>
                      <a:pt x="1" y="1574"/>
                    </a:cubicBezTo>
                    <a:lnTo>
                      <a:pt x="1" y="69877"/>
                    </a:lnTo>
                    <a:cubicBezTo>
                      <a:pt x="1" y="70746"/>
                      <a:pt x="706" y="71451"/>
                      <a:pt x="1574" y="71451"/>
                    </a:cubicBezTo>
                    <a:lnTo>
                      <a:pt x="48175" y="71451"/>
                    </a:lnTo>
                    <a:cubicBezTo>
                      <a:pt x="49044" y="71451"/>
                      <a:pt x="49748" y="70746"/>
                      <a:pt x="49748" y="69877"/>
                    </a:cubicBezTo>
                    <a:lnTo>
                      <a:pt x="49748" y="1574"/>
                    </a:lnTo>
                    <a:cubicBezTo>
                      <a:pt x="49748" y="706"/>
                      <a:pt x="49044" y="1"/>
                      <a:pt x="4817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5775;p64"/>
              <p:cNvSpPr/>
              <p:nvPr/>
            </p:nvSpPr>
            <p:spPr>
              <a:xfrm>
                <a:off x="3580725" y="2020075"/>
                <a:ext cx="1250250" cy="1786275"/>
              </a:xfrm>
              <a:custGeom>
                <a:avLst/>
                <a:gdLst/>
                <a:ahLst/>
                <a:cxnLst/>
                <a:rect l="l" t="t" r="r" b="b"/>
                <a:pathLst>
                  <a:path w="50010" h="71451" extrusionOk="0">
                    <a:moveTo>
                      <a:pt x="2527" y="1"/>
                    </a:moveTo>
                    <a:cubicBezTo>
                      <a:pt x="1147" y="1"/>
                      <a:pt x="33" y="1109"/>
                      <a:pt x="0" y="2492"/>
                    </a:cubicBezTo>
                    <a:lnTo>
                      <a:pt x="0" y="68975"/>
                    </a:lnTo>
                    <a:cubicBezTo>
                      <a:pt x="33" y="70358"/>
                      <a:pt x="1147" y="71451"/>
                      <a:pt x="2526" y="71451"/>
                    </a:cubicBezTo>
                    <a:cubicBezTo>
                      <a:pt x="2537" y="71451"/>
                      <a:pt x="2547" y="71451"/>
                      <a:pt x="2557" y="71451"/>
                    </a:cubicBezTo>
                    <a:lnTo>
                      <a:pt x="50010" y="71451"/>
                    </a:lnTo>
                    <a:lnTo>
                      <a:pt x="50010" y="1"/>
                    </a:lnTo>
                    <a:lnTo>
                      <a:pt x="2557" y="1"/>
                    </a:lnTo>
                    <a:cubicBezTo>
                      <a:pt x="2547" y="1"/>
                      <a:pt x="2537" y="1"/>
                      <a:pt x="2527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5776;p64"/>
              <p:cNvSpPr/>
              <p:nvPr/>
            </p:nvSpPr>
            <p:spPr>
              <a:xfrm>
                <a:off x="3680303" y="2113921"/>
                <a:ext cx="1140025" cy="1511564"/>
              </a:xfrm>
              <a:custGeom>
                <a:avLst/>
                <a:gdLst/>
                <a:ahLst/>
                <a:cxnLst/>
                <a:rect l="l" t="t" r="r" b="b"/>
                <a:pathLst>
                  <a:path w="45601" h="60944" extrusionOk="0">
                    <a:moveTo>
                      <a:pt x="426" y="1"/>
                    </a:moveTo>
                    <a:cubicBezTo>
                      <a:pt x="197" y="1"/>
                      <a:pt x="0" y="181"/>
                      <a:pt x="0" y="427"/>
                    </a:cubicBezTo>
                    <a:lnTo>
                      <a:pt x="0" y="60534"/>
                    </a:lnTo>
                    <a:cubicBezTo>
                      <a:pt x="0" y="60763"/>
                      <a:pt x="197" y="60943"/>
                      <a:pt x="426" y="60943"/>
                    </a:cubicBezTo>
                    <a:lnTo>
                      <a:pt x="45191" y="60943"/>
                    </a:lnTo>
                    <a:cubicBezTo>
                      <a:pt x="45421" y="60943"/>
                      <a:pt x="45601" y="60763"/>
                      <a:pt x="45601" y="60534"/>
                    </a:cubicBezTo>
                    <a:lnTo>
                      <a:pt x="45601" y="427"/>
                    </a:lnTo>
                    <a:cubicBezTo>
                      <a:pt x="45601" y="181"/>
                      <a:pt x="45421" y="1"/>
                      <a:pt x="45191" y="1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5777;p64"/>
              <p:cNvSpPr/>
              <p:nvPr/>
            </p:nvSpPr>
            <p:spPr>
              <a:xfrm>
                <a:off x="4237099" y="2051650"/>
                <a:ext cx="28700" cy="249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997" extrusionOk="0">
                    <a:moveTo>
                      <a:pt x="492" y="0"/>
                    </a:moveTo>
                    <a:cubicBezTo>
                      <a:pt x="214" y="0"/>
                      <a:pt x="0" y="230"/>
                      <a:pt x="0" y="508"/>
                    </a:cubicBezTo>
                    <a:cubicBezTo>
                      <a:pt x="0" y="798"/>
                      <a:pt x="243" y="996"/>
                      <a:pt x="496" y="996"/>
                    </a:cubicBezTo>
                    <a:cubicBezTo>
                      <a:pt x="615" y="996"/>
                      <a:pt x="737" y="952"/>
                      <a:pt x="836" y="852"/>
                    </a:cubicBezTo>
                    <a:cubicBezTo>
                      <a:pt x="1148" y="541"/>
                      <a:pt x="935" y="0"/>
                      <a:pt x="4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5778;p64"/>
              <p:cNvSpPr/>
              <p:nvPr/>
            </p:nvSpPr>
            <p:spPr>
              <a:xfrm>
                <a:off x="4179825" y="3667150"/>
                <a:ext cx="125000" cy="106825"/>
              </a:xfrm>
              <a:custGeom>
                <a:avLst/>
                <a:gdLst/>
                <a:ahLst/>
                <a:cxnLst/>
                <a:rect l="l" t="t" r="r" b="b"/>
                <a:pathLst>
                  <a:path w="5000" h="4273" extrusionOk="0">
                    <a:moveTo>
                      <a:pt x="2869" y="355"/>
                    </a:moveTo>
                    <a:cubicBezTo>
                      <a:pt x="3836" y="355"/>
                      <a:pt x="4639" y="1158"/>
                      <a:pt x="4639" y="2142"/>
                    </a:cubicBezTo>
                    <a:cubicBezTo>
                      <a:pt x="4639" y="3206"/>
                      <a:pt x="3762" y="3917"/>
                      <a:pt x="2850" y="3917"/>
                    </a:cubicBezTo>
                    <a:cubicBezTo>
                      <a:pt x="2413" y="3917"/>
                      <a:pt x="1968" y="3754"/>
                      <a:pt x="1607" y="3387"/>
                    </a:cubicBezTo>
                    <a:cubicBezTo>
                      <a:pt x="492" y="2273"/>
                      <a:pt x="1279" y="355"/>
                      <a:pt x="2869" y="355"/>
                    </a:cubicBezTo>
                    <a:close/>
                    <a:moveTo>
                      <a:pt x="2849" y="1"/>
                    </a:moveTo>
                    <a:cubicBezTo>
                      <a:pt x="2320" y="1"/>
                      <a:pt x="1781" y="197"/>
                      <a:pt x="1344" y="634"/>
                    </a:cubicBezTo>
                    <a:cubicBezTo>
                      <a:pt x="0" y="1978"/>
                      <a:pt x="967" y="4273"/>
                      <a:pt x="2869" y="4273"/>
                    </a:cubicBezTo>
                    <a:cubicBezTo>
                      <a:pt x="4049" y="4273"/>
                      <a:pt x="5000" y="3306"/>
                      <a:pt x="5000" y="2142"/>
                    </a:cubicBezTo>
                    <a:cubicBezTo>
                      <a:pt x="5000" y="847"/>
                      <a:pt x="3946" y="1"/>
                      <a:pt x="28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" name="Retângulo 41"/>
          <p:cNvSpPr/>
          <p:nvPr/>
        </p:nvSpPr>
        <p:spPr>
          <a:xfrm>
            <a:off x="5969876" y="2249696"/>
            <a:ext cx="2207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https://forms.gle/pXAnYxAhZXSzQaDk9</a:t>
            </a:r>
          </a:p>
        </p:txBody>
      </p:sp>
      <p:sp>
        <p:nvSpPr>
          <p:cNvPr id="43" name="Elipse 42"/>
          <p:cNvSpPr/>
          <p:nvPr/>
        </p:nvSpPr>
        <p:spPr>
          <a:xfrm rot="19854207">
            <a:off x="3069021" y="515007"/>
            <a:ext cx="2417379" cy="987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2"/>
                </a:solidFill>
              </a:rPr>
              <a:t>DILUIÇÃO E MISTURA DE SOLUÇÕES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BF4A"/>
        </a:solid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4"/>
          <p:cNvSpPr/>
          <p:nvPr/>
        </p:nvSpPr>
        <p:spPr>
          <a:xfrm>
            <a:off x="98" y="4048798"/>
            <a:ext cx="28596" cy="32"/>
          </a:xfrm>
          <a:custGeom>
            <a:avLst/>
            <a:gdLst/>
            <a:ahLst/>
            <a:cxnLst/>
            <a:rect l="l" t="t" r="r" b="b"/>
            <a:pathLst>
              <a:path w="893" h="1" fill="none" extrusionOk="0">
                <a:moveTo>
                  <a:pt x="0" y="1"/>
                </a:moveTo>
                <a:lnTo>
                  <a:pt x="892" y="1"/>
                </a:lnTo>
              </a:path>
            </a:pathLst>
          </a:custGeom>
          <a:noFill/>
          <a:ln w="3800" cap="flat" cmpd="sng">
            <a:solidFill>
              <a:srgbClr val="1F1F1F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4"/>
          <p:cNvSpPr txBox="1">
            <a:spLocks noGrp="1"/>
          </p:cNvSpPr>
          <p:nvPr>
            <p:ph type="ctrTitle"/>
          </p:nvPr>
        </p:nvSpPr>
        <p:spPr>
          <a:xfrm>
            <a:off x="913175" y="1068475"/>
            <a:ext cx="2229418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" dirty="0"/>
              <a:t>ESQUEMA DE ESTUDO</a:t>
            </a:r>
            <a:endParaRPr dirty="0"/>
          </a:p>
        </p:txBody>
      </p:sp>
      <p:sp>
        <p:nvSpPr>
          <p:cNvPr id="498" name="Google Shape;498;p24"/>
          <p:cNvSpPr/>
          <p:nvPr/>
        </p:nvSpPr>
        <p:spPr>
          <a:xfrm>
            <a:off x="4047102" y="1867600"/>
            <a:ext cx="1784480" cy="2111069"/>
          </a:xfrm>
          <a:custGeom>
            <a:avLst/>
            <a:gdLst/>
            <a:ahLst/>
            <a:cxnLst/>
            <a:rect l="l" t="t" r="r" b="b"/>
            <a:pathLst>
              <a:path w="31937" h="37782" extrusionOk="0">
                <a:moveTo>
                  <a:pt x="5016" y="728"/>
                </a:moveTo>
                <a:cubicBezTo>
                  <a:pt x="8561" y="728"/>
                  <a:pt x="15467" y="6766"/>
                  <a:pt x="21285" y="15244"/>
                </a:cubicBezTo>
                <a:cubicBezTo>
                  <a:pt x="27906" y="24895"/>
                  <a:pt x="31065" y="34721"/>
                  <a:pt x="28182" y="36699"/>
                </a:cubicBezTo>
                <a:cubicBezTo>
                  <a:pt x="27832" y="36939"/>
                  <a:pt x="27406" y="37054"/>
                  <a:pt x="26916" y="37054"/>
                </a:cubicBezTo>
                <a:cubicBezTo>
                  <a:pt x="23371" y="37054"/>
                  <a:pt x="16469" y="31018"/>
                  <a:pt x="10652" y="22539"/>
                </a:cubicBezTo>
                <a:cubicBezTo>
                  <a:pt x="4027" y="12887"/>
                  <a:pt x="867" y="3062"/>
                  <a:pt x="3750" y="1084"/>
                </a:cubicBezTo>
                <a:cubicBezTo>
                  <a:pt x="4098" y="845"/>
                  <a:pt x="4527" y="728"/>
                  <a:pt x="5016" y="728"/>
                </a:cubicBezTo>
                <a:close/>
                <a:moveTo>
                  <a:pt x="4965" y="0"/>
                </a:moveTo>
                <a:cubicBezTo>
                  <a:pt x="4337" y="0"/>
                  <a:pt x="3785" y="152"/>
                  <a:pt x="3326" y="467"/>
                </a:cubicBezTo>
                <a:cubicBezTo>
                  <a:pt x="0" y="2751"/>
                  <a:pt x="2944" y="12634"/>
                  <a:pt x="10035" y="22963"/>
                </a:cubicBezTo>
                <a:cubicBezTo>
                  <a:pt x="16144" y="31869"/>
                  <a:pt x="23050" y="37781"/>
                  <a:pt x="26971" y="37781"/>
                </a:cubicBezTo>
                <a:cubicBezTo>
                  <a:pt x="27595" y="37781"/>
                  <a:pt x="28149" y="37630"/>
                  <a:pt x="28607" y="37316"/>
                </a:cubicBezTo>
                <a:cubicBezTo>
                  <a:pt x="31936" y="35031"/>
                  <a:pt x="28990" y="25153"/>
                  <a:pt x="21902" y="14819"/>
                </a:cubicBezTo>
                <a:cubicBezTo>
                  <a:pt x="15793" y="5915"/>
                  <a:pt x="8887" y="0"/>
                  <a:pt x="49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4"/>
          <p:cNvSpPr/>
          <p:nvPr/>
        </p:nvSpPr>
        <p:spPr>
          <a:xfrm>
            <a:off x="3689825" y="2520852"/>
            <a:ext cx="2499009" cy="804712"/>
          </a:xfrm>
          <a:custGeom>
            <a:avLst/>
            <a:gdLst/>
            <a:ahLst/>
            <a:cxnLst/>
            <a:rect l="l" t="t" r="r" b="b"/>
            <a:pathLst>
              <a:path w="44725" h="14402" extrusionOk="0">
                <a:moveTo>
                  <a:pt x="21686" y="749"/>
                </a:moveTo>
                <a:cubicBezTo>
                  <a:pt x="21933" y="749"/>
                  <a:pt x="22179" y="749"/>
                  <a:pt x="22429" y="754"/>
                </a:cubicBezTo>
                <a:cubicBezTo>
                  <a:pt x="28258" y="814"/>
                  <a:pt x="33728" y="1572"/>
                  <a:pt x="37830" y="2894"/>
                </a:cubicBezTo>
                <a:cubicBezTo>
                  <a:pt x="41739" y="4151"/>
                  <a:pt x="43970" y="5803"/>
                  <a:pt x="43956" y="7424"/>
                </a:cubicBezTo>
                <a:cubicBezTo>
                  <a:pt x="43937" y="9045"/>
                  <a:pt x="41671" y="10647"/>
                  <a:pt x="37739" y="11826"/>
                </a:cubicBezTo>
                <a:cubicBezTo>
                  <a:pt x="33789" y="13007"/>
                  <a:pt x="28592" y="13651"/>
                  <a:pt x="23048" y="13651"/>
                </a:cubicBezTo>
                <a:cubicBezTo>
                  <a:pt x="22798" y="13651"/>
                  <a:pt x="22547" y="13650"/>
                  <a:pt x="22296" y="13647"/>
                </a:cubicBezTo>
                <a:cubicBezTo>
                  <a:pt x="16462" y="13587"/>
                  <a:pt x="10992" y="12829"/>
                  <a:pt x="6894" y="11507"/>
                </a:cubicBezTo>
                <a:cubicBezTo>
                  <a:pt x="2985" y="10249"/>
                  <a:pt x="750" y="8598"/>
                  <a:pt x="769" y="6981"/>
                </a:cubicBezTo>
                <a:cubicBezTo>
                  <a:pt x="784" y="5359"/>
                  <a:pt x="3050" y="3754"/>
                  <a:pt x="6985" y="2575"/>
                </a:cubicBezTo>
                <a:cubicBezTo>
                  <a:pt x="10936" y="1394"/>
                  <a:pt x="16133" y="749"/>
                  <a:pt x="21686" y="749"/>
                </a:cubicBezTo>
                <a:close/>
                <a:moveTo>
                  <a:pt x="21723" y="0"/>
                </a:moveTo>
                <a:cubicBezTo>
                  <a:pt x="16081" y="0"/>
                  <a:pt x="10797" y="652"/>
                  <a:pt x="6770" y="1859"/>
                </a:cubicBezTo>
                <a:cubicBezTo>
                  <a:pt x="2436" y="3155"/>
                  <a:pt x="38" y="4973"/>
                  <a:pt x="19" y="6973"/>
                </a:cubicBezTo>
                <a:cubicBezTo>
                  <a:pt x="0" y="8973"/>
                  <a:pt x="2356" y="10836"/>
                  <a:pt x="6663" y="12223"/>
                </a:cubicBezTo>
                <a:cubicBezTo>
                  <a:pt x="10833" y="13564"/>
                  <a:pt x="16383" y="14337"/>
                  <a:pt x="22288" y="14397"/>
                </a:cubicBezTo>
                <a:cubicBezTo>
                  <a:pt x="22538" y="14401"/>
                  <a:pt x="22784" y="14401"/>
                  <a:pt x="23034" y="14401"/>
                </a:cubicBezTo>
                <a:cubicBezTo>
                  <a:pt x="28660" y="14401"/>
                  <a:pt x="33933" y="13746"/>
                  <a:pt x="37952" y="12541"/>
                </a:cubicBezTo>
                <a:cubicBezTo>
                  <a:pt x="42285" y="11246"/>
                  <a:pt x="44683" y="9431"/>
                  <a:pt x="44702" y="7431"/>
                </a:cubicBezTo>
                <a:cubicBezTo>
                  <a:pt x="44725" y="5431"/>
                  <a:pt x="42365" y="3567"/>
                  <a:pt x="38057" y="2181"/>
                </a:cubicBezTo>
                <a:cubicBezTo>
                  <a:pt x="33887" y="836"/>
                  <a:pt x="28338" y="64"/>
                  <a:pt x="22436" y="4"/>
                </a:cubicBezTo>
                <a:cubicBezTo>
                  <a:pt x="22198" y="1"/>
                  <a:pt x="21960" y="0"/>
                  <a:pt x="21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4"/>
          <p:cNvSpPr/>
          <p:nvPr/>
        </p:nvSpPr>
        <p:spPr>
          <a:xfrm>
            <a:off x="4036932" y="1941915"/>
            <a:ext cx="1804763" cy="1962498"/>
          </a:xfrm>
          <a:custGeom>
            <a:avLst/>
            <a:gdLst/>
            <a:ahLst/>
            <a:cxnLst/>
            <a:rect l="l" t="t" r="r" b="b"/>
            <a:pathLst>
              <a:path w="32300" h="35123" extrusionOk="0">
                <a:moveTo>
                  <a:pt x="28702" y="743"/>
                </a:moveTo>
                <a:cubicBezTo>
                  <a:pt x="29368" y="743"/>
                  <a:pt x="29906" y="910"/>
                  <a:pt x="30296" y="1246"/>
                </a:cubicBezTo>
                <a:cubicBezTo>
                  <a:pt x="31520" y="2307"/>
                  <a:pt x="31277" y="5076"/>
                  <a:pt x="29630" y="8837"/>
                </a:cubicBezTo>
                <a:cubicBezTo>
                  <a:pt x="27899" y="12781"/>
                  <a:pt x="24842" y="17379"/>
                  <a:pt x="21020" y="21785"/>
                </a:cubicBezTo>
                <a:cubicBezTo>
                  <a:pt x="17201" y="26190"/>
                  <a:pt x="13080" y="29869"/>
                  <a:pt x="9417" y="32141"/>
                </a:cubicBezTo>
                <a:cubicBezTo>
                  <a:pt x="7038" y="33616"/>
                  <a:pt x="5024" y="34379"/>
                  <a:pt x="3595" y="34379"/>
                </a:cubicBezTo>
                <a:cubicBezTo>
                  <a:pt x="2929" y="34379"/>
                  <a:pt x="2390" y="34213"/>
                  <a:pt x="2000" y="33876"/>
                </a:cubicBezTo>
                <a:cubicBezTo>
                  <a:pt x="777" y="32815"/>
                  <a:pt x="1019" y="30050"/>
                  <a:pt x="2671" y="26288"/>
                </a:cubicBezTo>
                <a:cubicBezTo>
                  <a:pt x="4402" y="22342"/>
                  <a:pt x="7459" y="17743"/>
                  <a:pt x="11277" y="13337"/>
                </a:cubicBezTo>
                <a:cubicBezTo>
                  <a:pt x="15099" y="8933"/>
                  <a:pt x="19217" y="5254"/>
                  <a:pt x="22880" y="2982"/>
                </a:cubicBezTo>
                <a:cubicBezTo>
                  <a:pt x="25258" y="1508"/>
                  <a:pt x="27273" y="743"/>
                  <a:pt x="28702" y="743"/>
                </a:cubicBezTo>
                <a:close/>
                <a:moveTo>
                  <a:pt x="28711" y="0"/>
                </a:moveTo>
                <a:cubicBezTo>
                  <a:pt x="27115" y="0"/>
                  <a:pt x="24989" y="793"/>
                  <a:pt x="22485" y="2349"/>
                </a:cubicBezTo>
                <a:cubicBezTo>
                  <a:pt x="18762" y="4655"/>
                  <a:pt x="14581" y="8387"/>
                  <a:pt x="10712" y="12846"/>
                </a:cubicBezTo>
                <a:cubicBezTo>
                  <a:pt x="6845" y="17307"/>
                  <a:pt x="3743" y="21974"/>
                  <a:pt x="1985" y="25986"/>
                </a:cubicBezTo>
                <a:cubicBezTo>
                  <a:pt x="167" y="30129"/>
                  <a:pt x="0" y="33133"/>
                  <a:pt x="1512" y="34440"/>
                </a:cubicBezTo>
                <a:cubicBezTo>
                  <a:pt x="2038" y="34899"/>
                  <a:pt x="2735" y="35122"/>
                  <a:pt x="3588" y="35122"/>
                </a:cubicBezTo>
                <a:cubicBezTo>
                  <a:pt x="5182" y="35122"/>
                  <a:pt x="7308" y="34330"/>
                  <a:pt x="9815" y="32778"/>
                </a:cubicBezTo>
                <a:cubicBezTo>
                  <a:pt x="13539" y="30467"/>
                  <a:pt x="17717" y="26739"/>
                  <a:pt x="21584" y="22278"/>
                </a:cubicBezTo>
                <a:cubicBezTo>
                  <a:pt x="25455" y="17815"/>
                  <a:pt x="28553" y="13148"/>
                  <a:pt x="30315" y="9137"/>
                </a:cubicBezTo>
                <a:cubicBezTo>
                  <a:pt x="32130" y="4993"/>
                  <a:pt x="32300" y="1993"/>
                  <a:pt x="30789" y="683"/>
                </a:cubicBezTo>
                <a:cubicBezTo>
                  <a:pt x="30263" y="226"/>
                  <a:pt x="29562" y="0"/>
                  <a:pt x="287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4"/>
          <p:cNvSpPr/>
          <p:nvPr/>
        </p:nvSpPr>
        <p:spPr>
          <a:xfrm>
            <a:off x="4774953" y="2758886"/>
            <a:ext cx="328768" cy="328769"/>
          </a:xfrm>
          <a:custGeom>
            <a:avLst/>
            <a:gdLst/>
            <a:ahLst/>
            <a:cxnLst/>
            <a:rect l="l" t="t" r="r" b="b"/>
            <a:pathLst>
              <a:path w="5884" h="5884" extrusionOk="0">
                <a:moveTo>
                  <a:pt x="2941" y="1"/>
                </a:moveTo>
                <a:cubicBezTo>
                  <a:pt x="1315" y="1"/>
                  <a:pt x="1" y="1315"/>
                  <a:pt x="1" y="2940"/>
                </a:cubicBezTo>
                <a:cubicBezTo>
                  <a:pt x="1" y="4566"/>
                  <a:pt x="1315" y="5884"/>
                  <a:pt x="2941" y="5884"/>
                </a:cubicBezTo>
                <a:cubicBezTo>
                  <a:pt x="4565" y="5884"/>
                  <a:pt x="5883" y="4566"/>
                  <a:pt x="5883" y="2940"/>
                </a:cubicBezTo>
                <a:cubicBezTo>
                  <a:pt x="5883" y="1315"/>
                  <a:pt x="4565" y="1"/>
                  <a:pt x="29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4"/>
          <p:cNvSpPr/>
          <p:nvPr/>
        </p:nvSpPr>
        <p:spPr>
          <a:xfrm>
            <a:off x="4885925" y="2840801"/>
            <a:ext cx="217801" cy="246856"/>
          </a:xfrm>
          <a:custGeom>
            <a:avLst/>
            <a:gdLst/>
            <a:ahLst/>
            <a:cxnLst/>
            <a:rect l="l" t="t" r="r" b="b"/>
            <a:pathLst>
              <a:path w="3898" h="4418" extrusionOk="0">
                <a:moveTo>
                  <a:pt x="3500" y="0"/>
                </a:moveTo>
                <a:cubicBezTo>
                  <a:pt x="3095" y="1228"/>
                  <a:pt x="2405" y="2364"/>
                  <a:pt x="1523" y="3372"/>
                </a:cubicBezTo>
                <a:cubicBezTo>
                  <a:pt x="1072" y="3747"/>
                  <a:pt x="549" y="4054"/>
                  <a:pt x="0" y="4255"/>
                </a:cubicBezTo>
                <a:cubicBezTo>
                  <a:pt x="299" y="4357"/>
                  <a:pt x="621" y="4418"/>
                  <a:pt x="955" y="4418"/>
                </a:cubicBezTo>
                <a:cubicBezTo>
                  <a:pt x="2579" y="4418"/>
                  <a:pt x="3897" y="3100"/>
                  <a:pt x="3897" y="1474"/>
                </a:cubicBezTo>
                <a:cubicBezTo>
                  <a:pt x="3897" y="937"/>
                  <a:pt x="3750" y="437"/>
                  <a:pt x="3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4"/>
          <p:cNvSpPr/>
          <p:nvPr/>
        </p:nvSpPr>
        <p:spPr>
          <a:xfrm>
            <a:off x="5554714" y="3594742"/>
            <a:ext cx="265909" cy="265686"/>
          </a:xfrm>
          <a:custGeom>
            <a:avLst/>
            <a:gdLst/>
            <a:ahLst/>
            <a:cxnLst/>
            <a:rect l="l" t="t" r="r" b="b"/>
            <a:pathLst>
              <a:path w="4759" h="4755" extrusionOk="0">
                <a:moveTo>
                  <a:pt x="2380" y="0"/>
                </a:moveTo>
                <a:cubicBezTo>
                  <a:pt x="1065" y="0"/>
                  <a:pt x="0" y="1065"/>
                  <a:pt x="0" y="2379"/>
                </a:cubicBezTo>
                <a:cubicBezTo>
                  <a:pt x="0" y="3690"/>
                  <a:pt x="1065" y="4754"/>
                  <a:pt x="2380" y="4754"/>
                </a:cubicBezTo>
                <a:cubicBezTo>
                  <a:pt x="3694" y="4754"/>
                  <a:pt x="4759" y="3690"/>
                  <a:pt x="4759" y="2379"/>
                </a:cubicBezTo>
                <a:cubicBezTo>
                  <a:pt x="4759" y="1065"/>
                  <a:pt x="3694" y="0"/>
                  <a:pt x="23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4"/>
          <p:cNvSpPr/>
          <p:nvPr/>
        </p:nvSpPr>
        <p:spPr>
          <a:xfrm>
            <a:off x="5565052" y="3616981"/>
            <a:ext cx="255572" cy="243447"/>
          </a:xfrm>
          <a:custGeom>
            <a:avLst/>
            <a:gdLst/>
            <a:ahLst/>
            <a:cxnLst/>
            <a:rect l="l" t="t" r="r" b="b"/>
            <a:pathLst>
              <a:path w="4574" h="4357" extrusionOk="0">
                <a:moveTo>
                  <a:pt x="3513" y="1"/>
                </a:moveTo>
                <a:cubicBezTo>
                  <a:pt x="3263" y="1099"/>
                  <a:pt x="2698" y="2041"/>
                  <a:pt x="1596" y="2455"/>
                </a:cubicBezTo>
                <a:cubicBezTo>
                  <a:pt x="1081" y="2674"/>
                  <a:pt x="543" y="2830"/>
                  <a:pt x="1" y="2902"/>
                </a:cubicBezTo>
                <a:cubicBezTo>
                  <a:pt x="361" y="3758"/>
                  <a:pt x="1210" y="4356"/>
                  <a:pt x="2195" y="4356"/>
                </a:cubicBezTo>
                <a:cubicBezTo>
                  <a:pt x="3509" y="4356"/>
                  <a:pt x="4574" y="3292"/>
                  <a:pt x="4574" y="1981"/>
                </a:cubicBezTo>
                <a:cubicBezTo>
                  <a:pt x="4574" y="1151"/>
                  <a:pt x="4153" y="424"/>
                  <a:pt x="3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4"/>
          <p:cNvSpPr/>
          <p:nvPr/>
        </p:nvSpPr>
        <p:spPr>
          <a:xfrm>
            <a:off x="3875616" y="3023461"/>
            <a:ext cx="265686" cy="265909"/>
          </a:xfrm>
          <a:custGeom>
            <a:avLst/>
            <a:gdLst/>
            <a:ahLst/>
            <a:cxnLst/>
            <a:rect l="l" t="t" r="r" b="b"/>
            <a:pathLst>
              <a:path w="4755" h="4759" extrusionOk="0">
                <a:moveTo>
                  <a:pt x="2380" y="1"/>
                </a:moveTo>
                <a:cubicBezTo>
                  <a:pt x="1065" y="1"/>
                  <a:pt x="1" y="1065"/>
                  <a:pt x="1" y="2380"/>
                </a:cubicBezTo>
                <a:cubicBezTo>
                  <a:pt x="1" y="3694"/>
                  <a:pt x="1065" y="4759"/>
                  <a:pt x="2380" y="4759"/>
                </a:cubicBezTo>
                <a:cubicBezTo>
                  <a:pt x="3690" y="4759"/>
                  <a:pt x="4755" y="3694"/>
                  <a:pt x="4755" y="2380"/>
                </a:cubicBezTo>
                <a:cubicBezTo>
                  <a:pt x="4755" y="1065"/>
                  <a:pt x="3690" y="1"/>
                  <a:pt x="238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4"/>
          <p:cNvSpPr/>
          <p:nvPr/>
        </p:nvSpPr>
        <p:spPr>
          <a:xfrm>
            <a:off x="3878186" y="3076991"/>
            <a:ext cx="263115" cy="212381"/>
          </a:xfrm>
          <a:custGeom>
            <a:avLst/>
            <a:gdLst/>
            <a:ahLst/>
            <a:cxnLst/>
            <a:rect l="l" t="t" r="r" b="b"/>
            <a:pathLst>
              <a:path w="4709" h="3801" extrusionOk="0">
                <a:moveTo>
                  <a:pt x="4235" y="1"/>
                </a:moveTo>
                <a:cubicBezTo>
                  <a:pt x="3902" y="600"/>
                  <a:pt x="3474" y="1126"/>
                  <a:pt x="2906" y="1505"/>
                </a:cubicBezTo>
                <a:cubicBezTo>
                  <a:pt x="2332" y="1937"/>
                  <a:pt x="1737" y="2121"/>
                  <a:pt x="1158" y="2121"/>
                </a:cubicBezTo>
                <a:cubicBezTo>
                  <a:pt x="761" y="2121"/>
                  <a:pt x="371" y="2035"/>
                  <a:pt x="0" y="1884"/>
                </a:cubicBezTo>
                <a:lnTo>
                  <a:pt x="0" y="1884"/>
                </a:lnTo>
                <a:cubicBezTo>
                  <a:pt x="217" y="2974"/>
                  <a:pt x="1179" y="3801"/>
                  <a:pt x="2334" y="3801"/>
                </a:cubicBezTo>
                <a:cubicBezTo>
                  <a:pt x="3644" y="3801"/>
                  <a:pt x="4709" y="2736"/>
                  <a:pt x="4709" y="1422"/>
                </a:cubicBezTo>
                <a:cubicBezTo>
                  <a:pt x="4709" y="887"/>
                  <a:pt x="4535" y="399"/>
                  <a:pt x="423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4"/>
          <p:cNvSpPr/>
          <p:nvPr/>
        </p:nvSpPr>
        <p:spPr>
          <a:xfrm>
            <a:off x="5145975" y="1976838"/>
            <a:ext cx="265965" cy="265853"/>
          </a:xfrm>
          <a:custGeom>
            <a:avLst/>
            <a:gdLst/>
            <a:ahLst/>
            <a:cxnLst/>
            <a:rect l="l" t="t" r="r" b="b"/>
            <a:pathLst>
              <a:path w="4760" h="4758" extrusionOk="0">
                <a:moveTo>
                  <a:pt x="2380" y="0"/>
                </a:moveTo>
                <a:cubicBezTo>
                  <a:pt x="1069" y="0"/>
                  <a:pt x="1" y="1069"/>
                  <a:pt x="1" y="2379"/>
                </a:cubicBezTo>
                <a:cubicBezTo>
                  <a:pt x="1" y="3694"/>
                  <a:pt x="1069" y="4758"/>
                  <a:pt x="2380" y="4758"/>
                </a:cubicBezTo>
                <a:cubicBezTo>
                  <a:pt x="3694" y="4758"/>
                  <a:pt x="4759" y="3694"/>
                  <a:pt x="4759" y="2379"/>
                </a:cubicBezTo>
                <a:cubicBezTo>
                  <a:pt x="4759" y="1069"/>
                  <a:pt x="3694" y="0"/>
                  <a:pt x="2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4"/>
          <p:cNvSpPr/>
          <p:nvPr/>
        </p:nvSpPr>
        <p:spPr>
          <a:xfrm>
            <a:off x="5167600" y="2032100"/>
            <a:ext cx="244341" cy="210593"/>
          </a:xfrm>
          <a:custGeom>
            <a:avLst/>
            <a:gdLst/>
            <a:ahLst/>
            <a:cxnLst/>
            <a:rect l="l" t="t" r="r" b="b"/>
            <a:pathLst>
              <a:path w="4373" h="3769" extrusionOk="0">
                <a:moveTo>
                  <a:pt x="3921" y="0"/>
                </a:moveTo>
                <a:cubicBezTo>
                  <a:pt x="3159" y="1534"/>
                  <a:pt x="1678" y="2572"/>
                  <a:pt x="0" y="2686"/>
                </a:cubicBezTo>
                <a:cubicBezTo>
                  <a:pt x="425" y="3337"/>
                  <a:pt x="1159" y="3769"/>
                  <a:pt x="1993" y="3769"/>
                </a:cubicBezTo>
                <a:cubicBezTo>
                  <a:pt x="3307" y="3769"/>
                  <a:pt x="4372" y="2705"/>
                  <a:pt x="4372" y="1390"/>
                </a:cubicBezTo>
                <a:cubicBezTo>
                  <a:pt x="4372" y="871"/>
                  <a:pt x="4205" y="390"/>
                  <a:pt x="39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2" name="Google Shape;512;p24"/>
          <p:cNvGrpSpPr/>
          <p:nvPr/>
        </p:nvGrpSpPr>
        <p:grpSpPr>
          <a:xfrm>
            <a:off x="5062506" y="702017"/>
            <a:ext cx="432907" cy="292884"/>
            <a:chOff x="1190625" y="1085500"/>
            <a:chExt cx="5228350" cy="3537250"/>
          </a:xfrm>
        </p:grpSpPr>
        <p:sp>
          <p:nvSpPr>
            <p:cNvPr id="513" name="Google Shape;513;p24"/>
            <p:cNvSpPr/>
            <p:nvPr/>
          </p:nvSpPr>
          <p:spPr>
            <a:xfrm>
              <a:off x="1190625" y="1085500"/>
              <a:ext cx="5228350" cy="3537250"/>
            </a:xfrm>
            <a:custGeom>
              <a:avLst/>
              <a:gdLst/>
              <a:ahLst/>
              <a:cxnLst/>
              <a:rect l="l" t="t" r="r" b="b"/>
              <a:pathLst>
                <a:path w="209134" h="141490" extrusionOk="0">
                  <a:moveTo>
                    <a:pt x="132274" y="6128"/>
                  </a:moveTo>
                  <a:cubicBezTo>
                    <a:pt x="133965" y="6152"/>
                    <a:pt x="135337" y="7525"/>
                    <a:pt x="135337" y="9191"/>
                  </a:cubicBezTo>
                  <a:lnTo>
                    <a:pt x="135337" y="70757"/>
                  </a:lnTo>
                  <a:lnTo>
                    <a:pt x="135337" y="132274"/>
                  </a:lnTo>
                  <a:cubicBezTo>
                    <a:pt x="135337" y="132274"/>
                    <a:pt x="135337" y="132274"/>
                    <a:pt x="135337" y="132299"/>
                  </a:cubicBezTo>
                  <a:cubicBezTo>
                    <a:pt x="135337" y="133990"/>
                    <a:pt x="133965" y="135363"/>
                    <a:pt x="132274" y="135363"/>
                  </a:cubicBezTo>
                  <a:lnTo>
                    <a:pt x="76860" y="135363"/>
                  </a:lnTo>
                  <a:cubicBezTo>
                    <a:pt x="75168" y="135363"/>
                    <a:pt x="73796" y="133990"/>
                    <a:pt x="73796" y="132299"/>
                  </a:cubicBezTo>
                  <a:lnTo>
                    <a:pt x="73796" y="73821"/>
                  </a:lnTo>
                  <a:lnTo>
                    <a:pt x="126147" y="73821"/>
                  </a:lnTo>
                  <a:cubicBezTo>
                    <a:pt x="127838" y="73821"/>
                    <a:pt x="129210" y="72424"/>
                    <a:pt x="129210" y="70757"/>
                  </a:cubicBezTo>
                  <a:cubicBezTo>
                    <a:pt x="129210" y="69066"/>
                    <a:pt x="127838" y="67694"/>
                    <a:pt x="126147" y="67694"/>
                  </a:cubicBezTo>
                  <a:lnTo>
                    <a:pt x="73796" y="67694"/>
                  </a:lnTo>
                  <a:lnTo>
                    <a:pt x="73796" y="9191"/>
                  </a:lnTo>
                  <a:cubicBezTo>
                    <a:pt x="73796" y="7525"/>
                    <a:pt x="75168" y="6152"/>
                    <a:pt x="76860" y="6128"/>
                  </a:cubicBezTo>
                  <a:close/>
                  <a:moveTo>
                    <a:pt x="9191" y="1"/>
                  </a:moveTo>
                  <a:cubicBezTo>
                    <a:pt x="4117" y="1"/>
                    <a:pt x="0" y="4143"/>
                    <a:pt x="0" y="9191"/>
                  </a:cubicBezTo>
                  <a:lnTo>
                    <a:pt x="0" y="60121"/>
                  </a:lnTo>
                  <a:cubicBezTo>
                    <a:pt x="0" y="61812"/>
                    <a:pt x="1372" y="63184"/>
                    <a:pt x="3064" y="63184"/>
                  </a:cubicBezTo>
                  <a:cubicBezTo>
                    <a:pt x="4755" y="63184"/>
                    <a:pt x="6127" y="61812"/>
                    <a:pt x="6127" y="60121"/>
                  </a:cubicBezTo>
                  <a:lnTo>
                    <a:pt x="6127" y="9191"/>
                  </a:lnTo>
                  <a:cubicBezTo>
                    <a:pt x="6127" y="7500"/>
                    <a:pt x="7500" y="6128"/>
                    <a:pt x="9191" y="6128"/>
                  </a:cubicBezTo>
                  <a:lnTo>
                    <a:pt x="64605" y="6128"/>
                  </a:lnTo>
                  <a:cubicBezTo>
                    <a:pt x="66296" y="6128"/>
                    <a:pt x="67669" y="7500"/>
                    <a:pt x="67669" y="9191"/>
                  </a:cubicBezTo>
                  <a:cubicBezTo>
                    <a:pt x="67669" y="9216"/>
                    <a:pt x="67669" y="9216"/>
                    <a:pt x="67669" y="9216"/>
                  </a:cubicBezTo>
                  <a:lnTo>
                    <a:pt x="67669" y="67694"/>
                  </a:lnTo>
                  <a:lnTo>
                    <a:pt x="9191" y="67694"/>
                  </a:lnTo>
                  <a:cubicBezTo>
                    <a:pt x="4117" y="67694"/>
                    <a:pt x="0" y="71811"/>
                    <a:pt x="0" y="76885"/>
                  </a:cubicBezTo>
                  <a:lnTo>
                    <a:pt x="0" y="132299"/>
                  </a:lnTo>
                  <a:cubicBezTo>
                    <a:pt x="0" y="137348"/>
                    <a:pt x="4117" y="141490"/>
                    <a:pt x="9191" y="141490"/>
                  </a:cubicBezTo>
                  <a:lnTo>
                    <a:pt x="60120" y="141490"/>
                  </a:lnTo>
                  <a:cubicBezTo>
                    <a:pt x="61811" y="141490"/>
                    <a:pt x="63184" y="140117"/>
                    <a:pt x="63184" y="138426"/>
                  </a:cubicBezTo>
                  <a:cubicBezTo>
                    <a:pt x="63184" y="136735"/>
                    <a:pt x="61811" y="135363"/>
                    <a:pt x="60120" y="135363"/>
                  </a:cubicBezTo>
                  <a:lnTo>
                    <a:pt x="9191" y="135363"/>
                  </a:lnTo>
                  <a:cubicBezTo>
                    <a:pt x="7500" y="135363"/>
                    <a:pt x="6127" y="133990"/>
                    <a:pt x="6127" y="132299"/>
                  </a:cubicBezTo>
                  <a:lnTo>
                    <a:pt x="6127" y="76885"/>
                  </a:lnTo>
                  <a:cubicBezTo>
                    <a:pt x="6127" y="75194"/>
                    <a:pt x="7500" y="73821"/>
                    <a:pt x="9191" y="73821"/>
                  </a:cubicBezTo>
                  <a:lnTo>
                    <a:pt x="67669" y="73821"/>
                  </a:lnTo>
                  <a:lnTo>
                    <a:pt x="67669" y="132299"/>
                  </a:lnTo>
                  <a:cubicBezTo>
                    <a:pt x="67669" y="137348"/>
                    <a:pt x="71786" y="141490"/>
                    <a:pt x="76860" y="141490"/>
                  </a:cubicBezTo>
                  <a:lnTo>
                    <a:pt x="132274" y="141490"/>
                  </a:lnTo>
                  <a:cubicBezTo>
                    <a:pt x="134627" y="141490"/>
                    <a:pt x="136783" y="140583"/>
                    <a:pt x="138401" y="139137"/>
                  </a:cubicBezTo>
                  <a:cubicBezTo>
                    <a:pt x="140092" y="140632"/>
                    <a:pt x="142249" y="141490"/>
                    <a:pt x="144528" y="141490"/>
                  </a:cubicBezTo>
                  <a:lnTo>
                    <a:pt x="199943" y="141490"/>
                  </a:lnTo>
                  <a:cubicBezTo>
                    <a:pt x="202418" y="141465"/>
                    <a:pt x="204722" y="140509"/>
                    <a:pt x="206462" y="138794"/>
                  </a:cubicBezTo>
                  <a:cubicBezTo>
                    <a:pt x="208178" y="137054"/>
                    <a:pt x="209133" y="134750"/>
                    <a:pt x="209133" y="132299"/>
                  </a:cubicBezTo>
                  <a:lnTo>
                    <a:pt x="209133" y="76885"/>
                  </a:lnTo>
                  <a:cubicBezTo>
                    <a:pt x="209133" y="74581"/>
                    <a:pt x="208300" y="72449"/>
                    <a:pt x="206781" y="70757"/>
                  </a:cubicBezTo>
                  <a:cubicBezTo>
                    <a:pt x="208251" y="69115"/>
                    <a:pt x="209133" y="66983"/>
                    <a:pt x="209133" y="64630"/>
                  </a:cubicBezTo>
                  <a:lnTo>
                    <a:pt x="209133" y="9191"/>
                  </a:lnTo>
                  <a:cubicBezTo>
                    <a:pt x="209133" y="4143"/>
                    <a:pt x="205016" y="1"/>
                    <a:pt x="199943" y="1"/>
                  </a:cubicBezTo>
                  <a:lnTo>
                    <a:pt x="149847" y="1"/>
                  </a:lnTo>
                  <a:cubicBezTo>
                    <a:pt x="148156" y="1"/>
                    <a:pt x="146783" y="1373"/>
                    <a:pt x="146783" y="3064"/>
                  </a:cubicBezTo>
                  <a:cubicBezTo>
                    <a:pt x="146783" y="4755"/>
                    <a:pt x="148156" y="6128"/>
                    <a:pt x="149847" y="6128"/>
                  </a:cubicBezTo>
                  <a:lnTo>
                    <a:pt x="199943" y="6128"/>
                  </a:lnTo>
                  <a:cubicBezTo>
                    <a:pt x="201634" y="6128"/>
                    <a:pt x="203006" y="7500"/>
                    <a:pt x="203006" y="9191"/>
                  </a:cubicBezTo>
                  <a:lnTo>
                    <a:pt x="203006" y="64630"/>
                  </a:lnTo>
                  <a:cubicBezTo>
                    <a:pt x="203006" y="66297"/>
                    <a:pt x="201634" y="67694"/>
                    <a:pt x="199943" y="67694"/>
                  </a:cubicBezTo>
                  <a:lnTo>
                    <a:pt x="150655" y="67694"/>
                  </a:lnTo>
                  <a:cubicBezTo>
                    <a:pt x="148964" y="67694"/>
                    <a:pt x="147592" y="69066"/>
                    <a:pt x="147592" y="70757"/>
                  </a:cubicBezTo>
                  <a:cubicBezTo>
                    <a:pt x="147592" y="72424"/>
                    <a:pt x="148964" y="73821"/>
                    <a:pt x="150655" y="73821"/>
                  </a:cubicBezTo>
                  <a:lnTo>
                    <a:pt x="199943" y="73821"/>
                  </a:lnTo>
                  <a:cubicBezTo>
                    <a:pt x="201634" y="73821"/>
                    <a:pt x="203006" y="75194"/>
                    <a:pt x="203006" y="76885"/>
                  </a:cubicBezTo>
                  <a:lnTo>
                    <a:pt x="203006" y="132299"/>
                  </a:lnTo>
                  <a:cubicBezTo>
                    <a:pt x="203006" y="133966"/>
                    <a:pt x="201634" y="135338"/>
                    <a:pt x="199943" y="135363"/>
                  </a:cubicBezTo>
                  <a:lnTo>
                    <a:pt x="144528" y="135363"/>
                  </a:lnTo>
                  <a:cubicBezTo>
                    <a:pt x="142862" y="135338"/>
                    <a:pt x="141489" y="133990"/>
                    <a:pt x="141465" y="132299"/>
                  </a:cubicBezTo>
                  <a:lnTo>
                    <a:pt x="141465" y="70757"/>
                  </a:lnTo>
                  <a:cubicBezTo>
                    <a:pt x="141465" y="70733"/>
                    <a:pt x="141465" y="70733"/>
                    <a:pt x="141465" y="70733"/>
                  </a:cubicBezTo>
                  <a:lnTo>
                    <a:pt x="141465" y="9191"/>
                  </a:lnTo>
                  <a:cubicBezTo>
                    <a:pt x="141465" y="6741"/>
                    <a:pt x="140509" y="4437"/>
                    <a:pt x="138769" y="2697"/>
                  </a:cubicBezTo>
                  <a:cubicBezTo>
                    <a:pt x="137029" y="981"/>
                    <a:pt x="134725" y="1"/>
                    <a:pt x="132274" y="1"/>
                  </a:cubicBezTo>
                  <a:lnTo>
                    <a:pt x="76860" y="1"/>
                  </a:lnTo>
                  <a:cubicBezTo>
                    <a:pt x="74580" y="1"/>
                    <a:pt x="72423" y="858"/>
                    <a:pt x="70732" y="2353"/>
                  </a:cubicBezTo>
                  <a:cubicBezTo>
                    <a:pt x="69115" y="907"/>
                    <a:pt x="66958" y="1"/>
                    <a:pt x="6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1703450" y="1695150"/>
              <a:ext cx="517775" cy="612750"/>
            </a:xfrm>
            <a:custGeom>
              <a:avLst/>
              <a:gdLst/>
              <a:ahLst/>
              <a:cxnLst/>
              <a:rect l="l" t="t" r="r" b="b"/>
              <a:pathLst>
                <a:path w="20711" h="24510" extrusionOk="0">
                  <a:moveTo>
                    <a:pt x="10368" y="11790"/>
                  </a:moveTo>
                  <a:lnTo>
                    <a:pt x="11692" y="15319"/>
                  </a:lnTo>
                  <a:lnTo>
                    <a:pt x="9045" y="15319"/>
                  </a:lnTo>
                  <a:lnTo>
                    <a:pt x="10368" y="11790"/>
                  </a:lnTo>
                  <a:close/>
                  <a:moveTo>
                    <a:pt x="10368" y="1"/>
                  </a:moveTo>
                  <a:cubicBezTo>
                    <a:pt x="9094" y="1"/>
                    <a:pt x="7942" y="785"/>
                    <a:pt x="7501" y="1986"/>
                  </a:cubicBezTo>
                  <a:lnTo>
                    <a:pt x="614" y="20368"/>
                  </a:lnTo>
                  <a:cubicBezTo>
                    <a:pt x="1" y="21961"/>
                    <a:pt x="810" y="23725"/>
                    <a:pt x="2403" y="24314"/>
                  </a:cubicBezTo>
                  <a:cubicBezTo>
                    <a:pt x="2751" y="24444"/>
                    <a:pt x="3108" y="24506"/>
                    <a:pt x="3460" y="24506"/>
                  </a:cubicBezTo>
                  <a:cubicBezTo>
                    <a:pt x="4697" y="24506"/>
                    <a:pt x="5872" y="23745"/>
                    <a:pt x="6349" y="22524"/>
                  </a:cubicBezTo>
                  <a:lnTo>
                    <a:pt x="6741" y="21446"/>
                  </a:lnTo>
                  <a:lnTo>
                    <a:pt x="13971" y="21446"/>
                  </a:lnTo>
                  <a:lnTo>
                    <a:pt x="14387" y="22524"/>
                  </a:lnTo>
                  <a:cubicBezTo>
                    <a:pt x="14853" y="23750"/>
                    <a:pt x="16005" y="24510"/>
                    <a:pt x="17255" y="24510"/>
                  </a:cubicBezTo>
                  <a:cubicBezTo>
                    <a:pt x="17623" y="24510"/>
                    <a:pt x="17966" y="24436"/>
                    <a:pt x="18333" y="24314"/>
                  </a:cubicBezTo>
                  <a:cubicBezTo>
                    <a:pt x="19902" y="23725"/>
                    <a:pt x="20711" y="21961"/>
                    <a:pt x="20123" y="20368"/>
                  </a:cubicBezTo>
                  <a:lnTo>
                    <a:pt x="13236" y="1986"/>
                  </a:lnTo>
                  <a:cubicBezTo>
                    <a:pt x="12770" y="785"/>
                    <a:pt x="11643" y="1"/>
                    <a:pt x="10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2298400" y="1695150"/>
              <a:ext cx="214475" cy="612750"/>
            </a:xfrm>
            <a:custGeom>
              <a:avLst/>
              <a:gdLst/>
              <a:ahLst/>
              <a:cxnLst/>
              <a:rect l="l" t="t" r="r" b="b"/>
              <a:pathLst>
                <a:path w="8579" h="24510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lnTo>
                    <a:pt x="1" y="21446"/>
                  </a:lnTo>
                  <a:cubicBezTo>
                    <a:pt x="1" y="23137"/>
                    <a:pt x="1373" y="24510"/>
                    <a:pt x="3064" y="24510"/>
                  </a:cubicBezTo>
                  <a:lnTo>
                    <a:pt x="5515" y="24510"/>
                  </a:lnTo>
                  <a:cubicBezTo>
                    <a:pt x="7206" y="24510"/>
                    <a:pt x="8579" y="23137"/>
                    <a:pt x="8579" y="21446"/>
                  </a:cubicBezTo>
                  <a:cubicBezTo>
                    <a:pt x="8579" y="19951"/>
                    <a:pt x="7525" y="18726"/>
                    <a:pt x="6128" y="18431"/>
                  </a:cubicBezTo>
                  <a:lnTo>
                    <a:pt x="6128" y="3064"/>
                  </a:lnTo>
                  <a:cubicBezTo>
                    <a:pt x="6128" y="1373"/>
                    <a:pt x="4756" y="1"/>
                    <a:pt x="30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3497500" y="1695150"/>
              <a:ext cx="382975" cy="612750"/>
            </a:xfrm>
            <a:custGeom>
              <a:avLst/>
              <a:gdLst/>
              <a:ahLst/>
              <a:cxnLst/>
              <a:rect l="l" t="t" r="r" b="b"/>
              <a:pathLst>
                <a:path w="15319" h="24510" extrusionOk="0">
                  <a:moveTo>
                    <a:pt x="7647" y="1"/>
                  </a:moveTo>
                  <a:cubicBezTo>
                    <a:pt x="3432" y="1"/>
                    <a:pt x="1" y="3432"/>
                    <a:pt x="1" y="7648"/>
                  </a:cubicBezTo>
                  <a:cubicBezTo>
                    <a:pt x="1" y="11888"/>
                    <a:pt x="3432" y="15319"/>
                    <a:pt x="7647" y="15319"/>
                  </a:cubicBezTo>
                  <a:cubicBezTo>
                    <a:pt x="8505" y="15319"/>
                    <a:pt x="9191" y="16005"/>
                    <a:pt x="9191" y="16838"/>
                  </a:cubicBezTo>
                  <a:cubicBezTo>
                    <a:pt x="9191" y="17696"/>
                    <a:pt x="8505" y="18382"/>
                    <a:pt x="7647" y="18382"/>
                  </a:cubicBezTo>
                  <a:lnTo>
                    <a:pt x="3064" y="18382"/>
                  </a:lnTo>
                  <a:cubicBezTo>
                    <a:pt x="1373" y="18382"/>
                    <a:pt x="1" y="19755"/>
                    <a:pt x="1" y="21446"/>
                  </a:cubicBezTo>
                  <a:cubicBezTo>
                    <a:pt x="1" y="23137"/>
                    <a:pt x="1373" y="24510"/>
                    <a:pt x="3064" y="24510"/>
                  </a:cubicBezTo>
                  <a:lnTo>
                    <a:pt x="7647" y="24510"/>
                  </a:lnTo>
                  <a:cubicBezTo>
                    <a:pt x="11887" y="24510"/>
                    <a:pt x="15319" y="21078"/>
                    <a:pt x="15319" y="16838"/>
                  </a:cubicBezTo>
                  <a:cubicBezTo>
                    <a:pt x="15319" y="12623"/>
                    <a:pt x="11887" y="9192"/>
                    <a:pt x="7647" y="9192"/>
                  </a:cubicBezTo>
                  <a:cubicBezTo>
                    <a:pt x="6814" y="9192"/>
                    <a:pt x="6128" y="8505"/>
                    <a:pt x="6128" y="7648"/>
                  </a:cubicBezTo>
                  <a:cubicBezTo>
                    <a:pt x="6128" y="6814"/>
                    <a:pt x="6814" y="6128"/>
                    <a:pt x="7647" y="6128"/>
                  </a:cubicBezTo>
                  <a:lnTo>
                    <a:pt x="9804" y="6128"/>
                  </a:lnTo>
                  <a:cubicBezTo>
                    <a:pt x="11495" y="6128"/>
                    <a:pt x="12868" y="4756"/>
                    <a:pt x="12868" y="3064"/>
                  </a:cubicBezTo>
                  <a:cubicBezTo>
                    <a:pt x="12868" y="1373"/>
                    <a:pt x="11495" y="1"/>
                    <a:pt x="98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3958875" y="1924925"/>
              <a:ext cx="153200" cy="382975"/>
            </a:xfrm>
            <a:custGeom>
              <a:avLst/>
              <a:gdLst/>
              <a:ahLst/>
              <a:cxnLst/>
              <a:rect l="l" t="t" r="r" b="b"/>
              <a:pathLst>
                <a:path w="6128" h="15319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lnTo>
                    <a:pt x="1" y="12255"/>
                  </a:lnTo>
                  <a:cubicBezTo>
                    <a:pt x="1" y="13946"/>
                    <a:pt x="1373" y="15319"/>
                    <a:pt x="3064" y="15319"/>
                  </a:cubicBezTo>
                  <a:cubicBezTo>
                    <a:pt x="4755" y="15319"/>
                    <a:pt x="6128" y="13946"/>
                    <a:pt x="6128" y="12255"/>
                  </a:cubicBezTo>
                  <a:lnTo>
                    <a:pt x="6128" y="3064"/>
                  </a:lnTo>
                  <a:cubicBezTo>
                    <a:pt x="6128" y="1373"/>
                    <a:pt x="4755" y="1"/>
                    <a:pt x="30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3958875" y="1695150"/>
              <a:ext cx="153200" cy="153225"/>
            </a:xfrm>
            <a:custGeom>
              <a:avLst/>
              <a:gdLst/>
              <a:ahLst/>
              <a:cxnLst/>
              <a:rect l="l" t="t" r="r" b="b"/>
              <a:pathLst>
                <a:path w="6128" h="6129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cubicBezTo>
                    <a:pt x="1" y="4756"/>
                    <a:pt x="1373" y="6128"/>
                    <a:pt x="3064" y="6128"/>
                  </a:cubicBezTo>
                  <a:cubicBezTo>
                    <a:pt x="4755" y="6128"/>
                    <a:pt x="6128" y="4756"/>
                    <a:pt x="6128" y="3064"/>
                  </a:cubicBezTo>
                  <a:cubicBezTo>
                    <a:pt x="6128" y="1373"/>
                    <a:pt x="4755" y="1"/>
                    <a:pt x="30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5269475" y="1695150"/>
              <a:ext cx="454675" cy="612750"/>
            </a:xfrm>
            <a:custGeom>
              <a:avLst/>
              <a:gdLst/>
              <a:ahLst/>
              <a:cxnLst/>
              <a:rect l="l" t="t" r="r" b="b"/>
              <a:pathLst>
                <a:path w="18187" h="24510" extrusionOk="0">
                  <a:moveTo>
                    <a:pt x="9045" y="6128"/>
                  </a:moveTo>
                  <a:cubicBezTo>
                    <a:pt x="10687" y="6128"/>
                    <a:pt x="12059" y="7501"/>
                    <a:pt x="12059" y="9192"/>
                  </a:cubicBezTo>
                  <a:cubicBezTo>
                    <a:pt x="12059" y="10883"/>
                    <a:pt x="10687" y="12255"/>
                    <a:pt x="9045" y="12255"/>
                  </a:cubicBezTo>
                  <a:lnTo>
                    <a:pt x="6128" y="12255"/>
                  </a:lnTo>
                  <a:lnTo>
                    <a:pt x="6128" y="6128"/>
                  </a:lnTo>
                  <a:close/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lnTo>
                    <a:pt x="1" y="21446"/>
                  </a:lnTo>
                  <a:cubicBezTo>
                    <a:pt x="1" y="23137"/>
                    <a:pt x="1373" y="24510"/>
                    <a:pt x="3064" y="24510"/>
                  </a:cubicBezTo>
                  <a:cubicBezTo>
                    <a:pt x="4756" y="24510"/>
                    <a:pt x="6128" y="23137"/>
                    <a:pt x="6128" y="21446"/>
                  </a:cubicBezTo>
                  <a:lnTo>
                    <a:pt x="6128" y="18382"/>
                  </a:lnTo>
                  <a:lnTo>
                    <a:pt x="9045" y="18382"/>
                  </a:lnTo>
                  <a:cubicBezTo>
                    <a:pt x="14069" y="18382"/>
                    <a:pt x="18186" y="14265"/>
                    <a:pt x="18186" y="9192"/>
                  </a:cubicBezTo>
                  <a:cubicBezTo>
                    <a:pt x="18186" y="4118"/>
                    <a:pt x="14069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1559475" y="3380125"/>
              <a:ext cx="612750" cy="612750"/>
            </a:xfrm>
            <a:custGeom>
              <a:avLst/>
              <a:gdLst/>
              <a:ahLst/>
              <a:cxnLst/>
              <a:rect l="l" t="t" r="r" b="b"/>
              <a:pathLst>
                <a:path w="24510" h="24510" extrusionOk="0">
                  <a:moveTo>
                    <a:pt x="12255" y="1"/>
                  </a:moveTo>
                  <a:cubicBezTo>
                    <a:pt x="5515" y="1"/>
                    <a:pt x="0" y="5491"/>
                    <a:pt x="0" y="12255"/>
                  </a:cubicBezTo>
                  <a:cubicBezTo>
                    <a:pt x="0" y="19020"/>
                    <a:pt x="5515" y="24510"/>
                    <a:pt x="12255" y="24510"/>
                  </a:cubicBezTo>
                  <a:cubicBezTo>
                    <a:pt x="15539" y="24510"/>
                    <a:pt x="18602" y="23235"/>
                    <a:pt x="20931" y="20931"/>
                  </a:cubicBezTo>
                  <a:cubicBezTo>
                    <a:pt x="23235" y="18603"/>
                    <a:pt x="24509" y="15540"/>
                    <a:pt x="24509" y="12255"/>
                  </a:cubicBezTo>
                  <a:cubicBezTo>
                    <a:pt x="24509" y="10564"/>
                    <a:pt x="23137" y="9192"/>
                    <a:pt x="21445" y="9192"/>
                  </a:cubicBezTo>
                  <a:lnTo>
                    <a:pt x="16152" y="9192"/>
                  </a:lnTo>
                  <a:cubicBezTo>
                    <a:pt x="14460" y="9192"/>
                    <a:pt x="13088" y="10564"/>
                    <a:pt x="13088" y="12255"/>
                  </a:cubicBezTo>
                  <a:cubicBezTo>
                    <a:pt x="13088" y="13946"/>
                    <a:pt x="14460" y="15319"/>
                    <a:pt x="16152" y="15319"/>
                  </a:cubicBezTo>
                  <a:lnTo>
                    <a:pt x="17573" y="15319"/>
                  </a:lnTo>
                  <a:cubicBezTo>
                    <a:pt x="17303" y="15785"/>
                    <a:pt x="16985" y="16201"/>
                    <a:pt x="16593" y="16593"/>
                  </a:cubicBezTo>
                  <a:cubicBezTo>
                    <a:pt x="15441" y="17745"/>
                    <a:pt x="13897" y="18383"/>
                    <a:pt x="12255" y="18383"/>
                  </a:cubicBezTo>
                  <a:cubicBezTo>
                    <a:pt x="8872" y="18383"/>
                    <a:pt x="6127" y="15638"/>
                    <a:pt x="6127" y="12255"/>
                  </a:cubicBezTo>
                  <a:cubicBezTo>
                    <a:pt x="6127" y="8873"/>
                    <a:pt x="8872" y="6128"/>
                    <a:pt x="12255" y="6128"/>
                  </a:cubicBezTo>
                  <a:lnTo>
                    <a:pt x="14509" y="6128"/>
                  </a:lnTo>
                  <a:cubicBezTo>
                    <a:pt x="16201" y="6128"/>
                    <a:pt x="17573" y="4756"/>
                    <a:pt x="17573" y="3065"/>
                  </a:cubicBezTo>
                  <a:cubicBezTo>
                    <a:pt x="17573" y="1373"/>
                    <a:pt x="16201" y="1"/>
                    <a:pt x="14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2207125" y="3533325"/>
              <a:ext cx="459550" cy="459550"/>
            </a:xfrm>
            <a:custGeom>
              <a:avLst/>
              <a:gdLst/>
              <a:ahLst/>
              <a:cxnLst/>
              <a:rect l="l" t="t" r="r" b="b"/>
              <a:pathLst>
                <a:path w="18382" h="18382" extrusionOk="0">
                  <a:moveTo>
                    <a:pt x="9191" y="6127"/>
                  </a:moveTo>
                  <a:cubicBezTo>
                    <a:pt x="10882" y="6127"/>
                    <a:pt x="12254" y="7500"/>
                    <a:pt x="12254" y="9191"/>
                  </a:cubicBezTo>
                  <a:cubicBezTo>
                    <a:pt x="12254" y="10882"/>
                    <a:pt x="10882" y="12255"/>
                    <a:pt x="9191" y="12255"/>
                  </a:cubicBezTo>
                  <a:cubicBezTo>
                    <a:pt x="7500" y="12255"/>
                    <a:pt x="6127" y="10882"/>
                    <a:pt x="6127" y="9191"/>
                  </a:cubicBezTo>
                  <a:cubicBezTo>
                    <a:pt x="6127" y="7500"/>
                    <a:pt x="7500" y="6127"/>
                    <a:pt x="9191" y="6127"/>
                  </a:cubicBezTo>
                  <a:close/>
                  <a:moveTo>
                    <a:pt x="9191" y="0"/>
                  </a:moveTo>
                  <a:cubicBezTo>
                    <a:pt x="4118" y="0"/>
                    <a:pt x="0" y="4118"/>
                    <a:pt x="0" y="9191"/>
                  </a:cubicBezTo>
                  <a:cubicBezTo>
                    <a:pt x="0" y="14264"/>
                    <a:pt x="4118" y="18382"/>
                    <a:pt x="9191" y="18382"/>
                  </a:cubicBezTo>
                  <a:cubicBezTo>
                    <a:pt x="10612" y="18382"/>
                    <a:pt x="11936" y="18063"/>
                    <a:pt x="13137" y="17475"/>
                  </a:cubicBezTo>
                  <a:cubicBezTo>
                    <a:pt x="13700" y="18039"/>
                    <a:pt x="14460" y="18382"/>
                    <a:pt x="15318" y="18382"/>
                  </a:cubicBezTo>
                  <a:cubicBezTo>
                    <a:pt x="17009" y="18382"/>
                    <a:pt x="18382" y="17009"/>
                    <a:pt x="18382" y="15318"/>
                  </a:cubicBezTo>
                  <a:lnTo>
                    <a:pt x="18382" y="3064"/>
                  </a:lnTo>
                  <a:cubicBezTo>
                    <a:pt x="18382" y="1373"/>
                    <a:pt x="17009" y="0"/>
                    <a:pt x="15318" y="0"/>
                  </a:cubicBezTo>
                  <a:cubicBezTo>
                    <a:pt x="14460" y="0"/>
                    <a:pt x="13700" y="343"/>
                    <a:pt x="13137" y="907"/>
                  </a:cubicBezTo>
                  <a:cubicBezTo>
                    <a:pt x="11936" y="319"/>
                    <a:pt x="10612" y="0"/>
                    <a:pt x="91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3257325" y="3380125"/>
              <a:ext cx="612725" cy="612750"/>
            </a:xfrm>
            <a:custGeom>
              <a:avLst/>
              <a:gdLst/>
              <a:ahLst/>
              <a:cxnLst/>
              <a:rect l="l" t="t" r="r" b="b"/>
              <a:pathLst>
                <a:path w="24509" h="24510" extrusionOk="0">
                  <a:moveTo>
                    <a:pt x="12254" y="1"/>
                  </a:moveTo>
                  <a:cubicBezTo>
                    <a:pt x="5490" y="1"/>
                    <a:pt x="0" y="5491"/>
                    <a:pt x="0" y="12255"/>
                  </a:cubicBezTo>
                  <a:cubicBezTo>
                    <a:pt x="0" y="19020"/>
                    <a:pt x="5490" y="24510"/>
                    <a:pt x="12254" y="24510"/>
                  </a:cubicBezTo>
                  <a:cubicBezTo>
                    <a:pt x="15539" y="24510"/>
                    <a:pt x="18602" y="23235"/>
                    <a:pt x="20906" y="20931"/>
                  </a:cubicBezTo>
                  <a:cubicBezTo>
                    <a:pt x="23234" y="18603"/>
                    <a:pt x="24509" y="15540"/>
                    <a:pt x="24509" y="12255"/>
                  </a:cubicBezTo>
                  <a:cubicBezTo>
                    <a:pt x="24509" y="10564"/>
                    <a:pt x="23136" y="9192"/>
                    <a:pt x="21445" y="9192"/>
                  </a:cubicBezTo>
                  <a:lnTo>
                    <a:pt x="16127" y="9192"/>
                  </a:lnTo>
                  <a:cubicBezTo>
                    <a:pt x="14436" y="9192"/>
                    <a:pt x="13063" y="10564"/>
                    <a:pt x="13063" y="12255"/>
                  </a:cubicBezTo>
                  <a:cubicBezTo>
                    <a:pt x="13063" y="13946"/>
                    <a:pt x="14436" y="15319"/>
                    <a:pt x="16127" y="15319"/>
                  </a:cubicBezTo>
                  <a:lnTo>
                    <a:pt x="17573" y="15319"/>
                  </a:lnTo>
                  <a:cubicBezTo>
                    <a:pt x="17303" y="15785"/>
                    <a:pt x="16960" y="16201"/>
                    <a:pt x="16593" y="16593"/>
                  </a:cubicBezTo>
                  <a:cubicBezTo>
                    <a:pt x="15416" y="17745"/>
                    <a:pt x="13897" y="18383"/>
                    <a:pt x="12254" y="18383"/>
                  </a:cubicBezTo>
                  <a:cubicBezTo>
                    <a:pt x="8872" y="18383"/>
                    <a:pt x="6127" y="15638"/>
                    <a:pt x="6127" y="12255"/>
                  </a:cubicBezTo>
                  <a:cubicBezTo>
                    <a:pt x="6127" y="8873"/>
                    <a:pt x="8872" y="6128"/>
                    <a:pt x="12254" y="6128"/>
                  </a:cubicBezTo>
                  <a:lnTo>
                    <a:pt x="14509" y="6128"/>
                  </a:lnTo>
                  <a:cubicBezTo>
                    <a:pt x="16200" y="6128"/>
                    <a:pt x="17573" y="4756"/>
                    <a:pt x="17573" y="3065"/>
                  </a:cubicBezTo>
                  <a:cubicBezTo>
                    <a:pt x="17573" y="1373"/>
                    <a:pt x="16200" y="1"/>
                    <a:pt x="14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3913525" y="3533325"/>
              <a:ext cx="446100" cy="459550"/>
            </a:xfrm>
            <a:custGeom>
              <a:avLst/>
              <a:gdLst/>
              <a:ahLst/>
              <a:cxnLst/>
              <a:rect l="l" t="t" r="r" b="b"/>
              <a:pathLst>
                <a:path w="17844" h="18382" extrusionOk="0">
                  <a:moveTo>
                    <a:pt x="9192" y="0"/>
                  </a:moveTo>
                  <a:cubicBezTo>
                    <a:pt x="4118" y="0"/>
                    <a:pt x="1" y="4118"/>
                    <a:pt x="1" y="9191"/>
                  </a:cubicBezTo>
                  <a:cubicBezTo>
                    <a:pt x="1" y="14264"/>
                    <a:pt x="4118" y="18382"/>
                    <a:pt x="9192" y="18382"/>
                  </a:cubicBezTo>
                  <a:lnTo>
                    <a:pt x="13040" y="18382"/>
                  </a:lnTo>
                  <a:cubicBezTo>
                    <a:pt x="14731" y="18382"/>
                    <a:pt x="16103" y="17009"/>
                    <a:pt x="16103" y="15318"/>
                  </a:cubicBezTo>
                  <a:cubicBezTo>
                    <a:pt x="16103" y="13627"/>
                    <a:pt x="14731" y="12255"/>
                    <a:pt x="13040" y="12255"/>
                  </a:cubicBezTo>
                  <a:lnTo>
                    <a:pt x="9192" y="12255"/>
                  </a:lnTo>
                  <a:cubicBezTo>
                    <a:pt x="7501" y="12255"/>
                    <a:pt x="6128" y="10882"/>
                    <a:pt x="6128" y="9191"/>
                  </a:cubicBezTo>
                  <a:cubicBezTo>
                    <a:pt x="6128" y="7500"/>
                    <a:pt x="7501" y="6127"/>
                    <a:pt x="9192" y="6127"/>
                  </a:cubicBezTo>
                  <a:cubicBezTo>
                    <a:pt x="9486" y="6127"/>
                    <a:pt x="9780" y="6176"/>
                    <a:pt x="10050" y="6250"/>
                  </a:cubicBezTo>
                  <a:cubicBezTo>
                    <a:pt x="9069" y="7451"/>
                    <a:pt x="9143" y="9240"/>
                    <a:pt x="10270" y="10343"/>
                  </a:cubicBezTo>
                  <a:cubicBezTo>
                    <a:pt x="10871" y="10943"/>
                    <a:pt x="11655" y="11244"/>
                    <a:pt x="12439" y="11244"/>
                  </a:cubicBezTo>
                  <a:cubicBezTo>
                    <a:pt x="13223" y="11244"/>
                    <a:pt x="14008" y="10943"/>
                    <a:pt x="14608" y="10343"/>
                  </a:cubicBezTo>
                  <a:lnTo>
                    <a:pt x="16667" y="8284"/>
                  </a:lnTo>
                  <a:cubicBezTo>
                    <a:pt x="17647" y="7304"/>
                    <a:pt x="17843" y="5784"/>
                    <a:pt x="17133" y="4583"/>
                  </a:cubicBezTo>
                  <a:cubicBezTo>
                    <a:pt x="15515" y="1765"/>
                    <a:pt x="12451" y="0"/>
                    <a:pt x="9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5053200" y="3380125"/>
              <a:ext cx="517775" cy="612750"/>
            </a:xfrm>
            <a:custGeom>
              <a:avLst/>
              <a:gdLst/>
              <a:ahLst/>
              <a:cxnLst/>
              <a:rect l="l" t="t" r="r" b="b"/>
              <a:pathLst>
                <a:path w="20711" h="24510" extrusionOk="0">
                  <a:moveTo>
                    <a:pt x="10368" y="11790"/>
                  </a:moveTo>
                  <a:lnTo>
                    <a:pt x="11691" y="15319"/>
                  </a:lnTo>
                  <a:lnTo>
                    <a:pt x="9044" y="15319"/>
                  </a:lnTo>
                  <a:lnTo>
                    <a:pt x="10368" y="11790"/>
                  </a:lnTo>
                  <a:close/>
                  <a:moveTo>
                    <a:pt x="10368" y="1"/>
                  </a:moveTo>
                  <a:cubicBezTo>
                    <a:pt x="9093" y="1"/>
                    <a:pt x="7941" y="785"/>
                    <a:pt x="7500" y="1986"/>
                  </a:cubicBezTo>
                  <a:lnTo>
                    <a:pt x="589" y="20368"/>
                  </a:lnTo>
                  <a:cubicBezTo>
                    <a:pt x="0" y="21961"/>
                    <a:pt x="809" y="23725"/>
                    <a:pt x="2378" y="24314"/>
                  </a:cubicBezTo>
                  <a:cubicBezTo>
                    <a:pt x="2736" y="24446"/>
                    <a:pt x="3102" y="24509"/>
                    <a:pt x="3462" y="24509"/>
                  </a:cubicBezTo>
                  <a:cubicBezTo>
                    <a:pt x="4704" y="24509"/>
                    <a:pt x="5867" y="23760"/>
                    <a:pt x="6324" y="22525"/>
                  </a:cubicBezTo>
                  <a:lnTo>
                    <a:pt x="6740" y="21446"/>
                  </a:lnTo>
                  <a:lnTo>
                    <a:pt x="13970" y="21446"/>
                  </a:lnTo>
                  <a:lnTo>
                    <a:pt x="14387" y="22525"/>
                  </a:lnTo>
                  <a:cubicBezTo>
                    <a:pt x="14853" y="23750"/>
                    <a:pt x="16005" y="24510"/>
                    <a:pt x="17254" y="24510"/>
                  </a:cubicBezTo>
                  <a:cubicBezTo>
                    <a:pt x="17598" y="24510"/>
                    <a:pt x="17965" y="24436"/>
                    <a:pt x="18333" y="24314"/>
                  </a:cubicBezTo>
                  <a:cubicBezTo>
                    <a:pt x="19901" y="23725"/>
                    <a:pt x="20710" y="21961"/>
                    <a:pt x="20122" y="20368"/>
                  </a:cubicBezTo>
                  <a:lnTo>
                    <a:pt x="13235" y="1986"/>
                  </a:lnTo>
                  <a:cubicBezTo>
                    <a:pt x="12769" y="785"/>
                    <a:pt x="11642" y="1"/>
                    <a:pt x="10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5638950" y="3533325"/>
              <a:ext cx="291075" cy="459550"/>
            </a:xfrm>
            <a:custGeom>
              <a:avLst/>
              <a:gdLst/>
              <a:ahLst/>
              <a:cxnLst/>
              <a:rect l="l" t="t" r="r" b="b"/>
              <a:pathLst>
                <a:path w="11643" h="18382" extrusionOk="0">
                  <a:moveTo>
                    <a:pt x="6128" y="0"/>
                  </a:moveTo>
                  <a:cubicBezTo>
                    <a:pt x="2746" y="0"/>
                    <a:pt x="1" y="2745"/>
                    <a:pt x="1" y="6127"/>
                  </a:cubicBezTo>
                  <a:cubicBezTo>
                    <a:pt x="1" y="8113"/>
                    <a:pt x="834" y="9877"/>
                    <a:pt x="2255" y="11029"/>
                  </a:cubicBezTo>
                  <a:cubicBezTo>
                    <a:pt x="3285" y="11862"/>
                    <a:pt x="4412" y="12083"/>
                    <a:pt x="5270" y="12255"/>
                  </a:cubicBezTo>
                  <a:lnTo>
                    <a:pt x="3064" y="12255"/>
                  </a:lnTo>
                  <a:cubicBezTo>
                    <a:pt x="1373" y="12255"/>
                    <a:pt x="1" y="13627"/>
                    <a:pt x="1" y="15318"/>
                  </a:cubicBezTo>
                  <a:cubicBezTo>
                    <a:pt x="1" y="17009"/>
                    <a:pt x="1373" y="18382"/>
                    <a:pt x="3064" y="18382"/>
                  </a:cubicBezTo>
                  <a:lnTo>
                    <a:pt x="5515" y="18382"/>
                  </a:lnTo>
                  <a:cubicBezTo>
                    <a:pt x="8897" y="18382"/>
                    <a:pt x="11642" y="15637"/>
                    <a:pt x="11642" y="12255"/>
                  </a:cubicBezTo>
                  <a:cubicBezTo>
                    <a:pt x="11642" y="10661"/>
                    <a:pt x="11103" y="9166"/>
                    <a:pt x="10123" y="8064"/>
                  </a:cubicBezTo>
                  <a:cubicBezTo>
                    <a:pt x="8971" y="6740"/>
                    <a:pt x="7476" y="6446"/>
                    <a:pt x="6496" y="6250"/>
                  </a:cubicBezTo>
                  <a:cubicBezTo>
                    <a:pt x="6397" y="6225"/>
                    <a:pt x="6250" y="6201"/>
                    <a:pt x="6128" y="6176"/>
                  </a:cubicBezTo>
                  <a:cubicBezTo>
                    <a:pt x="6128" y="6152"/>
                    <a:pt x="6128" y="6152"/>
                    <a:pt x="6128" y="6127"/>
                  </a:cubicBezTo>
                  <a:cubicBezTo>
                    <a:pt x="7819" y="6127"/>
                    <a:pt x="9191" y="4755"/>
                    <a:pt x="9191" y="3064"/>
                  </a:cubicBezTo>
                  <a:cubicBezTo>
                    <a:pt x="9191" y="1373"/>
                    <a:pt x="7819" y="0"/>
                    <a:pt x="6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1492075" y="1399225"/>
              <a:ext cx="349275" cy="153200"/>
            </a:xfrm>
            <a:custGeom>
              <a:avLst/>
              <a:gdLst/>
              <a:ahLst/>
              <a:cxnLst/>
              <a:rect l="l" t="t" r="r" b="b"/>
              <a:pathLst>
                <a:path w="13971" h="6128" extrusionOk="0">
                  <a:moveTo>
                    <a:pt x="3064" y="0"/>
                  </a:moveTo>
                  <a:cubicBezTo>
                    <a:pt x="1373" y="0"/>
                    <a:pt x="0" y="1348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10907" y="6127"/>
                  </a:lnTo>
                  <a:cubicBezTo>
                    <a:pt x="12598" y="6127"/>
                    <a:pt x="13970" y="4755"/>
                    <a:pt x="13970" y="3064"/>
                  </a:cubicBezTo>
                  <a:cubicBezTo>
                    <a:pt x="13970" y="1348"/>
                    <a:pt x="12598" y="0"/>
                    <a:pt x="10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3187475" y="1399225"/>
              <a:ext cx="349275" cy="153200"/>
            </a:xfrm>
            <a:custGeom>
              <a:avLst/>
              <a:gdLst/>
              <a:ahLst/>
              <a:cxnLst/>
              <a:rect l="l" t="t" r="r" b="b"/>
              <a:pathLst>
                <a:path w="13971" h="6128" extrusionOk="0">
                  <a:moveTo>
                    <a:pt x="3064" y="0"/>
                  </a:moveTo>
                  <a:cubicBezTo>
                    <a:pt x="1348" y="0"/>
                    <a:pt x="0" y="1348"/>
                    <a:pt x="0" y="3064"/>
                  </a:cubicBezTo>
                  <a:cubicBezTo>
                    <a:pt x="0" y="4755"/>
                    <a:pt x="1348" y="6127"/>
                    <a:pt x="3064" y="6127"/>
                  </a:cubicBezTo>
                  <a:lnTo>
                    <a:pt x="10906" y="6127"/>
                  </a:lnTo>
                  <a:cubicBezTo>
                    <a:pt x="12598" y="6127"/>
                    <a:pt x="13970" y="4755"/>
                    <a:pt x="13970" y="3064"/>
                  </a:cubicBezTo>
                  <a:cubicBezTo>
                    <a:pt x="13970" y="1348"/>
                    <a:pt x="12598" y="0"/>
                    <a:pt x="109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4882250" y="1399225"/>
              <a:ext cx="349875" cy="153200"/>
            </a:xfrm>
            <a:custGeom>
              <a:avLst/>
              <a:gdLst/>
              <a:ahLst/>
              <a:cxnLst/>
              <a:rect l="l" t="t" r="r" b="b"/>
              <a:pathLst>
                <a:path w="13995" h="6128" extrusionOk="0">
                  <a:moveTo>
                    <a:pt x="3064" y="0"/>
                  </a:moveTo>
                  <a:cubicBezTo>
                    <a:pt x="1373" y="0"/>
                    <a:pt x="0" y="1348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10931" y="6127"/>
                  </a:lnTo>
                  <a:cubicBezTo>
                    <a:pt x="12622" y="6127"/>
                    <a:pt x="13995" y="4755"/>
                    <a:pt x="13995" y="3064"/>
                  </a:cubicBezTo>
                  <a:cubicBezTo>
                    <a:pt x="13995" y="1348"/>
                    <a:pt x="12622" y="0"/>
                    <a:pt x="109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3422125" y="2473325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5" y="0"/>
                  </a:moveTo>
                  <a:cubicBezTo>
                    <a:pt x="1373" y="0"/>
                    <a:pt x="1" y="1372"/>
                    <a:pt x="1" y="3064"/>
                  </a:cubicBezTo>
                  <a:cubicBezTo>
                    <a:pt x="1" y="4755"/>
                    <a:pt x="1373" y="6127"/>
                    <a:pt x="3065" y="6127"/>
                  </a:cubicBezTo>
                  <a:lnTo>
                    <a:pt x="27573" y="6127"/>
                  </a:lnTo>
                  <a:cubicBezTo>
                    <a:pt x="29264" y="6127"/>
                    <a:pt x="30637" y="4755"/>
                    <a:pt x="30637" y="3064"/>
                  </a:cubicBezTo>
                  <a:cubicBezTo>
                    <a:pt x="30637" y="1372"/>
                    <a:pt x="29264" y="0"/>
                    <a:pt x="27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5113850" y="2473325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4" y="0"/>
                  </a:moveTo>
                  <a:cubicBezTo>
                    <a:pt x="1373" y="0"/>
                    <a:pt x="1" y="1372"/>
                    <a:pt x="1" y="3064"/>
                  </a:cubicBezTo>
                  <a:cubicBezTo>
                    <a:pt x="1" y="4755"/>
                    <a:pt x="1373" y="6127"/>
                    <a:pt x="3064" y="6127"/>
                  </a:cubicBezTo>
                  <a:lnTo>
                    <a:pt x="27573" y="6127"/>
                  </a:lnTo>
                  <a:cubicBezTo>
                    <a:pt x="29264" y="6127"/>
                    <a:pt x="30637" y="4755"/>
                    <a:pt x="30637" y="3064"/>
                  </a:cubicBezTo>
                  <a:cubicBezTo>
                    <a:pt x="30637" y="1372"/>
                    <a:pt x="29264" y="0"/>
                    <a:pt x="27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1730425" y="2473325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4" y="0"/>
                  </a:moveTo>
                  <a:cubicBezTo>
                    <a:pt x="1373" y="0"/>
                    <a:pt x="0" y="1372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27573" y="6127"/>
                  </a:lnTo>
                  <a:cubicBezTo>
                    <a:pt x="29264" y="6127"/>
                    <a:pt x="30636" y="4755"/>
                    <a:pt x="30636" y="3064"/>
                  </a:cubicBezTo>
                  <a:cubicBezTo>
                    <a:pt x="30636" y="1372"/>
                    <a:pt x="29264" y="0"/>
                    <a:pt x="27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1492075" y="3084200"/>
              <a:ext cx="349275" cy="153200"/>
            </a:xfrm>
            <a:custGeom>
              <a:avLst/>
              <a:gdLst/>
              <a:ahLst/>
              <a:cxnLst/>
              <a:rect l="l" t="t" r="r" b="b"/>
              <a:pathLst>
                <a:path w="13971" h="6128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10907" y="6127"/>
                  </a:lnTo>
                  <a:cubicBezTo>
                    <a:pt x="12598" y="6127"/>
                    <a:pt x="13970" y="4755"/>
                    <a:pt x="13970" y="3064"/>
                  </a:cubicBezTo>
                  <a:cubicBezTo>
                    <a:pt x="13970" y="1373"/>
                    <a:pt x="12598" y="0"/>
                    <a:pt x="10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3187475" y="3084200"/>
              <a:ext cx="349275" cy="153200"/>
            </a:xfrm>
            <a:custGeom>
              <a:avLst/>
              <a:gdLst/>
              <a:ahLst/>
              <a:cxnLst/>
              <a:rect l="l" t="t" r="r" b="b"/>
              <a:pathLst>
                <a:path w="13971" h="6128" extrusionOk="0">
                  <a:moveTo>
                    <a:pt x="3064" y="0"/>
                  </a:moveTo>
                  <a:cubicBezTo>
                    <a:pt x="1348" y="0"/>
                    <a:pt x="0" y="1373"/>
                    <a:pt x="0" y="3064"/>
                  </a:cubicBezTo>
                  <a:cubicBezTo>
                    <a:pt x="0" y="4755"/>
                    <a:pt x="1348" y="6127"/>
                    <a:pt x="3064" y="6127"/>
                  </a:cubicBezTo>
                  <a:lnTo>
                    <a:pt x="10906" y="6127"/>
                  </a:lnTo>
                  <a:cubicBezTo>
                    <a:pt x="12598" y="6127"/>
                    <a:pt x="13970" y="4755"/>
                    <a:pt x="13970" y="3064"/>
                  </a:cubicBezTo>
                  <a:cubicBezTo>
                    <a:pt x="13970" y="1373"/>
                    <a:pt x="12598" y="0"/>
                    <a:pt x="109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4882250" y="3084200"/>
              <a:ext cx="349875" cy="153200"/>
            </a:xfrm>
            <a:custGeom>
              <a:avLst/>
              <a:gdLst/>
              <a:ahLst/>
              <a:cxnLst/>
              <a:rect l="l" t="t" r="r" b="b"/>
              <a:pathLst>
                <a:path w="13995" h="6128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10931" y="6127"/>
                  </a:lnTo>
                  <a:cubicBezTo>
                    <a:pt x="12622" y="6127"/>
                    <a:pt x="13995" y="4755"/>
                    <a:pt x="13995" y="3064"/>
                  </a:cubicBezTo>
                  <a:cubicBezTo>
                    <a:pt x="13995" y="1373"/>
                    <a:pt x="12622" y="0"/>
                    <a:pt x="109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3422125" y="4158300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5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55"/>
                    <a:pt x="1373" y="6127"/>
                    <a:pt x="3065" y="6127"/>
                  </a:cubicBezTo>
                  <a:lnTo>
                    <a:pt x="27573" y="6127"/>
                  </a:lnTo>
                  <a:cubicBezTo>
                    <a:pt x="29264" y="6127"/>
                    <a:pt x="30637" y="4755"/>
                    <a:pt x="30637" y="3064"/>
                  </a:cubicBezTo>
                  <a:cubicBezTo>
                    <a:pt x="30637" y="1373"/>
                    <a:pt x="29264" y="0"/>
                    <a:pt x="27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5113850" y="4158300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4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55"/>
                    <a:pt x="1373" y="6127"/>
                    <a:pt x="3064" y="6127"/>
                  </a:cubicBezTo>
                  <a:lnTo>
                    <a:pt x="27573" y="6127"/>
                  </a:lnTo>
                  <a:cubicBezTo>
                    <a:pt x="29264" y="6127"/>
                    <a:pt x="30637" y="4755"/>
                    <a:pt x="30637" y="3064"/>
                  </a:cubicBezTo>
                  <a:cubicBezTo>
                    <a:pt x="30637" y="1373"/>
                    <a:pt x="29264" y="0"/>
                    <a:pt x="27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1730425" y="4158300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27573" y="6127"/>
                  </a:lnTo>
                  <a:cubicBezTo>
                    <a:pt x="29264" y="6127"/>
                    <a:pt x="30636" y="4755"/>
                    <a:pt x="30636" y="3064"/>
                  </a:cubicBezTo>
                  <a:cubicBezTo>
                    <a:pt x="30636" y="1373"/>
                    <a:pt x="29264" y="0"/>
                    <a:pt x="27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8" name="Google Shape;538;p24"/>
          <p:cNvGrpSpPr/>
          <p:nvPr/>
        </p:nvGrpSpPr>
        <p:grpSpPr>
          <a:xfrm>
            <a:off x="6437733" y="3129479"/>
            <a:ext cx="317488" cy="418268"/>
            <a:chOff x="1787400" y="238125"/>
            <a:chExt cx="3968600" cy="5228350"/>
          </a:xfrm>
        </p:grpSpPr>
        <p:sp>
          <p:nvSpPr>
            <p:cNvPr id="539" name="Google Shape;539;p24"/>
            <p:cNvSpPr/>
            <p:nvPr/>
          </p:nvSpPr>
          <p:spPr>
            <a:xfrm>
              <a:off x="4814850" y="3408325"/>
              <a:ext cx="459550" cy="1037975"/>
            </a:xfrm>
            <a:custGeom>
              <a:avLst/>
              <a:gdLst/>
              <a:ahLst/>
              <a:cxnLst/>
              <a:rect l="l" t="t" r="r" b="b"/>
              <a:pathLst>
                <a:path w="18382" h="41519" extrusionOk="0">
                  <a:moveTo>
                    <a:pt x="15318" y="0"/>
                  </a:moveTo>
                  <a:cubicBezTo>
                    <a:pt x="13627" y="0"/>
                    <a:pt x="12255" y="1373"/>
                    <a:pt x="12255" y="3064"/>
                  </a:cubicBezTo>
                  <a:lnTo>
                    <a:pt x="12255" y="32327"/>
                  </a:lnTo>
                  <a:cubicBezTo>
                    <a:pt x="12255" y="34000"/>
                    <a:pt x="10903" y="35394"/>
                    <a:pt x="9154" y="35394"/>
                  </a:cubicBezTo>
                  <a:cubicBezTo>
                    <a:pt x="9109" y="35394"/>
                    <a:pt x="9065" y="35393"/>
                    <a:pt x="9020" y="35391"/>
                  </a:cubicBezTo>
                  <a:cubicBezTo>
                    <a:pt x="7427" y="35318"/>
                    <a:pt x="6128" y="33872"/>
                    <a:pt x="6128" y="32156"/>
                  </a:cubicBezTo>
                  <a:lnTo>
                    <a:pt x="6128" y="7132"/>
                  </a:lnTo>
                  <a:cubicBezTo>
                    <a:pt x="6128" y="5441"/>
                    <a:pt x="4755" y="4069"/>
                    <a:pt x="3064" y="4069"/>
                  </a:cubicBezTo>
                  <a:cubicBezTo>
                    <a:pt x="1373" y="4069"/>
                    <a:pt x="0" y="5441"/>
                    <a:pt x="0" y="7132"/>
                  </a:cubicBezTo>
                  <a:lnTo>
                    <a:pt x="0" y="32156"/>
                  </a:lnTo>
                  <a:cubicBezTo>
                    <a:pt x="0" y="37156"/>
                    <a:pt x="3824" y="41273"/>
                    <a:pt x="8750" y="41518"/>
                  </a:cubicBezTo>
                  <a:lnTo>
                    <a:pt x="9191" y="41518"/>
                  </a:lnTo>
                  <a:cubicBezTo>
                    <a:pt x="14363" y="41518"/>
                    <a:pt x="18382" y="37278"/>
                    <a:pt x="18382" y="32327"/>
                  </a:cubicBezTo>
                  <a:lnTo>
                    <a:pt x="18382" y="3064"/>
                  </a:lnTo>
                  <a:cubicBezTo>
                    <a:pt x="18382" y="1373"/>
                    <a:pt x="17009" y="0"/>
                    <a:pt x="15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1787400" y="238125"/>
              <a:ext cx="3487000" cy="3137300"/>
            </a:xfrm>
            <a:custGeom>
              <a:avLst/>
              <a:gdLst/>
              <a:ahLst/>
              <a:cxnLst/>
              <a:rect l="l" t="t" r="r" b="b"/>
              <a:pathLst>
                <a:path w="139480" h="125492" extrusionOk="0">
                  <a:moveTo>
                    <a:pt x="112253" y="24093"/>
                  </a:moveTo>
                  <a:cubicBezTo>
                    <a:pt x="114596" y="24093"/>
                    <a:pt x="116938" y="24990"/>
                    <a:pt x="118721" y="26788"/>
                  </a:cubicBezTo>
                  <a:lnTo>
                    <a:pt x="127520" y="35562"/>
                  </a:lnTo>
                  <a:cubicBezTo>
                    <a:pt x="131270" y="39312"/>
                    <a:pt x="133353" y="44336"/>
                    <a:pt x="133353" y="49655"/>
                  </a:cubicBezTo>
                  <a:lnTo>
                    <a:pt x="133353" y="83820"/>
                  </a:lnTo>
                  <a:cubicBezTo>
                    <a:pt x="133353" y="85511"/>
                    <a:pt x="131956" y="86884"/>
                    <a:pt x="130289" y="86884"/>
                  </a:cubicBezTo>
                  <a:cubicBezTo>
                    <a:pt x="128598" y="86884"/>
                    <a:pt x="127226" y="85511"/>
                    <a:pt x="127226" y="83820"/>
                  </a:cubicBezTo>
                  <a:lnTo>
                    <a:pt x="127226" y="50120"/>
                  </a:lnTo>
                  <a:lnTo>
                    <a:pt x="127226" y="50096"/>
                  </a:lnTo>
                  <a:cubicBezTo>
                    <a:pt x="127348" y="46297"/>
                    <a:pt x="125878" y="42596"/>
                    <a:pt x="123182" y="39900"/>
                  </a:cubicBezTo>
                  <a:lnTo>
                    <a:pt x="108280" y="24999"/>
                  </a:lnTo>
                  <a:cubicBezTo>
                    <a:pt x="109532" y="24396"/>
                    <a:pt x="110893" y="24093"/>
                    <a:pt x="112253" y="24093"/>
                  </a:cubicBezTo>
                  <a:close/>
                  <a:moveTo>
                    <a:pt x="77571" y="6115"/>
                  </a:moveTo>
                  <a:cubicBezTo>
                    <a:pt x="79532" y="6115"/>
                    <a:pt x="81492" y="6862"/>
                    <a:pt x="82987" y="8357"/>
                  </a:cubicBezTo>
                  <a:lnTo>
                    <a:pt x="118844" y="44238"/>
                  </a:lnTo>
                  <a:cubicBezTo>
                    <a:pt x="120388" y="45758"/>
                    <a:pt x="121172" y="47817"/>
                    <a:pt x="121098" y="49973"/>
                  </a:cubicBezTo>
                  <a:cubicBezTo>
                    <a:pt x="121000" y="51910"/>
                    <a:pt x="120216" y="53699"/>
                    <a:pt x="118844" y="55071"/>
                  </a:cubicBezTo>
                  <a:cubicBezTo>
                    <a:pt x="117398" y="56517"/>
                    <a:pt x="115486" y="57302"/>
                    <a:pt x="113427" y="57302"/>
                  </a:cubicBezTo>
                  <a:cubicBezTo>
                    <a:pt x="111393" y="57302"/>
                    <a:pt x="109481" y="56517"/>
                    <a:pt x="108035" y="55071"/>
                  </a:cubicBezTo>
                  <a:lnTo>
                    <a:pt x="108011" y="55071"/>
                  </a:lnTo>
                  <a:lnTo>
                    <a:pt x="107913" y="54949"/>
                  </a:lnTo>
                  <a:lnTo>
                    <a:pt x="107888" y="54949"/>
                  </a:lnTo>
                  <a:lnTo>
                    <a:pt x="90560" y="37621"/>
                  </a:lnTo>
                  <a:cubicBezTo>
                    <a:pt x="89960" y="37021"/>
                    <a:pt x="89176" y="36720"/>
                    <a:pt x="88391" y="36720"/>
                  </a:cubicBezTo>
                  <a:cubicBezTo>
                    <a:pt x="87607" y="36720"/>
                    <a:pt x="86823" y="37021"/>
                    <a:pt x="86222" y="37621"/>
                  </a:cubicBezTo>
                  <a:cubicBezTo>
                    <a:pt x="85046" y="38797"/>
                    <a:pt x="85046" y="40734"/>
                    <a:pt x="86222" y="41935"/>
                  </a:cubicBezTo>
                  <a:lnTo>
                    <a:pt x="94874" y="50562"/>
                  </a:lnTo>
                  <a:cubicBezTo>
                    <a:pt x="94874" y="50586"/>
                    <a:pt x="94874" y="50611"/>
                    <a:pt x="94899" y="50611"/>
                  </a:cubicBezTo>
                  <a:cubicBezTo>
                    <a:pt x="94899" y="50611"/>
                    <a:pt x="94923" y="50635"/>
                    <a:pt x="94923" y="50635"/>
                  </a:cubicBezTo>
                  <a:lnTo>
                    <a:pt x="101393" y="57105"/>
                  </a:lnTo>
                  <a:lnTo>
                    <a:pt x="45415" y="113108"/>
                  </a:lnTo>
                  <a:cubicBezTo>
                    <a:pt x="41224" y="117287"/>
                    <a:pt x="35734" y="119376"/>
                    <a:pt x="30244" y="119376"/>
                  </a:cubicBezTo>
                  <a:cubicBezTo>
                    <a:pt x="24754" y="119376"/>
                    <a:pt x="19264" y="117287"/>
                    <a:pt x="15073" y="113108"/>
                  </a:cubicBezTo>
                  <a:cubicBezTo>
                    <a:pt x="6716" y="104726"/>
                    <a:pt x="6716" y="91124"/>
                    <a:pt x="15073" y="82766"/>
                  </a:cubicBezTo>
                  <a:lnTo>
                    <a:pt x="71076" y="26788"/>
                  </a:lnTo>
                  <a:lnTo>
                    <a:pt x="75414" y="31102"/>
                  </a:lnTo>
                  <a:lnTo>
                    <a:pt x="19411" y="87104"/>
                  </a:lnTo>
                  <a:cubicBezTo>
                    <a:pt x="13480" y="92986"/>
                    <a:pt x="13407" y="102741"/>
                    <a:pt x="19411" y="108770"/>
                  </a:cubicBezTo>
                  <a:cubicBezTo>
                    <a:pt x="22344" y="111703"/>
                    <a:pt x="26263" y="113251"/>
                    <a:pt x="30251" y="113251"/>
                  </a:cubicBezTo>
                  <a:cubicBezTo>
                    <a:pt x="32195" y="113251"/>
                    <a:pt x="34157" y="112883"/>
                    <a:pt x="36028" y="112128"/>
                  </a:cubicBezTo>
                  <a:cubicBezTo>
                    <a:pt x="37916" y="111343"/>
                    <a:pt x="39631" y="110216"/>
                    <a:pt x="41077" y="108770"/>
                  </a:cubicBezTo>
                  <a:lnTo>
                    <a:pt x="90560" y="59262"/>
                  </a:lnTo>
                  <a:cubicBezTo>
                    <a:pt x="91761" y="58086"/>
                    <a:pt x="91761" y="56125"/>
                    <a:pt x="90560" y="54949"/>
                  </a:cubicBezTo>
                  <a:cubicBezTo>
                    <a:pt x="89960" y="54348"/>
                    <a:pt x="89182" y="54048"/>
                    <a:pt x="88401" y="54048"/>
                  </a:cubicBezTo>
                  <a:cubicBezTo>
                    <a:pt x="87619" y="54048"/>
                    <a:pt x="86835" y="54348"/>
                    <a:pt x="86222" y="54949"/>
                  </a:cubicBezTo>
                  <a:lnTo>
                    <a:pt x="36739" y="104432"/>
                  </a:lnTo>
                  <a:cubicBezTo>
                    <a:pt x="34950" y="106221"/>
                    <a:pt x="32597" y="107116"/>
                    <a:pt x="30244" y="107116"/>
                  </a:cubicBezTo>
                  <a:cubicBezTo>
                    <a:pt x="27892" y="107116"/>
                    <a:pt x="25539" y="106221"/>
                    <a:pt x="23750" y="104432"/>
                  </a:cubicBezTo>
                  <a:cubicBezTo>
                    <a:pt x="20171" y="100854"/>
                    <a:pt x="20147" y="95021"/>
                    <a:pt x="23750" y="91442"/>
                  </a:cubicBezTo>
                  <a:lnTo>
                    <a:pt x="81884" y="33307"/>
                  </a:lnTo>
                  <a:cubicBezTo>
                    <a:pt x="81884" y="33283"/>
                    <a:pt x="81884" y="33283"/>
                    <a:pt x="81909" y="33283"/>
                  </a:cubicBezTo>
                  <a:cubicBezTo>
                    <a:pt x="83110" y="32082"/>
                    <a:pt x="83110" y="30146"/>
                    <a:pt x="81909" y="28945"/>
                  </a:cubicBezTo>
                  <a:cubicBezTo>
                    <a:pt x="80585" y="27621"/>
                    <a:pt x="72816" y="19852"/>
                    <a:pt x="72154" y="19190"/>
                  </a:cubicBezTo>
                  <a:cubicBezTo>
                    <a:pt x="69164" y="16200"/>
                    <a:pt x="69164" y="11348"/>
                    <a:pt x="72154" y="8357"/>
                  </a:cubicBezTo>
                  <a:cubicBezTo>
                    <a:pt x="73649" y="6862"/>
                    <a:pt x="75610" y="6115"/>
                    <a:pt x="77571" y="6115"/>
                  </a:cubicBezTo>
                  <a:close/>
                  <a:moveTo>
                    <a:pt x="77562" y="0"/>
                  </a:moveTo>
                  <a:cubicBezTo>
                    <a:pt x="74029" y="0"/>
                    <a:pt x="70500" y="1348"/>
                    <a:pt x="67816" y="4044"/>
                  </a:cubicBezTo>
                  <a:cubicBezTo>
                    <a:pt x="65218" y="6642"/>
                    <a:pt x="63772" y="10098"/>
                    <a:pt x="63772" y="13774"/>
                  </a:cubicBezTo>
                  <a:cubicBezTo>
                    <a:pt x="63772" y="16936"/>
                    <a:pt x="64851" y="19950"/>
                    <a:pt x="66787" y="22377"/>
                  </a:cubicBezTo>
                  <a:lnTo>
                    <a:pt x="10760" y="78428"/>
                  </a:lnTo>
                  <a:cubicBezTo>
                    <a:pt x="1" y="89187"/>
                    <a:pt x="1" y="106662"/>
                    <a:pt x="10760" y="117422"/>
                  </a:cubicBezTo>
                  <a:cubicBezTo>
                    <a:pt x="16140" y="122801"/>
                    <a:pt x="23198" y="125491"/>
                    <a:pt x="30257" y="125491"/>
                  </a:cubicBezTo>
                  <a:cubicBezTo>
                    <a:pt x="37315" y="125491"/>
                    <a:pt x="44374" y="122801"/>
                    <a:pt x="49753" y="117422"/>
                  </a:cubicBezTo>
                  <a:lnTo>
                    <a:pt x="105952" y="61223"/>
                  </a:lnTo>
                  <a:cubicBezTo>
                    <a:pt x="108158" y="62669"/>
                    <a:pt x="110731" y="63429"/>
                    <a:pt x="113427" y="63429"/>
                  </a:cubicBezTo>
                  <a:cubicBezTo>
                    <a:pt x="116197" y="63429"/>
                    <a:pt x="118844" y="62620"/>
                    <a:pt x="121098" y="61125"/>
                  </a:cubicBezTo>
                  <a:lnTo>
                    <a:pt x="121098" y="83820"/>
                  </a:lnTo>
                  <a:cubicBezTo>
                    <a:pt x="121098" y="88893"/>
                    <a:pt x="125216" y="93011"/>
                    <a:pt x="130289" y="93011"/>
                  </a:cubicBezTo>
                  <a:cubicBezTo>
                    <a:pt x="135338" y="93011"/>
                    <a:pt x="139480" y="88893"/>
                    <a:pt x="139480" y="83820"/>
                  </a:cubicBezTo>
                  <a:lnTo>
                    <a:pt x="139480" y="49655"/>
                  </a:lnTo>
                  <a:cubicBezTo>
                    <a:pt x="139480" y="42694"/>
                    <a:pt x="136759" y="36150"/>
                    <a:pt x="131858" y="31249"/>
                  </a:cubicBezTo>
                  <a:lnTo>
                    <a:pt x="123059" y="22450"/>
                  </a:lnTo>
                  <a:cubicBezTo>
                    <a:pt x="120079" y="19456"/>
                    <a:pt x="116156" y="17963"/>
                    <a:pt x="112230" y="17963"/>
                  </a:cubicBezTo>
                  <a:cubicBezTo>
                    <a:pt x="109279" y="17963"/>
                    <a:pt x="106326" y="18807"/>
                    <a:pt x="103771" y="20489"/>
                  </a:cubicBezTo>
                  <a:lnTo>
                    <a:pt x="87325" y="4044"/>
                  </a:lnTo>
                  <a:cubicBezTo>
                    <a:pt x="84629" y="1348"/>
                    <a:pt x="81094" y="0"/>
                    <a:pt x="775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4821575" y="2716550"/>
              <a:ext cx="452825" cy="569250"/>
            </a:xfrm>
            <a:custGeom>
              <a:avLst/>
              <a:gdLst/>
              <a:ahLst/>
              <a:cxnLst/>
              <a:rect l="l" t="t" r="r" b="b"/>
              <a:pathLst>
                <a:path w="18113" h="22770" extrusionOk="0">
                  <a:moveTo>
                    <a:pt x="8922" y="1"/>
                  </a:moveTo>
                  <a:cubicBezTo>
                    <a:pt x="7501" y="1"/>
                    <a:pt x="6226" y="712"/>
                    <a:pt x="5466" y="1888"/>
                  </a:cubicBezTo>
                  <a:lnTo>
                    <a:pt x="4290" y="3751"/>
                  </a:lnTo>
                  <a:cubicBezTo>
                    <a:pt x="3359" y="5172"/>
                    <a:pt x="3775" y="7084"/>
                    <a:pt x="5221" y="7991"/>
                  </a:cubicBezTo>
                  <a:cubicBezTo>
                    <a:pt x="5726" y="8313"/>
                    <a:pt x="6287" y="8466"/>
                    <a:pt x="6842" y="8466"/>
                  </a:cubicBezTo>
                  <a:cubicBezTo>
                    <a:pt x="7555" y="8466"/>
                    <a:pt x="8259" y="8214"/>
                    <a:pt x="8824" y="7746"/>
                  </a:cubicBezTo>
                  <a:lnTo>
                    <a:pt x="11496" y="11937"/>
                  </a:lnTo>
                  <a:cubicBezTo>
                    <a:pt x="11814" y="12427"/>
                    <a:pt x="11986" y="12991"/>
                    <a:pt x="11986" y="13579"/>
                  </a:cubicBezTo>
                  <a:cubicBezTo>
                    <a:pt x="11986" y="15270"/>
                    <a:pt x="10589" y="16642"/>
                    <a:pt x="8922" y="16642"/>
                  </a:cubicBezTo>
                  <a:cubicBezTo>
                    <a:pt x="7770" y="16642"/>
                    <a:pt x="6741" y="16005"/>
                    <a:pt x="6202" y="15000"/>
                  </a:cubicBezTo>
                  <a:cubicBezTo>
                    <a:pt x="5661" y="13969"/>
                    <a:pt x="4606" y="13381"/>
                    <a:pt x="3513" y="13381"/>
                  </a:cubicBezTo>
                  <a:cubicBezTo>
                    <a:pt x="3022" y="13381"/>
                    <a:pt x="2523" y="13500"/>
                    <a:pt x="2060" y="13750"/>
                  </a:cubicBezTo>
                  <a:cubicBezTo>
                    <a:pt x="565" y="14535"/>
                    <a:pt x="1" y="16397"/>
                    <a:pt x="785" y="17892"/>
                  </a:cubicBezTo>
                  <a:cubicBezTo>
                    <a:pt x="2403" y="20882"/>
                    <a:pt x="5491" y="22770"/>
                    <a:pt x="8922" y="22770"/>
                  </a:cubicBezTo>
                  <a:cubicBezTo>
                    <a:pt x="13971" y="22770"/>
                    <a:pt x="18113" y="18652"/>
                    <a:pt x="18113" y="13579"/>
                  </a:cubicBezTo>
                  <a:cubicBezTo>
                    <a:pt x="18113" y="11814"/>
                    <a:pt x="17598" y="10099"/>
                    <a:pt x="16667" y="8628"/>
                  </a:cubicBezTo>
                  <a:lnTo>
                    <a:pt x="12353" y="1888"/>
                  </a:lnTo>
                  <a:cubicBezTo>
                    <a:pt x="11594" y="712"/>
                    <a:pt x="10319" y="1"/>
                    <a:pt x="8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4332625" y="4525300"/>
              <a:ext cx="580275" cy="473050"/>
            </a:xfrm>
            <a:custGeom>
              <a:avLst/>
              <a:gdLst/>
              <a:ahLst/>
              <a:cxnLst/>
              <a:rect l="l" t="t" r="r" b="b"/>
              <a:pathLst>
                <a:path w="23211" h="18922" extrusionOk="0">
                  <a:moveTo>
                    <a:pt x="9192" y="6128"/>
                  </a:moveTo>
                  <a:cubicBezTo>
                    <a:pt x="10956" y="6128"/>
                    <a:pt x="12697" y="6349"/>
                    <a:pt x="14412" y="6741"/>
                  </a:cubicBezTo>
                  <a:cubicBezTo>
                    <a:pt x="16054" y="7133"/>
                    <a:pt x="17084" y="8775"/>
                    <a:pt x="16667" y="10442"/>
                  </a:cubicBezTo>
                  <a:cubicBezTo>
                    <a:pt x="16335" y="11895"/>
                    <a:pt x="15053" y="12785"/>
                    <a:pt x="13715" y="12785"/>
                  </a:cubicBezTo>
                  <a:cubicBezTo>
                    <a:pt x="13474" y="12785"/>
                    <a:pt x="13230" y="12756"/>
                    <a:pt x="12991" y="12696"/>
                  </a:cubicBezTo>
                  <a:cubicBezTo>
                    <a:pt x="11741" y="12402"/>
                    <a:pt x="10466" y="12255"/>
                    <a:pt x="9192" y="12255"/>
                  </a:cubicBezTo>
                  <a:cubicBezTo>
                    <a:pt x="7501" y="12255"/>
                    <a:pt x="6128" y="10883"/>
                    <a:pt x="6128" y="9192"/>
                  </a:cubicBezTo>
                  <a:cubicBezTo>
                    <a:pt x="6128" y="7501"/>
                    <a:pt x="7501" y="6128"/>
                    <a:pt x="9192" y="6128"/>
                  </a:cubicBezTo>
                  <a:close/>
                  <a:moveTo>
                    <a:pt x="9192" y="1"/>
                  </a:moveTo>
                  <a:cubicBezTo>
                    <a:pt x="4143" y="1"/>
                    <a:pt x="1" y="4118"/>
                    <a:pt x="1" y="9192"/>
                  </a:cubicBezTo>
                  <a:cubicBezTo>
                    <a:pt x="1" y="14265"/>
                    <a:pt x="4143" y="18382"/>
                    <a:pt x="9192" y="18382"/>
                  </a:cubicBezTo>
                  <a:cubicBezTo>
                    <a:pt x="10001" y="18382"/>
                    <a:pt x="10785" y="18480"/>
                    <a:pt x="11545" y="18652"/>
                  </a:cubicBezTo>
                  <a:cubicBezTo>
                    <a:pt x="12255" y="18824"/>
                    <a:pt x="12966" y="18922"/>
                    <a:pt x="13701" y="18922"/>
                  </a:cubicBezTo>
                  <a:cubicBezTo>
                    <a:pt x="17966" y="18922"/>
                    <a:pt x="21642" y="16030"/>
                    <a:pt x="22647" y="11863"/>
                  </a:cubicBezTo>
                  <a:cubicBezTo>
                    <a:pt x="23211" y="9486"/>
                    <a:pt x="22819" y="7010"/>
                    <a:pt x="21544" y="4927"/>
                  </a:cubicBezTo>
                  <a:cubicBezTo>
                    <a:pt x="20245" y="2819"/>
                    <a:pt x="18236" y="1349"/>
                    <a:pt x="15834" y="785"/>
                  </a:cubicBezTo>
                  <a:cubicBezTo>
                    <a:pt x="13652" y="270"/>
                    <a:pt x="11422" y="1"/>
                    <a:pt x="9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4814850" y="4525300"/>
              <a:ext cx="941150" cy="941175"/>
            </a:xfrm>
            <a:custGeom>
              <a:avLst/>
              <a:gdLst/>
              <a:ahLst/>
              <a:cxnLst/>
              <a:rect l="l" t="t" r="r" b="b"/>
              <a:pathLst>
                <a:path w="37646" h="37647" extrusionOk="0">
                  <a:moveTo>
                    <a:pt x="28455" y="1"/>
                  </a:moveTo>
                  <a:cubicBezTo>
                    <a:pt x="23847" y="1"/>
                    <a:pt x="19289" y="1128"/>
                    <a:pt x="15245" y="3261"/>
                  </a:cubicBezTo>
                  <a:cubicBezTo>
                    <a:pt x="13750" y="4045"/>
                    <a:pt x="13162" y="5907"/>
                    <a:pt x="13946" y="7403"/>
                  </a:cubicBezTo>
                  <a:cubicBezTo>
                    <a:pt x="14508" y="8441"/>
                    <a:pt x="15566" y="9030"/>
                    <a:pt x="16662" y="9030"/>
                  </a:cubicBezTo>
                  <a:cubicBezTo>
                    <a:pt x="17143" y="9030"/>
                    <a:pt x="17631" y="8916"/>
                    <a:pt x="18088" y="8677"/>
                  </a:cubicBezTo>
                  <a:cubicBezTo>
                    <a:pt x="21274" y="7010"/>
                    <a:pt x="24852" y="6128"/>
                    <a:pt x="28455" y="6128"/>
                  </a:cubicBezTo>
                  <a:cubicBezTo>
                    <a:pt x="30146" y="6128"/>
                    <a:pt x="31519" y="7501"/>
                    <a:pt x="31519" y="9192"/>
                  </a:cubicBezTo>
                  <a:cubicBezTo>
                    <a:pt x="31519" y="10883"/>
                    <a:pt x="30146" y="12255"/>
                    <a:pt x="28455" y="12255"/>
                  </a:cubicBezTo>
                  <a:cubicBezTo>
                    <a:pt x="18995" y="12255"/>
                    <a:pt x="11985" y="20319"/>
                    <a:pt x="12255" y="28505"/>
                  </a:cubicBezTo>
                  <a:cubicBezTo>
                    <a:pt x="12230" y="30196"/>
                    <a:pt x="10882" y="31495"/>
                    <a:pt x="9240" y="31519"/>
                  </a:cubicBezTo>
                  <a:lnTo>
                    <a:pt x="9118" y="31519"/>
                  </a:lnTo>
                  <a:cubicBezTo>
                    <a:pt x="7427" y="31470"/>
                    <a:pt x="6128" y="30147"/>
                    <a:pt x="6128" y="28456"/>
                  </a:cubicBezTo>
                  <a:cubicBezTo>
                    <a:pt x="6128" y="23897"/>
                    <a:pt x="7500" y="19510"/>
                    <a:pt x="10098" y="15760"/>
                  </a:cubicBezTo>
                  <a:cubicBezTo>
                    <a:pt x="11054" y="14363"/>
                    <a:pt x="10711" y="12451"/>
                    <a:pt x="9314" y="11495"/>
                  </a:cubicBezTo>
                  <a:cubicBezTo>
                    <a:pt x="8788" y="11129"/>
                    <a:pt x="8183" y="10954"/>
                    <a:pt x="7581" y="10954"/>
                  </a:cubicBezTo>
                  <a:cubicBezTo>
                    <a:pt x="6613" y="10954"/>
                    <a:pt x="5654" y="11409"/>
                    <a:pt x="5049" y="12255"/>
                  </a:cubicBezTo>
                  <a:cubicBezTo>
                    <a:pt x="1741" y="17034"/>
                    <a:pt x="0" y="22647"/>
                    <a:pt x="0" y="28456"/>
                  </a:cubicBezTo>
                  <a:cubicBezTo>
                    <a:pt x="0" y="33602"/>
                    <a:pt x="4093" y="37646"/>
                    <a:pt x="9191" y="37646"/>
                  </a:cubicBezTo>
                  <a:cubicBezTo>
                    <a:pt x="14510" y="37646"/>
                    <a:pt x="18505" y="33210"/>
                    <a:pt x="18382" y="28431"/>
                  </a:cubicBezTo>
                  <a:cubicBezTo>
                    <a:pt x="18382" y="22892"/>
                    <a:pt x="22916" y="18382"/>
                    <a:pt x="28455" y="18382"/>
                  </a:cubicBezTo>
                  <a:cubicBezTo>
                    <a:pt x="33504" y="18382"/>
                    <a:pt x="37646" y="14265"/>
                    <a:pt x="37646" y="9192"/>
                  </a:cubicBezTo>
                  <a:cubicBezTo>
                    <a:pt x="37646" y="4118"/>
                    <a:pt x="33504" y="1"/>
                    <a:pt x="284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24"/>
          <p:cNvGrpSpPr/>
          <p:nvPr/>
        </p:nvGrpSpPr>
        <p:grpSpPr>
          <a:xfrm>
            <a:off x="3084547" y="3104091"/>
            <a:ext cx="432722" cy="420882"/>
            <a:chOff x="1201025" y="238125"/>
            <a:chExt cx="5375425" cy="5228350"/>
          </a:xfrm>
        </p:grpSpPr>
        <p:sp>
          <p:nvSpPr>
            <p:cNvPr id="545" name="Google Shape;545;p24"/>
            <p:cNvSpPr/>
            <p:nvPr/>
          </p:nvSpPr>
          <p:spPr>
            <a:xfrm>
              <a:off x="3154375" y="238125"/>
              <a:ext cx="1382925" cy="2835075"/>
            </a:xfrm>
            <a:custGeom>
              <a:avLst/>
              <a:gdLst/>
              <a:ahLst/>
              <a:cxnLst/>
              <a:rect l="l" t="t" r="r" b="b"/>
              <a:pathLst>
                <a:path w="55317" h="113403" extrusionOk="0">
                  <a:moveTo>
                    <a:pt x="45955" y="6127"/>
                  </a:moveTo>
                  <a:cubicBezTo>
                    <a:pt x="46763" y="6127"/>
                    <a:pt x="47597" y="6446"/>
                    <a:pt x="48209" y="7010"/>
                  </a:cubicBezTo>
                  <a:cubicBezTo>
                    <a:pt x="48798" y="7549"/>
                    <a:pt x="49141" y="8259"/>
                    <a:pt x="49165" y="9044"/>
                  </a:cubicBezTo>
                  <a:lnTo>
                    <a:pt x="49190" y="9068"/>
                  </a:lnTo>
                  <a:lnTo>
                    <a:pt x="49190" y="9191"/>
                  </a:lnTo>
                  <a:cubicBezTo>
                    <a:pt x="49165" y="10882"/>
                    <a:pt x="47793" y="12254"/>
                    <a:pt x="46126" y="12254"/>
                  </a:cubicBezTo>
                  <a:lnTo>
                    <a:pt x="34190" y="12254"/>
                  </a:lnTo>
                  <a:cubicBezTo>
                    <a:pt x="32499" y="12254"/>
                    <a:pt x="31127" y="13627"/>
                    <a:pt x="31127" y="15318"/>
                  </a:cubicBezTo>
                  <a:cubicBezTo>
                    <a:pt x="31127" y="17009"/>
                    <a:pt x="32499" y="18382"/>
                    <a:pt x="34190" y="18382"/>
                  </a:cubicBezTo>
                  <a:lnTo>
                    <a:pt x="43063" y="18382"/>
                  </a:lnTo>
                  <a:lnTo>
                    <a:pt x="43063" y="49312"/>
                  </a:lnTo>
                  <a:lnTo>
                    <a:pt x="21617" y="49312"/>
                  </a:lnTo>
                  <a:cubicBezTo>
                    <a:pt x="19926" y="49312"/>
                    <a:pt x="18554" y="50684"/>
                    <a:pt x="18554" y="52375"/>
                  </a:cubicBezTo>
                  <a:cubicBezTo>
                    <a:pt x="18554" y="54066"/>
                    <a:pt x="19926" y="55439"/>
                    <a:pt x="21617" y="55439"/>
                  </a:cubicBezTo>
                  <a:lnTo>
                    <a:pt x="43063" y="55439"/>
                  </a:lnTo>
                  <a:lnTo>
                    <a:pt x="43063" y="91957"/>
                  </a:lnTo>
                  <a:cubicBezTo>
                    <a:pt x="43063" y="100412"/>
                    <a:pt x="36176" y="107275"/>
                    <a:pt x="27745" y="107275"/>
                  </a:cubicBezTo>
                  <a:cubicBezTo>
                    <a:pt x="19289" y="107275"/>
                    <a:pt x="12427" y="100412"/>
                    <a:pt x="12427" y="91957"/>
                  </a:cubicBezTo>
                  <a:lnTo>
                    <a:pt x="12427" y="18382"/>
                  </a:lnTo>
                  <a:lnTo>
                    <a:pt x="21936" y="18382"/>
                  </a:lnTo>
                  <a:cubicBezTo>
                    <a:pt x="23627" y="18382"/>
                    <a:pt x="25000" y="17009"/>
                    <a:pt x="25000" y="15318"/>
                  </a:cubicBezTo>
                  <a:cubicBezTo>
                    <a:pt x="25000" y="13627"/>
                    <a:pt x="23627" y="12254"/>
                    <a:pt x="21936" y="12254"/>
                  </a:cubicBezTo>
                  <a:lnTo>
                    <a:pt x="9191" y="12254"/>
                  </a:lnTo>
                  <a:cubicBezTo>
                    <a:pt x="7500" y="12254"/>
                    <a:pt x="6128" y="10882"/>
                    <a:pt x="6128" y="9191"/>
                  </a:cubicBezTo>
                  <a:cubicBezTo>
                    <a:pt x="6128" y="7500"/>
                    <a:pt x="7500" y="6127"/>
                    <a:pt x="9191" y="6127"/>
                  </a:cubicBezTo>
                  <a:close/>
                  <a:moveTo>
                    <a:pt x="9191" y="0"/>
                  </a:moveTo>
                  <a:cubicBezTo>
                    <a:pt x="6741" y="0"/>
                    <a:pt x="4412" y="956"/>
                    <a:pt x="2697" y="2696"/>
                  </a:cubicBezTo>
                  <a:cubicBezTo>
                    <a:pt x="956" y="4436"/>
                    <a:pt x="1" y="6740"/>
                    <a:pt x="1" y="9191"/>
                  </a:cubicBezTo>
                  <a:cubicBezTo>
                    <a:pt x="1" y="11642"/>
                    <a:pt x="956" y="13945"/>
                    <a:pt x="2697" y="15686"/>
                  </a:cubicBezTo>
                  <a:cubicBezTo>
                    <a:pt x="3726" y="16715"/>
                    <a:pt x="4951" y="17475"/>
                    <a:pt x="6299" y="17916"/>
                  </a:cubicBezTo>
                  <a:lnTo>
                    <a:pt x="6299" y="52375"/>
                  </a:lnTo>
                  <a:lnTo>
                    <a:pt x="6299" y="52400"/>
                  </a:lnTo>
                  <a:lnTo>
                    <a:pt x="6299" y="91957"/>
                  </a:lnTo>
                  <a:cubicBezTo>
                    <a:pt x="6299" y="103795"/>
                    <a:pt x="15907" y="113402"/>
                    <a:pt x="27745" y="113402"/>
                  </a:cubicBezTo>
                  <a:cubicBezTo>
                    <a:pt x="39558" y="113402"/>
                    <a:pt x="49190" y="103795"/>
                    <a:pt x="49190" y="91957"/>
                  </a:cubicBezTo>
                  <a:lnTo>
                    <a:pt x="49190" y="17842"/>
                  </a:lnTo>
                  <a:cubicBezTo>
                    <a:pt x="50464" y="17401"/>
                    <a:pt x="51641" y="16666"/>
                    <a:pt x="52621" y="15686"/>
                  </a:cubicBezTo>
                  <a:cubicBezTo>
                    <a:pt x="54361" y="13945"/>
                    <a:pt x="55317" y="11642"/>
                    <a:pt x="55317" y="9191"/>
                  </a:cubicBezTo>
                  <a:cubicBezTo>
                    <a:pt x="55317" y="9019"/>
                    <a:pt x="55292" y="8897"/>
                    <a:pt x="55292" y="8750"/>
                  </a:cubicBezTo>
                  <a:cubicBezTo>
                    <a:pt x="55194" y="6348"/>
                    <a:pt x="54140" y="4117"/>
                    <a:pt x="52327" y="2475"/>
                  </a:cubicBezTo>
                  <a:cubicBezTo>
                    <a:pt x="50587" y="882"/>
                    <a:pt x="48307" y="0"/>
                    <a:pt x="45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3707050" y="2025425"/>
              <a:ext cx="2869400" cy="3441050"/>
            </a:xfrm>
            <a:custGeom>
              <a:avLst/>
              <a:gdLst/>
              <a:ahLst/>
              <a:cxnLst/>
              <a:rect l="l" t="t" r="r" b="b"/>
              <a:pathLst>
                <a:path w="114776" h="137642" extrusionOk="0">
                  <a:moveTo>
                    <a:pt x="72963" y="6127"/>
                  </a:moveTo>
                  <a:cubicBezTo>
                    <a:pt x="74458" y="6127"/>
                    <a:pt x="76125" y="6912"/>
                    <a:pt x="76198" y="8627"/>
                  </a:cubicBezTo>
                  <a:cubicBezTo>
                    <a:pt x="76198" y="8676"/>
                    <a:pt x="76198" y="8725"/>
                    <a:pt x="76198" y="8774"/>
                  </a:cubicBezTo>
                  <a:cubicBezTo>
                    <a:pt x="76198" y="10465"/>
                    <a:pt x="74826" y="11838"/>
                    <a:pt x="73135" y="11838"/>
                  </a:cubicBezTo>
                  <a:lnTo>
                    <a:pt x="66101" y="11838"/>
                  </a:lnTo>
                  <a:cubicBezTo>
                    <a:pt x="64410" y="11838"/>
                    <a:pt x="63037" y="13210"/>
                    <a:pt x="63037" y="14901"/>
                  </a:cubicBezTo>
                  <a:cubicBezTo>
                    <a:pt x="63037" y="16593"/>
                    <a:pt x="64410" y="17965"/>
                    <a:pt x="66101" y="17965"/>
                  </a:cubicBezTo>
                  <a:lnTo>
                    <a:pt x="69017" y="17965"/>
                  </a:lnTo>
                  <a:lnTo>
                    <a:pt x="69017" y="38724"/>
                  </a:lnTo>
                  <a:cubicBezTo>
                    <a:pt x="69017" y="41493"/>
                    <a:pt x="69777" y="52620"/>
                    <a:pt x="72179" y="56787"/>
                  </a:cubicBezTo>
                  <a:lnTo>
                    <a:pt x="100388" y="105461"/>
                  </a:lnTo>
                  <a:cubicBezTo>
                    <a:pt x="107104" y="117029"/>
                    <a:pt x="98746" y="131514"/>
                    <a:pt x="85365" y="131514"/>
                  </a:cubicBezTo>
                  <a:lnTo>
                    <a:pt x="29387" y="131514"/>
                  </a:lnTo>
                  <a:cubicBezTo>
                    <a:pt x="16029" y="131514"/>
                    <a:pt x="7672" y="117054"/>
                    <a:pt x="14387" y="105461"/>
                  </a:cubicBezTo>
                  <a:lnTo>
                    <a:pt x="42572" y="56787"/>
                  </a:lnTo>
                  <a:cubicBezTo>
                    <a:pt x="44974" y="52620"/>
                    <a:pt x="45734" y="41493"/>
                    <a:pt x="45734" y="38724"/>
                  </a:cubicBezTo>
                  <a:lnTo>
                    <a:pt x="45734" y="17965"/>
                  </a:lnTo>
                  <a:lnTo>
                    <a:pt x="53871" y="17965"/>
                  </a:lnTo>
                  <a:cubicBezTo>
                    <a:pt x="55562" y="17965"/>
                    <a:pt x="56934" y="16593"/>
                    <a:pt x="56934" y="14901"/>
                  </a:cubicBezTo>
                  <a:cubicBezTo>
                    <a:pt x="56934" y="13210"/>
                    <a:pt x="55562" y="11838"/>
                    <a:pt x="53871" y="11838"/>
                  </a:cubicBezTo>
                  <a:lnTo>
                    <a:pt x="41616" y="11838"/>
                  </a:lnTo>
                  <a:cubicBezTo>
                    <a:pt x="39950" y="11838"/>
                    <a:pt x="38553" y="10465"/>
                    <a:pt x="38553" y="8774"/>
                  </a:cubicBezTo>
                  <a:cubicBezTo>
                    <a:pt x="38553" y="6961"/>
                    <a:pt x="40146" y="6127"/>
                    <a:pt x="41616" y="6127"/>
                  </a:cubicBezTo>
                  <a:close/>
                  <a:moveTo>
                    <a:pt x="41616" y="0"/>
                  </a:moveTo>
                  <a:cubicBezTo>
                    <a:pt x="36396" y="0"/>
                    <a:pt x="32426" y="3774"/>
                    <a:pt x="32426" y="8774"/>
                  </a:cubicBezTo>
                  <a:cubicBezTo>
                    <a:pt x="32426" y="13161"/>
                    <a:pt x="35514" y="16813"/>
                    <a:pt x="39607" y="17744"/>
                  </a:cubicBezTo>
                  <a:lnTo>
                    <a:pt x="39607" y="38724"/>
                  </a:lnTo>
                  <a:cubicBezTo>
                    <a:pt x="39607" y="42841"/>
                    <a:pt x="38528" y="51567"/>
                    <a:pt x="37278" y="53699"/>
                  </a:cubicBezTo>
                  <a:lnTo>
                    <a:pt x="9069" y="102398"/>
                  </a:lnTo>
                  <a:cubicBezTo>
                    <a:pt x="1" y="118059"/>
                    <a:pt x="11299" y="137641"/>
                    <a:pt x="29387" y="137641"/>
                  </a:cubicBezTo>
                  <a:lnTo>
                    <a:pt x="85365" y="137641"/>
                  </a:lnTo>
                  <a:cubicBezTo>
                    <a:pt x="103477" y="137641"/>
                    <a:pt x="114775" y="118059"/>
                    <a:pt x="105682" y="102398"/>
                  </a:cubicBezTo>
                  <a:lnTo>
                    <a:pt x="77497" y="53699"/>
                  </a:lnTo>
                  <a:cubicBezTo>
                    <a:pt x="76247" y="51567"/>
                    <a:pt x="75144" y="42841"/>
                    <a:pt x="75144" y="38724"/>
                  </a:cubicBezTo>
                  <a:lnTo>
                    <a:pt x="75144" y="17744"/>
                  </a:lnTo>
                  <a:cubicBezTo>
                    <a:pt x="79262" y="16813"/>
                    <a:pt x="82325" y="13161"/>
                    <a:pt x="82325" y="8774"/>
                  </a:cubicBezTo>
                  <a:cubicBezTo>
                    <a:pt x="82325" y="8627"/>
                    <a:pt x="82325" y="8480"/>
                    <a:pt x="82325" y="8333"/>
                  </a:cubicBezTo>
                  <a:cubicBezTo>
                    <a:pt x="82105" y="3578"/>
                    <a:pt x="78085" y="0"/>
                    <a:pt x="729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4095525" y="4085050"/>
              <a:ext cx="2091850" cy="1072600"/>
            </a:xfrm>
            <a:custGeom>
              <a:avLst/>
              <a:gdLst/>
              <a:ahLst/>
              <a:cxnLst/>
              <a:rect l="l" t="t" r="r" b="b"/>
              <a:pathLst>
                <a:path w="83674" h="42904" extrusionOk="0">
                  <a:moveTo>
                    <a:pt x="62678" y="1"/>
                  </a:moveTo>
                  <a:cubicBezTo>
                    <a:pt x="62159" y="1"/>
                    <a:pt x="61633" y="132"/>
                    <a:pt x="61149" y="406"/>
                  </a:cubicBezTo>
                  <a:cubicBezTo>
                    <a:pt x="59679" y="1264"/>
                    <a:pt x="59189" y="3126"/>
                    <a:pt x="60022" y="4597"/>
                  </a:cubicBezTo>
                  <a:lnTo>
                    <a:pt x="73870" y="28493"/>
                  </a:lnTo>
                  <a:cubicBezTo>
                    <a:pt x="76002" y="32169"/>
                    <a:pt x="73355" y="36777"/>
                    <a:pt x="69115" y="36777"/>
                  </a:cubicBezTo>
                  <a:lnTo>
                    <a:pt x="14583" y="36777"/>
                  </a:lnTo>
                  <a:cubicBezTo>
                    <a:pt x="10318" y="36777"/>
                    <a:pt x="7671" y="32169"/>
                    <a:pt x="9804" y="28493"/>
                  </a:cubicBezTo>
                  <a:lnTo>
                    <a:pt x="22769" y="6141"/>
                  </a:lnTo>
                  <a:lnTo>
                    <a:pt x="52473" y="6141"/>
                  </a:lnTo>
                  <a:cubicBezTo>
                    <a:pt x="54164" y="6141"/>
                    <a:pt x="55537" y="4768"/>
                    <a:pt x="55537" y="3077"/>
                  </a:cubicBezTo>
                  <a:cubicBezTo>
                    <a:pt x="55537" y="1362"/>
                    <a:pt x="54164" y="14"/>
                    <a:pt x="52473" y="14"/>
                  </a:cubicBezTo>
                  <a:lnTo>
                    <a:pt x="21004" y="14"/>
                  </a:lnTo>
                  <a:cubicBezTo>
                    <a:pt x="19901" y="14"/>
                    <a:pt x="18896" y="577"/>
                    <a:pt x="18357" y="1533"/>
                  </a:cubicBezTo>
                  <a:lnTo>
                    <a:pt x="4510" y="25405"/>
                  </a:lnTo>
                  <a:cubicBezTo>
                    <a:pt x="0" y="33174"/>
                    <a:pt x="5613" y="42904"/>
                    <a:pt x="14583" y="42904"/>
                  </a:cubicBezTo>
                  <a:lnTo>
                    <a:pt x="69115" y="42904"/>
                  </a:lnTo>
                  <a:cubicBezTo>
                    <a:pt x="78085" y="42904"/>
                    <a:pt x="83673" y="33174"/>
                    <a:pt x="79188" y="25405"/>
                  </a:cubicBezTo>
                  <a:lnTo>
                    <a:pt x="65340" y="1533"/>
                  </a:lnTo>
                  <a:cubicBezTo>
                    <a:pt x="64765" y="546"/>
                    <a:pt x="63736" y="1"/>
                    <a:pt x="62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4860800" y="4332925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3064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55"/>
                    <a:pt x="1373" y="6127"/>
                    <a:pt x="3064" y="6127"/>
                  </a:cubicBezTo>
                  <a:cubicBezTo>
                    <a:pt x="4755" y="6127"/>
                    <a:pt x="6128" y="4755"/>
                    <a:pt x="6128" y="3064"/>
                  </a:cubicBezTo>
                  <a:cubicBezTo>
                    <a:pt x="6128" y="1373"/>
                    <a:pt x="4755" y="0"/>
                    <a:pt x="30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5320350" y="4588425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cubicBezTo>
                    <a:pt x="4755" y="6127"/>
                    <a:pt x="6127" y="4755"/>
                    <a:pt x="6127" y="3064"/>
                  </a:cubicBezTo>
                  <a:cubicBezTo>
                    <a:pt x="6127" y="1373"/>
                    <a:pt x="4755" y="0"/>
                    <a:pt x="30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4963125" y="4741600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3064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55"/>
                    <a:pt x="1373" y="6128"/>
                    <a:pt x="3064" y="6128"/>
                  </a:cubicBezTo>
                  <a:cubicBezTo>
                    <a:pt x="4755" y="6128"/>
                    <a:pt x="6128" y="4755"/>
                    <a:pt x="6128" y="3064"/>
                  </a:cubicBezTo>
                  <a:cubicBezTo>
                    <a:pt x="6128" y="1373"/>
                    <a:pt x="4755" y="0"/>
                    <a:pt x="30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1201025" y="2019900"/>
              <a:ext cx="2705800" cy="3446575"/>
            </a:xfrm>
            <a:custGeom>
              <a:avLst/>
              <a:gdLst/>
              <a:ahLst/>
              <a:cxnLst/>
              <a:rect l="l" t="t" r="r" b="b"/>
              <a:pathLst>
                <a:path w="108232" h="137863" extrusionOk="0">
                  <a:moveTo>
                    <a:pt x="69704" y="6128"/>
                  </a:moveTo>
                  <a:cubicBezTo>
                    <a:pt x="71370" y="6128"/>
                    <a:pt x="72939" y="7427"/>
                    <a:pt x="72939" y="9191"/>
                  </a:cubicBezTo>
                  <a:cubicBezTo>
                    <a:pt x="72939" y="10882"/>
                    <a:pt x="71566" y="12255"/>
                    <a:pt x="69875" y="12255"/>
                  </a:cubicBezTo>
                  <a:lnTo>
                    <a:pt x="60243" y="12255"/>
                  </a:lnTo>
                  <a:cubicBezTo>
                    <a:pt x="58552" y="12255"/>
                    <a:pt x="57180" y="13652"/>
                    <a:pt x="57180" y="15318"/>
                  </a:cubicBezTo>
                  <a:cubicBezTo>
                    <a:pt x="57180" y="17010"/>
                    <a:pt x="58552" y="18382"/>
                    <a:pt x="60243" y="18382"/>
                  </a:cubicBezTo>
                  <a:lnTo>
                    <a:pt x="65758" y="18382"/>
                  </a:lnTo>
                  <a:lnTo>
                    <a:pt x="65758" y="32622"/>
                  </a:lnTo>
                  <a:cubicBezTo>
                    <a:pt x="65758" y="35220"/>
                    <a:pt x="67424" y="37548"/>
                    <a:pt x="69900" y="38406"/>
                  </a:cubicBezTo>
                  <a:cubicBezTo>
                    <a:pt x="89164" y="45121"/>
                    <a:pt x="102104" y="63331"/>
                    <a:pt x="102104" y="83747"/>
                  </a:cubicBezTo>
                  <a:cubicBezTo>
                    <a:pt x="102104" y="110118"/>
                    <a:pt x="80659" y="131662"/>
                    <a:pt x="54263" y="131735"/>
                  </a:cubicBezTo>
                  <a:cubicBezTo>
                    <a:pt x="54203" y="131735"/>
                    <a:pt x="54143" y="131735"/>
                    <a:pt x="54083" y="131735"/>
                  </a:cubicBezTo>
                  <a:cubicBezTo>
                    <a:pt x="27695" y="131735"/>
                    <a:pt x="6128" y="110254"/>
                    <a:pt x="6128" y="83747"/>
                  </a:cubicBezTo>
                  <a:cubicBezTo>
                    <a:pt x="6128" y="63331"/>
                    <a:pt x="19068" y="45121"/>
                    <a:pt x="38332" y="38406"/>
                  </a:cubicBezTo>
                  <a:cubicBezTo>
                    <a:pt x="40808" y="37548"/>
                    <a:pt x="42474" y="35220"/>
                    <a:pt x="42474" y="32622"/>
                  </a:cubicBezTo>
                  <a:lnTo>
                    <a:pt x="42474" y="18382"/>
                  </a:lnTo>
                  <a:lnTo>
                    <a:pt x="47891" y="18382"/>
                  </a:lnTo>
                  <a:cubicBezTo>
                    <a:pt x="47923" y="18382"/>
                    <a:pt x="47945" y="18393"/>
                    <a:pt x="47963" y="18393"/>
                  </a:cubicBezTo>
                  <a:cubicBezTo>
                    <a:pt x="47972" y="18393"/>
                    <a:pt x="47981" y="18390"/>
                    <a:pt x="47989" y="18382"/>
                  </a:cubicBezTo>
                  <a:cubicBezTo>
                    <a:pt x="49680" y="18382"/>
                    <a:pt x="51052" y="17010"/>
                    <a:pt x="51052" y="15318"/>
                  </a:cubicBezTo>
                  <a:cubicBezTo>
                    <a:pt x="51052" y="13652"/>
                    <a:pt x="49680" y="12255"/>
                    <a:pt x="47989" y="12255"/>
                  </a:cubicBezTo>
                  <a:lnTo>
                    <a:pt x="38357" y="12255"/>
                  </a:lnTo>
                  <a:cubicBezTo>
                    <a:pt x="36666" y="12255"/>
                    <a:pt x="35293" y="10882"/>
                    <a:pt x="35293" y="9191"/>
                  </a:cubicBezTo>
                  <a:cubicBezTo>
                    <a:pt x="35293" y="7525"/>
                    <a:pt x="36666" y="6152"/>
                    <a:pt x="38357" y="6128"/>
                  </a:cubicBezTo>
                  <a:close/>
                  <a:moveTo>
                    <a:pt x="38357" y="1"/>
                  </a:moveTo>
                  <a:cubicBezTo>
                    <a:pt x="35906" y="1"/>
                    <a:pt x="33602" y="956"/>
                    <a:pt x="31862" y="2696"/>
                  </a:cubicBezTo>
                  <a:cubicBezTo>
                    <a:pt x="30122" y="4437"/>
                    <a:pt x="29166" y="6740"/>
                    <a:pt x="29166" y="9191"/>
                  </a:cubicBezTo>
                  <a:cubicBezTo>
                    <a:pt x="29166" y="11667"/>
                    <a:pt x="30122" y="13971"/>
                    <a:pt x="31862" y="15711"/>
                  </a:cubicBezTo>
                  <a:cubicBezTo>
                    <a:pt x="33112" y="16936"/>
                    <a:pt x="34656" y="17794"/>
                    <a:pt x="36347" y="18162"/>
                  </a:cubicBezTo>
                  <a:lnTo>
                    <a:pt x="36323" y="32622"/>
                  </a:lnTo>
                  <a:cubicBezTo>
                    <a:pt x="14583" y="40170"/>
                    <a:pt x="1" y="60733"/>
                    <a:pt x="1" y="83747"/>
                  </a:cubicBezTo>
                  <a:cubicBezTo>
                    <a:pt x="1" y="113599"/>
                    <a:pt x="24264" y="137862"/>
                    <a:pt x="54116" y="137862"/>
                  </a:cubicBezTo>
                  <a:lnTo>
                    <a:pt x="54288" y="137862"/>
                  </a:lnTo>
                  <a:cubicBezTo>
                    <a:pt x="84041" y="137764"/>
                    <a:pt x="108231" y="113501"/>
                    <a:pt x="108231" y="83747"/>
                  </a:cubicBezTo>
                  <a:cubicBezTo>
                    <a:pt x="108231" y="60733"/>
                    <a:pt x="93649" y="40195"/>
                    <a:pt x="71885" y="32622"/>
                  </a:cubicBezTo>
                  <a:lnTo>
                    <a:pt x="71885" y="18162"/>
                  </a:lnTo>
                  <a:cubicBezTo>
                    <a:pt x="75978" y="17255"/>
                    <a:pt x="79066" y="13627"/>
                    <a:pt x="79066" y="9191"/>
                  </a:cubicBezTo>
                  <a:cubicBezTo>
                    <a:pt x="79066" y="4093"/>
                    <a:pt x="74801" y="1"/>
                    <a:pt x="697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1501250" y="3638700"/>
              <a:ext cx="2103500" cy="1521400"/>
            </a:xfrm>
            <a:custGeom>
              <a:avLst/>
              <a:gdLst/>
              <a:ahLst/>
              <a:cxnLst/>
              <a:rect l="l" t="t" r="r" b="b"/>
              <a:pathLst>
                <a:path w="84140" h="60856" extrusionOk="0">
                  <a:moveTo>
                    <a:pt x="19632" y="6128"/>
                  </a:moveTo>
                  <a:cubicBezTo>
                    <a:pt x="27426" y="6128"/>
                    <a:pt x="33602" y="13750"/>
                    <a:pt x="39558" y="21127"/>
                  </a:cubicBezTo>
                  <a:cubicBezTo>
                    <a:pt x="46592" y="29828"/>
                    <a:pt x="53847" y="38798"/>
                    <a:pt x="64582" y="38798"/>
                  </a:cubicBezTo>
                  <a:cubicBezTo>
                    <a:pt x="67596" y="38798"/>
                    <a:pt x="70488" y="38112"/>
                    <a:pt x="73037" y="36862"/>
                  </a:cubicBezTo>
                  <a:lnTo>
                    <a:pt x="73037" y="36862"/>
                  </a:lnTo>
                  <a:cubicBezTo>
                    <a:pt x="66885" y="47499"/>
                    <a:pt x="55366" y="54704"/>
                    <a:pt x="42230" y="54729"/>
                  </a:cubicBezTo>
                  <a:lnTo>
                    <a:pt x="42107" y="54729"/>
                  </a:lnTo>
                  <a:cubicBezTo>
                    <a:pt x="20931" y="54729"/>
                    <a:pt x="5981" y="37033"/>
                    <a:pt x="6373" y="19069"/>
                  </a:cubicBezTo>
                  <a:cubicBezTo>
                    <a:pt x="6545" y="11936"/>
                    <a:pt x="12500" y="6128"/>
                    <a:pt x="19632" y="6128"/>
                  </a:cubicBezTo>
                  <a:close/>
                  <a:moveTo>
                    <a:pt x="19632" y="1"/>
                  </a:moveTo>
                  <a:cubicBezTo>
                    <a:pt x="14535" y="1"/>
                    <a:pt x="9731" y="1961"/>
                    <a:pt x="6079" y="5515"/>
                  </a:cubicBezTo>
                  <a:cubicBezTo>
                    <a:pt x="2256" y="9265"/>
                    <a:pt x="1" y="14510"/>
                    <a:pt x="271" y="20367"/>
                  </a:cubicBezTo>
                  <a:cubicBezTo>
                    <a:pt x="981" y="42867"/>
                    <a:pt x="19485" y="60856"/>
                    <a:pt x="42107" y="60856"/>
                  </a:cubicBezTo>
                  <a:lnTo>
                    <a:pt x="42230" y="60856"/>
                  </a:lnTo>
                  <a:cubicBezTo>
                    <a:pt x="65856" y="60782"/>
                    <a:pt x="84140" y="41126"/>
                    <a:pt x="83968" y="19240"/>
                  </a:cubicBezTo>
                  <a:cubicBezTo>
                    <a:pt x="84017" y="9118"/>
                    <a:pt x="75561" y="1"/>
                    <a:pt x="64582" y="1"/>
                  </a:cubicBezTo>
                  <a:cubicBezTo>
                    <a:pt x="57744" y="1"/>
                    <a:pt x="52523" y="3922"/>
                    <a:pt x="48332" y="7745"/>
                  </a:cubicBezTo>
                  <a:cubicBezTo>
                    <a:pt x="47082" y="8873"/>
                    <a:pt x="46984" y="10809"/>
                    <a:pt x="48136" y="12059"/>
                  </a:cubicBezTo>
                  <a:cubicBezTo>
                    <a:pt x="48734" y="12722"/>
                    <a:pt x="49560" y="13061"/>
                    <a:pt x="50390" y="13061"/>
                  </a:cubicBezTo>
                  <a:cubicBezTo>
                    <a:pt x="51125" y="13061"/>
                    <a:pt x="51863" y="12796"/>
                    <a:pt x="52450" y="12255"/>
                  </a:cubicBezTo>
                  <a:cubicBezTo>
                    <a:pt x="57253" y="7917"/>
                    <a:pt x="60758" y="6128"/>
                    <a:pt x="64582" y="6128"/>
                  </a:cubicBezTo>
                  <a:cubicBezTo>
                    <a:pt x="71689" y="6128"/>
                    <a:pt x="78061" y="11863"/>
                    <a:pt x="77841" y="20049"/>
                  </a:cubicBezTo>
                  <a:cubicBezTo>
                    <a:pt x="77498" y="27058"/>
                    <a:pt x="71689" y="32671"/>
                    <a:pt x="64582" y="32671"/>
                  </a:cubicBezTo>
                  <a:cubicBezTo>
                    <a:pt x="56763" y="32671"/>
                    <a:pt x="50734" y="25196"/>
                    <a:pt x="44313" y="17279"/>
                  </a:cubicBezTo>
                  <a:cubicBezTo>
                    <a:pt x="37769" y="9167"/>
                    <a:pt x="30367" y="1"/>
                    <a:pt x="19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1864600" y="4087825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cubicBezTo>
                    <a:pt x="1" y="4755"/>
                    <a:pt x="1373" y="6128"/>
                    <a:pt x="3064" y="6128"/>
                  </a:cubicBezTo>
                  <a:cubicBezTo>
                    <a:pt x="4755" y="6128"/>
                    <a:pt x="6128" y="4755"/>
                    <a:pt x="6128" y="3064"/>
                  </a:cubicBezTo>
                  <a:cubicBezTo>
                    <a:pt x="6128" y="1373"/>
                    <a:pt x="4755" y="1"/>
                    <a:pt x="30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2324150" y="4343325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3064" y="1"/>
                  </a:moveTo>
                  <a:cubicBezTo>
                    <a:pt x="1373" y="1"/>
                    <a:pt x="0" y="1373"/>
                    <a:pt x="0" y="3064"/>
                  </a:cubicBezTo>
                  <a:cubicBezTo>
                    <a:pt x="0" y="4755"/>
                    <a:pt x="1373" y="6128"/>
                    <a:pt x="3064" y="6128"/>
                  </a:cubicBezTo>
                  <a:cubicBezTo>
                    <a:pt x="4755" y="6128"/>
                    <a:pt x="6127" y="4755"/>
                    <a:pt x="6127" y="3064"/>
                  </a:cubicBezTo>
                  <a:cubicBezTo>
                    <a:pt x="6127" y="1373"/>
                    <a:pt x="4755" y="1"/>
                    <a:pt x="30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1966925" y="4496500"/>
              <a:ext cx="153200" cy="153225"/>
            </a:xfrm>
            <a:custGeom>
              <a:avLst/>
              <a:gdLst/>
              <a:ahLst/>
              <a:cxnLst/>
              <a:rect l="l" t="t" r="r" b="b"/>
              <a:pathLst>
                <a:path w="6128" h="6129" extrusionOk="0">
                  <a:moveTo>
                    <a:pt x="3064" y="1"/>
                  </a:moveTo>
                  <a:cubicBezTo>
                    <a:pt x="1373" y="1"/>
                    <a:pt x="1" y="1373"/>
                    <a:pt x="1" y="3065"/>
                  </a:cubicBezTo>
                  <a:cubicBezTo>
                    <a:pt x="1" y="4756"/>
                    <a:pt x="1373" y="6128"/>
                    <a:pt x="3064" y="6128"/>
                  </a:cubicBezTo>
                  <a:cubicBezTo>
                    <a:pt x="4755" y="6128"/>
                    <a:pt x="6128" y="4756"/>
                    <a:pt x="6128" y="3065"/>
                  </a:cubicBezTo>
                  <a:cubicBezTo>
                    <a:pt x="6128" y="1373"/>
                    <a:pt x="4755" y="1"/>
                    <a:pt x="30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338;p21"/>
          <p:cNvSpPr txBox="1">
            <a:spLocks/>
          </p:cNvSpPr>
          <p:nvPr/>
        </p:nvSpPr>
        <p:spPr>
          <a:xfrm>
            <a:off x="5602786" y="557196"/>
            <a:ext cx="1869900" cy="888832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spcFirstLastPara="1" wrap="square" lIns="91425" tIns="162000" rIns="91425" bIns="0" anchor="t" anchorCtr="0">
            <a:noAutofit/>
          </a:bodyPr>
          <a:lstStyle/>
          <a:p>
            <a:pPr marL="72000" marR="7200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65A97"/>
              </a:buClr>
              <a:buSzPts val="1200"/>
              <a:buFont typeface="Advent Pro"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FCBF4A"/>
                </a:solidFill>
                <a:effectLst/>
                <a:uLnTx/>
                <a:uFillTx/>
                <a:latin typeface="Advent Pro"/>
                <a:ea typeface="Advent Pro"/>
                <a:cs typeface="Advent Pro"/>
                <a:sym typeface="Advent Pro"/>
              </a:rPr>
              <a:t>ACOMPANHE </a:t>
            </a:r>
            <a:r>
              <a:rPr lang="pt-BR" sz="1200" b="1" dirty="0">
                <a:solidFill>
                  <a:srgbClr val="FCBF4A"/>
                </a:solidFill>
                <a:latin typeface="Advent Pro"/>
                <a:ea typeface="Advent Pro"/>
                <a:cs typeface="Advent Pro"/>
                <a:sym typeface="Advent Pro"/>
              </a:rPr>
              <a:t>TAMBÉM 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FCBF4A"/>
                </a:solidFill>
                <a:effectLst/>
                <a:uLnTx/>
                <a:uFillTx/>
                <a:latin typeface="Advent Pro"/>
                <a:ea typeface="Advent Pro"/>
                <a:cs typeface="Advent Pro"/>
                <a:sym typeface="Advent Pro"/>
              </a:rPr>
              <a:t>PELO SEU LIVRO DIDÁTICO</a:t>
            </a:r>
          </a:p>
          <a:p>
            <a:pPr marL="72000" marR="7200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65A97"/>
              </a:buClr>
              <a:buSzPts val="1200"/>
              <a:buFont typeface="Advent Pro"/>
              <a:buNone/>
              <a:tabLst/>
              <a:defRPr/>
            </a:pP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srgbClr val="FCBF4A"/>
              </a:solidFill>
              <a:effectLst/>
              <a:uLnTx/>
              <a:uFillTx/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66" name="Google Shape;340;p21"/>
          <p:cNvSpPr txBox="1"/>
          <p:nvPr/>
        </p:nvSpPr>
        <p:spPr>
          <a:xfrm>
            <a:off x="4496960" y="1062806"/>
            <a:ext cx="1538100" cy="4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rPr>
              <a:t>LEIA</a:t>
            </a:r>
            <a:endParaRPr dirty="0">
              <a:solidFill>
                <a:srgbClr val="2D406A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67" name="Google Shape;341;p21"/>
          <p:cNvSpPr txBox="1"/>
          <p:nvPr/>
        </p:nvSpPr>
        <p:spPr>
          <a:xfrm>
            <a:off x="2054451" y="3185888"/>
            <a:ext cx="1538100" cy="4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rPr>
              <a:t>TESTE</a:t>
            </a:r>
            <a:endParaRPr dirty="0">
              <a:solidFill>
                <a:srgbClr val="2D406A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68" name="Google Shape;346;p21"/>
          <p:cNvSpPr txBox="1"/>
          <p:nvPr/>
        </p:nvSpPr>
        <p:spPr>
          <a:xfrm>
            <a:off x="6227013" y="3073866"/>
            <a:ext cx="1538100" cy="4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2D406A"/>
                </a:solidFill>
                <a:latin typeface="Anton"/>
                <a:ea typeface="Anton"/>
                <a:cs typeface="Anton"/>
                <a:sym typeface="Anton"/>
              </a:rPr>
              <a:t>ANOTE</a:t>
            </a:r>
            <a:endParaRPr dirty="0">
              <a:solidFill>
                <a:srgbClr val="2D406A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69" name="Google Shape;347;p21"/>
          <p:cNvSpPr txBox="1">
            <a:spLocks/>
          </p:cNvSpPr>
          <p:nvPr/>
        </p:nvSpPr>
        <p:spPr>
          <a:xfrm>
            <a:off x="5960307" y="3584177"/>
            <a:ext cx="1869900" cy="1229562"/>
          </a:xfrm>
          <a:prstGeom prst="rect">
            <a:avLst/>
          </a:prstGeom>
          <a:solidFill>
            <a:schemeClr val="lt2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spcFirstLastPara="1" wrap="square" lIns="91425" tIns="162000" rIns="91425" bIns="0" anchor="t" anchorCtr="0">
            <a:noAutofit/>
          </a:bodyPr>
          <a:lstStyle/>
          <a:p>
            <a:pPr marL="72000" marR="7200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65A97"/>
              </a:buClr>
              <a:buSzPts val="1200"/>
              <a:buFont typeface="Advent Pro"/>
              <a:buNone/>
              <a:tabLst/>
              <a:defRPr/>
            </a:pPr>
            <a:endParaRPr kumimoji="0" lang="pt-BR" sz="1200" b="1" i="0" u="none" strike="noStrike" kern="0" cap="none" spc="0" normalizeH="0" baseline="0" noProof="0">
              <a:ln>
                <a:noFill/>
              </a:ln>
              <a:solidFill>
                <a:srgbClr val="2D406A"/>
              </a:solidFill>
              <a:effectLst/>
              <a:uLnTx/>
              <a:uFillTx/>
              <a:latin typeface="Advent Pro"/>
              <a:ea typeface="Advent Pro"/>
              <a:cs typeface="Advent Pro"/>
              <a:sym typeface="Advent Pro"/>
            </a:endParaRPr>
          </a:p>
          <a:p>
            <a:pPr marL="72000" marR="7200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65A97"/>
              </a:buClr>
              <a:buSzPts val="1200"/>
              <a:buFont typeface="Advent Pro"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>
                <a:ln>
                  <a:noFill/>
                </a:ln>
                <a:solidFill>
                  <a:srgbClr val="2D406A"/>
                </a:solidFill>
                <a:effectLst/>
                <a:uLnTx/>
                <a:uFillTx/>
                <a:latin typeface="Advent Pro"/>
                <a:ea typeface="Advent Pro"/>
                <a:cs typeface="Advent Pro"/>
                <a:sym typeface="Advent Pro"/>
              </a:rPr>
              <a:t>FAÇA OS SEUS RESUMOS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srgbClr val="2D406A"/>
              </a:solidFill>
              <a:effectLst/>
              <a:uLnTx/>
              <a:uFillTx/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70" name="Google Shape;348;p21"/>
          <p:cNvSpPr txBox="1">
            <a:spLocks/>
          </p:cNvSpPr>
          <p:nvPr/>
        </p:nvSpPr>
        <p:spPr>
          <a:xfrm>
            <a:off x="1930613" y="3605197"/>
            <a:ext cx="1869900" cy="1219052"/>
          </a:xfrm>
          <a:prstGeom prst="rect">
            <a:avLst/>
          </a:prstGeom>
          <a:solidFill>
            <a:srgbClr val="F3F3F3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spcFirstLastPara="1" wrap="square" lIns="91425" tIns="162000" rIns="91425" bIns="0" anchor="t" anchorCtr="0">
            <a:noAutofit/>
          </a:bodyPr>
          <a:lstStyle/>
          <a:p>
            <a:pPr marL="72000" marR="7200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65A97"/>
              </a:buClr>
              <a:buSzPts val="1200"/>
              <a:buFont typeface="Advent Pro"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>
                <a:ln>
                  <a:noFill/>
                </a:ln>
                <a:solidFill>
                  <a:srgbClr val="2D406A"/>
                </a:solidFill>
                <a:effectLst/>
                <a:uLnTx/>
                <a:uFillTx/>
                <a:latin typeface="Advent Pro"/>
                <a:ea typeface="Advent Pro"/>
                <a:cs typeface="Advent Pro"/>
                <a:sym typeface="Advent Pro"/>
              </a:rPr>
              <a:t>AVALIE OS SEUS CONHECIMENTOS FAZENDO OS EXERCÍCIOS PROPOSTOS DOS SLIDES E DO LIVRO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srgbClr val="2D406A"/>
              </a:solidFill>
              <a:effectLst/>
              <a:uLnTx/>
              <a:uFillTx/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406A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"/>
          <p:cNvSpPr txBox="1">
            <a:spLocks noGrp="1"/>
          </p:cNvSpPr>
          <p:nvPr>
            <p:ph type="subTitle" idx="1"/>
          </p:nvPr>
        </p:nvSpPr>
        <p:spPr>
          <a:xfrm>
            <a:off x="2847125" y="1872060"/>
            <a:ext cx="42249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rgbClr val="FCBF4A"/>
                </a:solidFill>
              </a:rPr>
              <a:t>“NA VIDA NÃO EXISTE NADA A SER TEMIDO, APENAS A SER COMPREENDIDO.”</a:t>
            </a:r>
            <a:endParaRPr sz="2000" b="1" dirty="0">
              <a:solidFill>
                <a:srgbClr val="FCBF4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FCBF4A"/>
              </a:solidFill>
            </a:endParaRPr>
          </a:p>
        </p:txBody>
      </p:sp>
      <p:sp>
        <p:nvSpPr>
          <p:cNvPr id="239" name="Google Shape;239;p20"/>
          <p:cNvSpPr txBox="1">
            <a:spLocks noGrp="1"/>
          </p:cNvSpPr>
          <p:nvPr>
            <p:ph type="ctrTitle"/>
          </p:nvPr>
        </p:nvSpPr>
        <p:spPr>
          <a:xfrm>
            <a:off x="2847125" y="2881975"/>
            <a:ext cx="2364300" cy="7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3F3F3"/>
                </a:solidFill>
              </a:rPr>
              <a:t>—MARIE CURIE</a:t>
            </a:r>
            <a:endParaRPr dirty="0">
              <a:solidFill>
                <a:srgbClr val="F3F3F3"/>
              </a:solidFill>
            </a:endParaRPr>
          </a:p>
        </p:txBody>
      </p:sp>
      <p:grpSp>
        <p:nvGrpSpPr>
          <p:cNvPr id="240" name="Google Shape;240;p20"/>
          <p:cNvGrpSpPr/>
          <p:nvPr/>
        </p:nvGrpSpPr>
        <p:grpSpPr>
          <a:xfrm>
            <a:off x="6305578" y="2798954"/>
            <a:ext cx="1208397" cy="1202999"/>
            <a:chOff x="6988750" y="560250"/>
            <a:chExt cx="1208397" cy="1202999"/>
          </a:xfrm>
        </p:grpSpPr>
        <p:sp>
          <p:nvSpPr>
            <p:cNvPr id="241" name="Google Shape;241;p20"/>
            <p:cNvSpPr/>
            <p:nvPr/>
          </p:nvSpPr>
          <p:spPr>
            <a:xfrm>
              <a:off x="7013766" y="874594"/>
              <a:ext cx="665541" cy="576276"/>
            </a:xfrm>
            <a:custGeom>
              <a:avLst/>
              <a:gdLst/>
              <a:ahLst/>
              <a:cxnLst/>
              <a:rect l="l" t="t" r="r" b="b"/>
              <a:pathLst>
                <a:path w="10110" h="8754" extrusionOk="0">
                  <a:moveTo>
                    <a:pt x="7465" y="203"/>
                  </a:moveTo>
                  <a:lnTo>
                    <a:pt x="9874" y="4376"/>
                  </a:lnTo>
                  <a:lnTo>
                    <a:pt x="7465" y="8548"/>
                  </a:lnTo>
                  <a:lnTo>
                    <a:pt x="2645" y="8548"/>
                  </a:lnTo>
                  <a:lnTo>
                    <a:pt x="237" y="4376"/>
                  </a:lnTo>
                  <a:lnTo>
                    <a:pt x="2645" y="203"/>
                  </a:lnTo>
                  <a:close/>
                  <a:moveTo>
                    <a:pt x="2529" y="1"/>
                  </a:moveTo>
                  <a:lnTo>
                    <a:pt x="0" y="4376"/>
                  </a:lnTo>
                  <a:lnTo>
                    <a:pt x="2498" y="8703"/>
                  </a:lnTo>
                  <a:lnTo>
                    <a:pt x="2529" y="8754"/>
                  </a:lnTo>
                  <a:lnTo>
                    <a:pt x="7582" y="8754"/>
                  </a:lnTo>
                  <a:lnTo>
                    <a:pt x="10110" y="4376"/>
                  </a:lnTo>
                  <a:lnTo>
                    <a:pt x="7613" y="53"/>
                  </a:lnTo>
                  <a:lnTo>
                    <a:pt x="758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7498415" y="591388"/>
              <a:ext cx="665541" cy="576276"/>
            </a:xfrm>
            <a:custGeom>
              <a:avLst/>
              <a:gdLst/>
              <a:ahLst/>
              <a:cxnLst/>
              <a:rect l="l" t="t" r="r" b="b"/>
              <a:pathLst>
                <a:path w="10110" h="8754" extrusionOk="0">
                  <a:moveTo>
                    <a:pt x="7465" y="206"/>
                  </a:moveTo>
                  <a:lnTo>
                    <a:pt x="9873" y="4379"/>
                  </a:lnTo>
                  <a:lnTo>
                    <a:pt x="7465" y="8551"/>
                  </a:lnTo>
                  <a:lnTo>
                    <a:pt x="2645" y="8551"/>
                  </a:lnTo>
                  <a:lnTo>
                    <a:pt x="237" y="4379"/>
                  </a:lnTo>
                  <a:lnTo>
                    <a:pt x="2645" y="206"/>
                  </a:lnTo>
                  <a:close/>
                  <a:moveTo>
                    <a:pt x="2528" y="1"/>
                  </a:moveTo>
                  <a:lnTo>
                    <a:pt x="0" y="4379"/>
                  </a:lnTo>
                  <a:lnTo>
                    <a:pt x="2498" y="8701"/>
                  </a:lnTo>
                  <a:lnTo>
                    <a:pt x="2528" y="8753"/>
                  </a:lnTo>
                  <a:lnTo>
                    <a:pt x="7581" y="8753"/>
                  </a:lnTo>
                  <a:lnTo>
                    <a:pt x="10109" y="4379"/>
                  </a:lnTo>
                  <a:lnTo>
                    <a:pt x="7612" y="52"/>
                  </a:lnTo>
                  <a:lnTo>
                    <a:pt x="758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7500851" y="1155628"/>
              <a:ext cx="665344" cy="576276"/>
            </a:xfrm>
            <a:custGeom>
              <a:avLst/>
              <a:gdLst/>
              <a:ahLst/>
              <a:cxnLst/>
              <a:rect l="l" t="t" r="r" b="b"/>
              <a:pathLst>
                <a:path w="10107" h="8754" extrusionOk="0">
                  <a:moveTo>
                    <a:pt x="7462" y="203"/>
                  </a:moveTo>
                  <a:lnTo>
                    <a:pt x="9874" y="4375"/>
                  </a:lnTo>
                  <a:lnTo>
                    <a:pt x="7462" y="8548"/>
                  </a:lnTo>
                  <a:lnTo>
                    <a:pt x="2646" y="8548"/>
                  </a:lnTo>
                  <a:lnTo>
                    <a:pt x="238" y="4375"/>
                  </a:lnTo>
                  <a:lnTo>
                    <a:pt x="2646" y="203"/>
                  </a:lnTo>
                  <a:close/>
                  <a:moveTo>
                    <a:pt x="2529" y="1"/>
                  </a:moveTo>
                  <a:lnTo>
                    <a:pt x="1" y="4375"/>
                  </a:lnTo>
                  <a:lnTo>
                    <a:pt x="2499" y="8701"/>
                  </a:lnTo>
                  <a:lnTo>
                    <a:pt x="2529" y="8753"/>
                  </a:lnTo>
                  <a:lnTo>
                    <a:pt x="7582" y="8753"/>
                  </a:lnTo>
                  <a:lnTo>
                    <a:pt x="10107" y="4375"/>
                  </a:lnTo>
                  <a:lnTo>
                    <a:pt x="7609" y="52"/>
                  </a:lnTo>
                  <a:lnTo>
                    <a:pt x="758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7160372" y="85477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8" y="1"/>
                  </a:moveTo>
                  <a:cubicBezTo>
                    <a:pt x="178" y="1"/>
                    <a:pt x="1" y="179"/>
                    <a:pt x="1" y="398"/>
                  </a:cubicBezTo>
                  <a:cubicBezTo>
                    <a:pt x="1" y="618"/>
                    <a:pt x="178" y="795"/>
                    <a:pt x="398" y="795"/>
                  </a:cubicBezTo>
                  <a:cubicBezTo>
                    <a:pt x="617" y="795"/>
                    <a:pt x="795" y="618"/>
                    <a:pt x="795" y="398"/>
                  </a:cubicBezTo>
                  <a:cubicBezTo>
                    <a:pt x="795" y="179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7146877" y="841481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3" y="409"/>
                  </a:moveTo>
                  <a:cubicBezTo>
                    <a:pt x="709" y="409"/>
                    <a:pt x="794" y="494"/>
                    <a:pt x="794" y="600"/>
                  </a:cubicBezTo>
                  <a:cubicBezTo>
                    <a:pt x="794" y="706"/>
                    <a:pt x="709" y="796"/>
                    <a:pt x="603" y="796"/>
                  </a:cubicBezTo>
                  <a:cubicBezTo>
                    <a:pt x="497" y="796"/>
                    <a:pt x="407" y="706"/>
                    <a:pt x="407" y="600"/>
                  </a:cubicBezTo>
                  <a:cubicBezTo>
                    <a:pt x="407" y="494"/>
                    <a:pt x="497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0" y="271"/>
                    <a:pt x="0" y="600"/>
                  </a:cubicBezTo>
                  <a:cubicBezTo>
                    <a:pt x="0" y="932"/>
                    <a:pt x="271" y="1203"/>
                    <a:pt x="603" y="1203"/>
                  </a:cubicBezTo>
                  <a:cubicBezTo>
                    <a:pt x="935" y="1203"/>
                    <a:pt x="1202" y="932"/>
                    <a:pt x="1202" y="600"/>
                  </a:cubicBezTo>
                  <a:cubicBezTo>
                    <a:pt x="1202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7481299" y="85477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1"/>
                  </a:moveTo>
                  <a:cubicBezTo>
                    <a:pt x="178" y="1"/>
                    <a:pt x="0" y="179"/>
                    <a:pt x="0" y="398"/>
                  </a:cubicBezTo>
                  <a:cubicBezTo>
                    <a:pt x="0" y="618"/>
                    <a:pt x="178" y="795"/>
                    <a:pt x="397" y="795"/>
                  </a:cubicBezTo>
                  <a:cubicBezTo>
                    <a:pt x="617" y="795"/>
                    <a:pt x="794" y="618"/>
                    <a:pt x="794" y="398"/>
                  </a:cubicBezTo>
                  <a:cubicBezTo>
                    <a:pt x="794" y="179"/>
                    <a:pt x="617" y="1"/>
                    <a:pt x="39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7467738" y="841481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6"/>
                    <a:pt x="709" y="796"/>
                    <a:pt x="603" y="796"/>
                  </a:cubicBezTo>
                  <a:cubicBezTo>
                    <a:pt x="497" y="796"/>
                    <a:pt x="408" y="706"/>
                    <a:pt x="408" y="600"/>
                  </a:cubicBezTo>
                  <a:cubicBezTo>
                    <a:pt x="408" y="494"/>
                    <a:pt x="497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1" y="271"/>
                    <a:pt x="1" y="600"/>
                  </a:cubicBezTo>
                  <a:cubicBezTo>
                    <a:pt x="1" y="932"/>
                    <a:pt x="271" y="1203"/>
                    <a:pt x="603" y="1203"/>
                  </a:cubicBezTo>
                  <a:cubicBezTo>
                    <a:pt x="935" y="1203"/>
                    <a:pt x="1203" y="932"/>
                    <a:pt x="1203" y="600"/>
                  </a:cubicBezTo>
                  <a:cubicBezTo>
                    <a:pt x="1203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0"/>
            <p:cNvSpPr/>
            <p:nvPr/>
          </p:nvSpPr>
          <p:spPr>
            <a:xfrm>
              <a:off x="7642059" y="1135352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8" y="0"/>
                    <a:pt x="1" y="179"/>
                    <a:pt x="1" y="397"/>
                  </a:cubicBezTo>
                  <a:cubicBezTo>
                    <a:pt x="1" y="617"/>
                    <a:pt x="178" y="795"/>
                    <a:pt x="398" y="795"/>
                  </a:cubicBezTo>
                  <a:cubicBezTo>
                    <a:pt x="617" y="795"/>
                    <a:pt x="795" y="617"/>
                    <a:pt x="795" y="397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7628564" y="1121988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4" y="796"/>
                    <a:pt x="407" y="707"/>
                    <a:pt x="407" y="600"/>
                  </a:cubicBezTo>
                  <a:cubicBezTo>
                    <a:pt x="407" y="494"/>
                    <a:pt x="494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0" y="268"/>
                    <a:pt x="0" y="600"/>
                  </a:cubicBezTo>
                  <a:cubicBezTo>
                    <a:pt x="0" y="933"/>
                    <a:pt x="271" y="1204"/>
                    <a:pt x="603" y="1204"/>
                  </a:cubicBezTo>
                  <a:cubicBezTo>
                    <a:pt x="932" y="1204"/>
                    <a:pt x="1202" y="933"/>
                    <a:pt x="1202" y="600"/>
                  </a:cubicBezTo>
                  <a:cubicBezTo>
                    <a:pt x="1202" y="268"/>
                    <a:pt x="932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7002311" y="1135352"/>
              <a:ext cx="52137" cy="52401"/>
            </a:xfrm>
            <a:custGeom>
              <a:avLst/>
              <a:gdLst/>
              <a:ahLst/>
              <a:cxnLst/>
              <a:rect l="l" t="t" r="r" b="b"/>
              <a:pathLst>
                <a:path w="792" h="796" extrusionOk="0">
                  <a:moveTo>
                    <a:pt x="397" y="0"/>
                  </a:moveTo>
                  <a:cubicBezTo>
                    <a:pt x="178" y="0"/>
                    <a:pt x="0" y="179"/>
                    <a:pt x="0" y="397"/>
                  </a:cubicBezTo>
                  <a:cubicBezTo>
                    <a:pt x="0" y="617"/>
                    <a:pt x="178" y="795"/>
                    <a:pt x="397" y="795"/>
                  </a:cubicBezTo>
                  <a:cubicBezTo>
                    <a:pt x="617" y="795"/>
                    <a:pt x="791" y="617"/>
                    <a:pt x="791" y="397"/>
                  </a:cubicBezTo>
                  <a:cubicBezTo>
                    <a:pt x="791" y="179"/>
                    <a:pt x="617" y="0"/>
                    <a:pt x="397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6988750" y="1121988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4" y="796"/>
                    <a:pt x="408" y="707"/>
                    <a:pt x="408" y="600"/>
                  </a:cubicBezTo>
                  <a:cubicBezTo>
                    <a:pt x="408" y="494"/>
                    <a:pt x="494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1" y="268"/>
                    <a:pt x="1" y="600"/>
                  </a:cubicBezTo>
                  <a:cubicBezTo>
                    <a:pt x="1" y="933"/>
                    <a:pt x="271" y="1204"/>
                    <a:pt x="603" y="1204"/>
                  </a:cubicBezTo>
                  <a:cubicBezTo>
                    <a:pt x="932" y="1204"/>
                    <a:pt x="1203" y="933"/>
                    <a:pt x="1203" y="600"/>
                  </a:cubicBezTo>
                  <a:cubicBezTo>
                    <a:pt x="1203" y="268"/>
                    <a:pt x="932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7481299" y="141269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1"/>
                  </a:moveTo>
                  <a:cubicBezTo>
                    <a:pt x="178" y="1"/>
                    <a:pt x="0" y="179"/>
                    <a:pt x="0" y="398"/>
                  </a:cubicBezTo>
                  <a:cubicBezTo>
                    <a:pt x="0" y="617"/>
                    <a:pt x="178" y="796"/>
                    <a:pt x="397" y="796"/>
                  </a:cubicBezTo>
                  <a:cubicBezTo>
                    <a:pt x="617" y="796"/>
                    <a:pt x="794" y="617"/>
                    <a:pt x="794" y="398"/>
                  </a:cubicBezTo>
                  <a:cubicBezTo>
                    <a:pt x="794" y="179"/>
                    <a:pt x="617" y="1"/>
                    <a:pt x="39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7467738" y="1399401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8"/>
                  </a:moveTo>
                  <a:cubicBezTo>
                    <a:pt x="709" y="408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7" y="796"/>
                    <a:pt x="408" y="707"/>
                    <a:pt x="408" y="600"/>
                  </a:cubicBezTo>
                  <a:cubicBezTo>
                    <a:pt x="408" y="494"/>
                    <a:pt x="497" y="408"/>
                    <a:pt x="603" y="408"/>
                  </a:cubicBezTo>
                  <a:close/>
                  <a:moveTo>
                    <a:pt x="603" y="1"/>
                  </a:moveTo>
                  <a:cubicBezTo>
                    <a:pt x="271" y="1"/>
                    <a:pt x="1" y="271"/>
                    <a:pt x="1" y="600"/>
                  </a:cubicBezTo>
                  <a:cubicBezTo>
                    <a:pt x="1" y="933"/>
                    <a:pt x="271" y="1203"/>
                    <a:pt x="603" y="1203"/>
                  </a:cubicBezTo>
                  <a:cubicBezTo>
                    <a:pt x="935" y="1203"/>
                    <a:pt x="1203" y="933"/>
                    <a:pt x="1203" y="600"/>
                  </a:cubicBezTo>
                  <a:cubicBezTo>
                    <a:pt x="1203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0"/>
            <p:cNvSpPr/>
            <p:nvPr/>
          </p:nvSpPr>
          <p:spPr>
            <a:xfrm>
              <a:off x="7160372" y="141269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8" y="1"/>
                  </a:moveTo>
                  <a:cubicBezTo>
                    <a:pt x="178" y="1"/>
                    <a:pt x="1" y="179"/>
                    <a:pt x="1" y="398"/>
                  </a:cubicBezTo>
                  <a:cubicBezTo>
                    <a:pt x="1" y="617"/>
                    <a:pt x="178" y="796"/>
                    <a:pt x="398" y="796"/>
                  </a:cubicBezTo>
                  <a:cubicBezTo>
                    <a:pt x="617" y="796"/>
                    <a:pt x="795" y="617"/>
                    <a:pt x="795" y="398"/>
                  </a:cubicBezTo>
                  <a:cubicBezTo>
                    <a:pt x="795" y="179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7146877" y="1399401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8"/>
                  </a:moveTo>
                  <a:cubicBezTo>
                    <a:pt x="709" y="408"/>
                    <a:pt x="794" y="494"/>
                    <a:pt x="794" y="600"/>
                  </a:cubicBezTo>
                  <a:cubicBezTo>
                    <a:pt x="794" y="707"/>
                    <a:pt x="709" y="796"/>
                    <a:pt x="603" y="796"/>
                  </a:cubicBezTo>
                  <a:cubicBezTo>
                    <a:pt x="497" y="796"/>
                    <a:pt x="407" y="707"/>
                    <a:pt x="407" y="600"/>
                  </a:cubicBezTo>
                  <a:cubicBezTo>
                    <a:pt x="407" y="494"/>
                    <a:pt x="497" y="408"/>
                    <a:pt x="603" y="408"/>
                  </a:cubicBezTo>
                  <a:close/>
                  <a:moveTo>
                    <a:pt x="603" y="1"/>
                  </a:moveTo>
                  <a:cubicBezTo>
                    <a:pt x="271" y="1"/>
                    <a:pt x="0" y="271"/>
                    <a:pt x="0" y="600"/>
                  </a:cubicBezTo>
                  <a:cubicBezTo>
                    <a:pt x="0" y="933"/>
                    <a:pt x="271" y="1203"/>
                    <a:pt x="603" y="1203"/>
                  </a:cubicBezTo>
                  <a:cubicBezTo>
                    <a:pt x="935" y="1203"/>
                    <a:pt x="1202" y="933"/>
                    <a:pt x="1202" y="600"/>
                  </a:cubicBezTo>
                  <a:cubicBezTo>
                    <a:pt x="1202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7644495" y="573614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9" y="0"/>
                  </a:moveTo>
                  <a:cubicBezTo>
                    <a:pt x="179" y="0"/>
                    <a:pt x="1" y="178"/>
                    <a:pt x="1" y="397"/>
                  </a:cubicBezTo>
                  <a:cubicBezTo>
                    <a:pt x="1" y="617"/>
                    <a:pt x="179" y="795"/>
                    <a:pt x="399" y="795"/>
                  </a:cubicBezTo>
                  <a:cubicBezTo>
                    <a:pt x="617" y="795"/>
                    <a:pt x="796" y="617"/>
                    <a:pt x="796" y="397"/>
                  </a:cubicBezTo>
                  <a:cubicBezTo>
                    <a:pt x="796" y="178"/>
                    <a:pt x="617" y="0"/>
                    <a:pt x="399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7631263" y="560250"/>
              <a:ext cx="79193" cy="78996"/>
            </a:xfrm>
            <a:custGeom>
              <a:avLst/>
              <a:gdLst/>
              <a:ahLst/>
              <a:cxnLst/>
              <a:rect l="l" t="t" r="r" b="b"/>
              <a:pathLst>
                <a:path w="1203" h="1200" extrusionOk="0">
                  <a:moveTo>
                    <a:pt x="600" y="409"/>
                  </a:moveTo>
                  <a:cubicBezTo>
                    <a:pt x="706" y="409"/>
                    <a:pt x="795" y="494"/>
                    <a:pt x="795" y="600"/>
                  </a:cubicBezTo>
                  <a:cubicBezTo>
                    <a:pt x="795" y="706"/>
                    <a:pt x="706" y="793"/>
                    <a:pt x="600" y="793"/>
                  </a:cubicBezTo>
                  <a:cubicBezTo>
                    <a:pt x="494" y="793"/>
                    <a:pt x="407" y="706"/>
                    <a:pt x="407" y="600"/>
                  </a:cubicBezTo>
                  <a:cubicBezTo>
                    <a:pt x="407" y="494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71" y="1"/>
                    <a:pt x="0" y="268"/>
                    <a:pt x="0" y="600"/>
                  </a:cubicBezTo>
                  <a:cubicBezTo>
                    <a:pt x="0" y="932"/>
                    <a:pt x="271" y="1200"/>
                    <a:pt x="600" y="1200"/>
                  </a:cubicBezTo>
                  <a:cubicBezTo>
                    <a:pt x="932" y="1200"/>
                    <a:pt x="1202" y="932"/>
                    <a:pt x="1202" y="600"/>
                  </a:cubicBezTo>
                  <a:cubicBezTo>
                    <a:pt x="1202" y="268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7965488" y="573614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0"/>
                  </a:moveTo>
                  <a:cubicBezTo>
                    <a:pt x="178" y="0"/>
                    <a:pt x="0" y="178"/>
                    <a:pt x="0" y="397"/>
                  </a:cubicBezTo>
                  <a:cubicBezTo>
                    <a:pt x="0" y="617"/>
                    <a:pt x="178" y="795"/>
                    <a:pt x="397" y="795"/>
                  </a:cubicBezTo>
                  <a:cubicBezTo>
                    <a:pt x="617" y="795"/>
                    <a:pt x="794" y="617"/>
                    <a:pt x="794" y="397"/>
                  </a:cubicBezTo>
                  <a:cubicBezTo>
                    <a:pt x="794" y="178"/>
                    <a:pt x="617" y="0"/>
                    <a:pt x="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7952124" y="560250"/>
              <a:ext cx="79193" cy="78996"/>
            </a:xfrm>
            <a:custGeom>
              <a:avLst/>
              <a:gdLst/>
              <a:ahLst/>
              <a:cxnLst/>
              <a:rect l="l" t="t" r="r" b="b"/>
              <a:pathLst>
                <a:path w="1203" h="1200" extrusionOk="0">
                  <a:moveTo>
                    <a:pt x="600" y="409"/>
                  </a:moveTo>
                  <a:cubicBezTo>
                    <a:pt x="710" y="409"/>
                    <a:pt x="795" y="494"/>
                    <a:pt x="795" y="600"/>
                  </a:cubicBezTo>
                  <a:cubicBezTo>
                    <a:pt x="795" y="706"/>
                    <a:pt x="710" y="793"/>
                    <a:pt x="600" y="793"/>
                  </a:cubicBezTo>
                  <a:cubicBezTo>
                    <a:pt x="494" y="793"/>
                    <a:pt x="409" y="706"/>
                    <a:pt x="409" y="600"/>
                  </a:cubicBezTo>
                  <a:cubicBezTo>
                    <a:pt x="409" y="494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71" y="1"/>
                    <a:pt x="1" y="268"/>
                    <a:pt x="1" y="600"/>
                  </a:cubicBezTo>
                  <a:cubicBezTo>
                    <a:pt x="1" y="932"/>
                    <a:pt x="271" y="1200"/>
                    <a:pt x="600" y="1200"/>
                  </a:cubicBezTo>
                  <a:cubicBezTo>
                    <a:pt x="932" y="1200"/>
                    <a:pt x="1203" y="932"/>
                    <a:pt x="1203" y="600"/>
                  </a:cubicBezTo>
                  <a:cubicBezTo>
                    <a:pt x="1203" y="268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8126248" y="854121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8" y="0"/>
                    <a:pt x="0" y="179"/>
                    <a:pt x="0" y="398"/>
                  </a:cubicBezTo>
                  <a:cubicBezTo>
                    <a:pt x="0" y="617"/>
                    <a:pt x="178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8112950" y="840559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0" y="409"/>
                  </a:moveTo>
                  <a:cubicBezTo>
                    <a:pt x="706" y="409"/>
                    <a:pt x="795" y="497"/>
                    <a:pt x="795" y="604"/>
                  </a:cubicBezTo>
                  <a:cubicBezTo>
                    <a:pt x="795" y="710"/>
                    <a:pt x="706" y="796"/>
                    <a:pt x="600" y="796"/>
                  </a:cubicBezTo>
                  <a:cubicBezTo>
                    <a:pt x="494" y="796"/>
                    <a:pt x="408" y="710"/>
                    <a:pt x="408" y="604"/>
                  </a:cubicBezTo>
                  <a:cubicBezTo>
                    <a:pt x="408" y="497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68" y="1"/>
                    <a:pt x="1" y="271"/>
                    <a:pt x="1" y="604"/>
                  </a:cubicBezTo>
                  <a:cubicBezTo>
                    <a:pt x="1" y="936"/>
                    <a:pt x="268" y="1204"/>
                    <a:pt x="600" y="1204"/>
                  </a:cubicBezTo>
                  <a:cubicBezTo>
                    <a:pt x="932" y="1204"/>
                    <a:pt x="1203" y="936"/>
                    <a:pt x="1203" y="604"/>
                  </a:cubicBezTo>
                  <a:cubicBezTo>
                    <a:pt x="1203" y="271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7970623" y="1139631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9" y="0"/>
                    <a:pt x="0" y="179"/>
                    <a:pt x="0" y="398"/>
                  </a:cubicBezTo>
                  <a:cubicBezTo>
                    <a:pt x="0" y="617"/>
                    <a:pt x="179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7957325" y="1126069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0" y="408"/>
                  </a:moveTo>
                  <a:cubicBezTo>
                    <a:pt x="706" y="408"/>
                    <a:pt x="795" y="497"/>
                    <a:pt x="795" y="604"/>
                  </a:cubicBezTo>
                  <a:cubicBezTo>
                    <a:pt x="795" y="710"/>
                    <a:pt x="706" y="796"/>
                    <a:pt x="600" y="796"/>
                  </a:cubicBezTo>
                  <a:cubicBezTo>
                    <a:pt x="494" y="796"/>
                    <a:pt x="408" y="710"/>
                    <a:pt x="408" y="604"/>
                  </a:cubicBezTo>
                  <a:cubicBezTo>
                    <a:pt x="408" y="497"/>
                    <a:pt x="494" y="408"/>
                    <a:pt x="600" y="408"/>
                  </a:cubicBezTo>
                  <a:close/>
                  <a:moveTo>
                    <a:pt x="600" y="1"/>
                  </a:moveTo>
                  <a:cubicBezTo>
                    <a:pt x="271" y="1"/>
                    <a:pt x="1" y="271"/>
                    <a:pt x="1" y="604"/>
                  </a:cubicBezTo>
                  <a:cubicBezTo>
                    <a:pt x="1" y="936"/>
                    <a:pt x="271" y="1203"/>
                    <a:pt x="600" y="1203"/>
                  </a:cubicBezTo>
                  <a:cubicBezTo>
                    <a:pt x="932" y="1203"/>
                    <a:pt x="1203" y="936"/>
                    <a:pt x="1203" y="604"/>
                  </a:cubicBezTo>
                  <a:cubicBezTo>
                    <a:pt x="1203" y="271"/>
                    <a:pt x="932" y="1"/>
                    <a:pt x="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8131383" y="1420203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9" y="0"/>
                  </a:moveTo>
                  <a:cubicBezTo>
                    <a:pt x="179" y="0"/>
                    <a:pt x="1" y="178"/>
                    <a:pt x="1" y="397"/>
                  </a:cubicBezTo>
                  <a:cubicBezTo>
                    <a:pt x="1" y="617"/>
                    <a:pt x="179" y="794"/>
                    <a:pt x="399" y="794"/>
                  </a:cubicBezTo>
                  <a:cubicBezTo>
                    <a:pt x="618" y="794"/>
                    <a:pt x="796" y="617"/>
                    <a:pt x="796" y="397"/>
                  </a:cubicBezTo>
                  <a:cubicBezTo>
                    <a:pt x="796" y="178"/>
                    <a:pt x="618" y="0"/>
                    <a:pt x="399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0"/>
            <p:cNvSpPr/>
            <p:nvPr/>
          </p:nvSpPr>
          <p:spPr>
            <a:xfrm>
              <a:off x="8118085" y="1406642"/>
              <a:ext cx="79062" cy="79193"/>
            </a:xfrm>
            <a:custGeom>
              <a:avLst/>
              <a:gdLst/>
              <a:ahLst/>
              <a:cxnLst/>
              <a:rect l="l" t="t" r="r" b="b"/>
              <a:pathLst>
                <a:path w="1201" h="1203" extrusionOk="0">
                  <a:moveTo>
                    <a:pt x="601" y="408"/>
                  </a:moveTo>
                  <a:cubicBezTo>
                    <a:pt x="707" y="408"/>
                    <a:pt x="792" y="494"/>
                    <a:pt x="792" y="603"/>
                  </a:cubicBezTo>
                  <a:cubicBezTo>
                    <a:pt x="792" y="709"/>
                    <a:pt x="707" y="795"/>
                    <a:pt x="601" y="795"/>
                  </a:cubicBezTo>
                  <a:cubicBezTo>
                    <a:pt x="494" y="795"/>
                    <a:pt x="408" y="709"/>
                    <a:pt x="408" y="603"/>
                  </a:cubicBezTo>
                  <a:cubicBezTo>
                    <a:pt x="408" y="494"/>
                    <a:pt x="494" y="408"/>
                    <a:pt x="601" y="408"/>
                  </a:cubicBezTo>
                  <a:close/>
                  <a:moveTo>
                    <a:pt x="601" y="1"/>
                  </a:moveTo>
                  <a:cubicBezTo>
                    <a:pt x="268" y="1"/>
                    <a:pt x="1" y="271"/>
                    <a:pt x="1" y="603"/>
                  </a:cubicBezTo>
                  <a:cubicBezTo>
                    <a:pt x="1" y="932"/>
                    <a:pt x="268" y="1203"/>
                    <a:pt x="601" y="1203"/>
                  </a:cubicBezTo>
                  <a:cubicBezTo>
                    <a:pt x="933" y="1203"/>
                    <a:pt x="1200" y="932"/>
                    <a:pt x="1200" y="603"/>
                  </a:cubicBezTo>
                  <a:cubicBezTo>
                    <a:pt x="1200" y="271"/>
                    <a:pt x="933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0"/>
            <p:cNvSpPr/>
            <p:nvPr/>
          </p:nvSpPr>
          <p:spPr>
            <a:xfrm>
              <a:off x="7970623" y="1697550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8" y="1"/>
                  </a:moveTo>
                  <a:cubicBezTo>
                    <a:pt x="179" y="1"/>
                    <a:pt x="0" y="178"/>
                    <a:pt x="0" y="398"/>
                  </a:cubicBezTo>
                  <a:cubicBezTo>
                    <a:pt x="0" y="617"/>
                    <a:pt x="179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8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0"/>
            <p:cNvSpPr/>
            <p:nvPr/>
          </p:nvSpPr>
          <p:spPr>
            <a:xfrm>
              <a:off x="7957325" y="1684055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0" y="407"/>
                  </a:moveTo>
                  <a:cubicBezTo>
                    <a:pt x="706" y="407"/>
                    <a:pt x="795" y="497"/>
                    <a:pt x="795" y="603"/>
                  </a:cubicBezTo>
                  <a:cubicBezTo>
                    <a:pt x="795" y="709"/>
                    <a:pt x="706" y="794"/>
                    <a:pt x="600" y="794"/>
                  </a:cubicBezTo>
                  <a:cubicBezTo>
                    <a:pt x="494" y="794"/>
                    <a:pt x="408" y="709"/>
                    <a:pt x="408" y="603"/>
                  </a:cubicBezTo>
                  <a:cubicBezTo>
                    <a:pt x="408" y="497"/>
                    <a:pt x="494" y="407"/>
                    <a:pt x="600" y="407"/>
                  </a:cubicBezTo>
                  <a:close/>
                  <a:moveTo>
                    <a:pt x="600" y="0"/>
                  </a:moveTo>
                  <a:cubicBezTo>
                    <a:pt x="271" y="0"/>
                    <a:pt x="1" y="271"/>
                    <a:pt x="1" y="603"/>
                  </a:cubicBezTo>
                  <a:cubicBezTo>
                    <a:pt x="1" y="932"/>
                    <a:pt x="271" y="1202"/>
                    <a:pt x="600" y="1202"/>
                  </a:cubicBezTo>
                  <a:cubicBezTo>
                    <a:pt x="932" y="1202"/>
                    <a:pt x="1203" y="932"/>
                    <a:pt x="1203" y="603"/>
                  </a:cubicBezTo>
                  <a:cubicBezTo>
                    <a:pt x="1203" y="271"/>
                    <a:pt x="932" y="0"/>
                    <a:pt x="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0"/>
            <p:cNvSpPr/>
            <p:nvPr/>
          </p:nvSpPr>
          <p:spPr>
            <a:xfrm>
              <a:off x="7649696" y="1697550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9" y="1"/>
                  </a:moveTo>
                  <a:cubicBezTo>
                    <a:pt x="179" y="1"/>
                    <a:pt x="1" y="178"/>
                    <a:pt x="1" y="398"/>
                  </a:cubicBezTo>
                  <a:cubicBezTo>
                    <a:pt x="1" y="617"/>
                    <a:pt x="179" y="795"/>
                    <a:pt x="399" y="795"/>
                  </a:cubicBezTo>
                  <a:cubicBezTo>
                    <a:pt x="617" y="795"/>
                    <a:pt x="796" y="617"/>
                    <a:pt x="796" y="398"/>
                  </a:cubicBezTo>
                  <a:cubicBezTo>
                    <a:pt x="796" y="178"/>
                    <a:pt x="617" y="1"/>
                    <a:pt x="399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0"/>
            <p:cNvSpPr/>
            <p:nvPr/>
          </p:nvSpPr>
          <p:spPr>
            <a:xfrm>
              <a:off x="7636398" y="1684055"/>
              <a:ext cx="79259" cy="79193"/>
            </a:xfrm>
            <a:custGeom>
              <a:avLst/>
              <a:gdLst/>
              <a:ahLst/>
              <a:cxnLst/>
              <a:rect l="l" t="t" r="r" b="b"/>
              <a:pathLst>
                <a:path w="1204" h="1203" extrusionOk="0">
                  <a:moveTo>
                    <a:pt x="601" y="407"/>
                  </a:moveTo>
                  <a:cubicBezTo>
                    <a:pt x="707" y="407"/>
                    <a:pt x="796" y="497"/>
                    <a:pt x="796" y="603"/>
                  </a:cubicBezTo>
                  <a:cubicBezTo>
                    <a:pt x="796" y="709"/>
                    <a:pt x="707" y="794"/>
                    <a:pt x="601" y="794"/>
                  </a:cubicBezTo>
                  <a:cubicBezTo>
                    <a:pt x="494" y="794"/>
                    <a:pt x="408" y="709"/>
                    <a:pt x="408" y="603"/>
                  </a:cubicBezTo>
                  <a:cubicBezTo>
                    <a:pt x="408" y="497"/>
                    <a:pt x="494" y="407"/>
                    <a:pt x="601" y="407"/>
                  </a:cubicBezTo>
                  <a:close/>
                  <a:moveTo>
                    <a:pt x="601" y="0"/>
                  </a:moveTo>
                  <a:cubicBezTo>
                    <a:pt x="272" y="0"/>
                    <a:pt x="1" y="271"/>
                    <a:pt x="1" y="603"/>
                  </a:cubicBezTo>
                  <a:cubicBezTo>
                    <a:pt x="1" y="932"/>
                    <a:pt x="272" y="1202"/>
                    <a:pt x="601" y="1202"/>
                  </a:cubicBezTo>
                  <a:cubicBezTo>
                    <a:pt x="933" y="1202"/>
                    <a:pt x="1203" y="932"/>
                    <a:pt x="1203" y="603"/>
                  </a:cubicBezTo>
                  <a:cubicBezTo>
                    <a:pt x="1203" y="271"/>
                    <a:pt x="933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9"/>
          <p:cNvSpPr txBox="1">
            <a:spLocks noGrp="1"/>
          </p:cNvSpPr>
          <p:nvPr>
            <p:ph type="ctrTitle"/>
          </p:nvPr>
        </p:nvSpPr>
        <p:spPr>
          <a:xfrm flipH="1">
            <a:off x="1894115" y="1582225"/>
            <a:ext cx="1953530" cy="4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OBRIGADA</a:t>
            </a:r>
            <a:endParaRPr b="0" dirty="0"/>
          </a:p>
        </p:txBody>
      </p:sp>
      <p:sp>
        <p:nvSpPr>
          <p:cNvPr id="684" name="Google Shape;684;p29"/>
          <p:cNvSpPr txBox="1">
            <a:spLocks noGrp="1"/>
          </p:cNvSpPr>
          <p:nvPr>
            <p:ph type="subTitle" idx="1"/>
          </p:nvPr>
        </p:nvSpPr>
        <p:spPr>
          <a:xfrm flipH="1">
            <a:off x="1458396" y="1942050"/>
            <a:ext cx="2872500" cy="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 b="1" dirty="0"/>
              <a:t>ALGUMA DÚVIDA?</a:t>
            </a:r>
            <a:endParaRPr sz="16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 b="1" dirty="0"/>
              <a:t>ANOTE E ENTRE EM CONTATO...</a:t>
            </a:r>
            <a:endParaRPr sz="1600" b="1" dirty="0"/>
          </a:p>
        </p:txBody>
      </p:sp>
      <p:grpSp>
        <p:nvGrpSpPr>
          <p:cNvPr id="685" name="Google Shape;685;p29"/>
          <p:cNvGrpSpPr/>
          <p:nvPr/>
        </p:nvGrpSpPr>
        <p:grpSpPr>
          <a:xfrm>
            <a:off x="10918075" y="-346487"/>
            <a:ext cx="2136495" cy="4558882"/>
            <a:chOff x="7688425" y="945388"/>
            <a:chExt cx="2136495" cy="4558882"/>
          </a:xfrm>
        </p:grpSpPr>
        <p:grpSp>
          <p:nvGrpSpPr>
            <p:cNvPr id="686" name="Google Shape;686;p29"/>
            <p:cNvGrpSpPr/>
            <p:nvPr/>
          </p:nvGrpSpPr>
          <p:grpSpPr>
            <a:xfrm>
              <a:off x="7688425" y="945388"/>
              <a:ext cx="2136495" cy="4558882"/>
              <a:chOff x="877975" y="584575"/>
              <a:chExt cx="2136495" cy="4558882"/>
            </a:xfrm>
          </p:grpSpPr>
          <p:sp>
            <p:nvSpPr>
              <p:cNvPr id="687" name="Google Shape;687;p29"/>
              <p:cNvSpPr/>
              <p:nvPr/>
            </p:nvSpPr>
            <p:spPr>
              <a:xfrm>
                <a:off x="899596" y="1673954"/>
                <a:ext cx="1567834" cy="3465986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68613" extrusionOk="0">
                    <a:moveTo>
                      <a:pt x="21904" y="1"/>
                    </a:moveTo>
                    <a:lnTo>
                      <a:pt x="18167" y="1350"/>
                    </a:lnTo>
                    <a:lnTo>
                      <a:pt x="18167" y="9031"/>
                    </a:lnTo>
                    <a:cubicBezTo>
                      <a:pt x="18167" y="9031"/>
                      <a:pt x="9239" y="9133"/>
                      <a:pt x="7163" y="11521"/>
                    </a:cubicBezTo>
                    <a:cubicBezTo>
                      <a:pt x="5087" y="13908"/>
                      <a:pt x="2182" y="27403"/>
                      <a:pt x="0" y="54287"/>
                    </a:cubicBezTo>
                    <a:lnTo>
                      <a:pt x="0" y="68613"/>
                    </a:lnTo>
                    <a:lnTo>
                      <a:pt x="31037" y="68613"/>
                    </a:lnTo>
                    <a:lnTo>
                      <a:pt x="30831" y="10607"/>
                    </a:lnTo>
                    <a:cubicBezTo>
                      <a:pt x="30831" y="10607"/>
                      <a:pt x="30311" y="9859"/>
                      <a:pt x="22216" y="9031"/>
                    </a:cubicBezTo>
                    <a:lnTo>
                      <a:pt x="21904" y="1"/>
                    </a:ln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9"/>
              <p:cNvSpPr/>
              <p:nvPr/>
            </p:nvSpPr>
            <p:spPr>
              <a:xfrm>
                <a:off x="1817270" y="1727602"/>
                <a:ext cx="193523" cy="273337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5411" extrusionOk="0">
                    <a:moveTo>
                      <a:pt x="3738" y="0"/>
                    </a:moveTo>
                    <a:lnTo>
                      <a:pt x="1" y="1350"/>
                    </a:lnTo>
                    <a:lnTo>
                      <a:pt x="1" y="5410"/>
                    </a:lnTo>
                    <a:cubicBezTo>
                      <a:pt x="1559" y="5033"/>
                      <a:pt x="2871" y="4029"/>
                      <a:pt x="3830" y="2738"/>
                    </a:cubicBezTo>
                    <a:lnTo>
                      <a:pt x="3738" y="0"/>
                    </a:ln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9"/>
              <p:cNvSpPr/>
              <p:nvPr/>
            </p:nvSpPr>
            <p:spPr>
              <a:xfrm>
                <a:off x="949102" y="2005037"/>
                <a:ext cx="1513834" cy="1878097"/>
              </a:xfrm>
              <a:custGeom>
                <a:avLst/>
                <a:gdLst/>
                <a:ahLst/>
                <a:cxnLst/>
                <a:rect l="l" t="t" r="r" b="b"/>
                <a:pathLst>
                  <a:path w="29968" h="37179" extrusionOk="0">
                    <a:moveTo>
                      <a:pt x="17187" y="0"/>
                    </a:moveTo>
                    <a:lnTo>
                      <a:pt x="17187" y="2477"/>
                    </a:lnTo>
                    <a:cubicBezTo>
                      <a:pt x="17187" y="2477"/>
                      <a:pt x="8259" y="2579"/>
                      <a:pt x="6183" y="4967"/>
                    </a:cubicBezTo>
                    <a:cubicBezTo>
                      <a:pt x="4405" y="7012"/>
                      <a:pt x="2018" y="17207"/>
                      <a:pt x="0" y="36980"/>
                    </a:cubicBezTo>
                    <a:cubicBezTo>
                      <a:pt x="1671" y="36956"/>
                      <a:pt x="3342" y="36946"/>
                      <a:pt x="5014" y="36946"/>
                    </a:cubicBezTo>
                    <a:cubicBezTo>
                      <a:pt x="13089" y="36946"/>
                      <a:pt x="21180" y="37179"/>
                      <a:pt x="29261" y="37179"/>
                    </a:cubicBezTo>
                    <a:cubicBezTo>
                      <a:pt x="29497" y="37179"/>
                      <a:pt x="29732" y="37179"/>
                      <a:pt x="29968" y="37178"/>
                    </a:cubicBezTo>
                    <a:lnTo>
                      <a:pt x="29851" y="4053"/>
                    </a:lnTo>
                    <a:cubicBezTo>
                      <a:pt x="29851" y="4053"/>
                      <a:pt x="29331" y="3305"/>
                      <a:pt x="21236" y="2477"/>
                    </a:cubicBezTo>
                    <a:lnTo>
                      <a:pt x="21150" y="0"/>
                    </a:lnTo>
                    <a:cubicBezTo>
                      <a:pt x="20150" y="332"/>
                      <a:pt x="19337" y="952"/>
                      <a:pt x="19214" y="2056"/>
                    </a:cubicBezTo>
                    <a:cubicBezTo>
                      <a:pt x="18858" y="1164"/>
                      <a:pt x="18063" y="13"/>
                      <a:pt x="17187" y="0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9"/>
              <p:cNvSpPr/>
              <p:nvPr/>
            </p:nvSpPr>
            <p:spPr>
              <a:xfrm>
                <a:off x="1919919" y="2127336"/>
                <a:ext cx="5001" cy="1746455"/>
              </a:xfrm>
              <a:custGeom>
                <a:avLst/>
                <a:gdLst/>
                <a:ahLst/>
                <a:cxnLst/>
                <a:rect l="l" t="t" r="r" b="b"/>
                <a:pathLst>
                  <a:path w="99" h="34573" extrusionOk="0">
                    <a:moveTo>
                      <a:pt x="0" y="1"/>
                    </a:moveTo>
                    <a:lnTo>
                      <a:pt x="0" y="34572"/>
                    </a:lnTo>
                    <a:lnTo>
                      <a:pt x="99" y="34572"/>
                    </a:ln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9"/>
              <p:cNvSpPr/>
              <p:nvPr/>
            </p:nvSpPr>
            <p:spPr>
              <a:xfrm>
                <a:off x="899596" y="3871353"/>
                <a:ext cx="1567834" cy="1268634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25114" extrusionOk="0">
                    <a:moveTo>
                      <a:pt x="5994" y="1"/>
                    </a:moveTo>
                    <a:cubicBezTo>
                      <a:pt x="4322" y="1"/>
                      <a:pt x="2651" y="11"/>
                      <a:pt x="980" y="35"/>
                    </a:cubicBezTo>
                    <a:cubicBezTo>
                      <a:pt x="641" y="3351"/>
                      <a:pt x="315" y="6930"/>
                      <a:pt x="0" y="10788"/>
                    </a:cubicBezTo>
                    <a:lnTo>
                      <a:pt x="0" y="25114"/>
                    </a:lnTo>
                    <a:lnTo>
                      <a:pt x="31037" y="25114"/>
                    </a:lnTo>
                    <a:lnTo>
                      <a:pt x="30948" y="233"/>
                    </a:lnTo>
                    <a:cubicBezTo>
                      <a:pt x="30712" y="234"/>
                      <a:pt x="30477" y="234"/>
                      <a:pt x="30241" y="234"/>
                    </a:cubicBezTo>
                    <a:cubicBezTo>
                      <a:pt x="22160" y="234"/>
                      <a:pt x="14069" y="1"/>
                      <a:pt x="5994" y="1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9"/>
              <p:cNvSpPr/>
              <p:nvPr/>
            </p:nvSpPr>
            <p:spPr>
              <a:xfrm>
                <a:off x="877975" y="2063989"/>
                <a:ext cx="936902" cy="3075959"/>
              </a:xfrm>
              <a:custGeom>
                <a:avLst/>
                <a:gdLst/>
                <a:ahLst/>
                <a:cxnLst/>
                <a:rect l="l" t="t" r="r" b="b"/>
                <a:pathLst>
                  <a:path w="18547" h="60892" extrusionOk="0">
                    <a:moveTo>
                      <a:pt x="18546" y="1"/>
                    </a:moveTo>
                    <a:lnTo>
                      <a:pt x="18546" y="1"/>
                    </a:lnTo>
                    <a:cubicBezTo>
                      <a:pt x="17532" y="21"/>
                      <a:pt x="9304" y="275"/>
                      <a:pt x="7317" y="2560"/>
                    </a:cubicBezTo>
                    <a:cubicBezTo>
                      <a:pt x="5197" y="4999"/>
                      <a:pt x="2226" y="18787"/>
                      <a:pt x="0" y="46254"/>
                    </a:cubicBezTo>
                    <a:lnTo>
                      <a:pt x="0" y="60892"/>
                    </a:lnTo>
                    <a:lnTo>
                      <a:pt x="12819" y="60892"/>
                    </a:lnTo>
                    <a:cubicBezTo>
                      <a:pt x="15933" y="60892"/>
                      <a:pt x="18454" y="58367"/>
                      <a:pt x="18454" y="55254"/>
                    </a:cubicBezTo>
                    <a:lnTo>
                      <a:pt x="18546" y="1"/>
                    </a:ln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9"/>
              <p:cNvSpPr/>
              <p:nvPr/>
            </p:nvSpPr>
            <p:spPr>
              <a:xfrm>
                <a:off x="2020597" y="2064696"/>
                <a:ext cx="459333" cy="307525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60878" extrusionOk="0">
                    <a:moveTo>
                      <a:pt x="76" y="1"/>
                    </a:moveTo>
                    <a:lnTo>
                      <a:pt x="1" y="53999"/>
                    </a:lnTo>
                    <a:cubicBezTo>
                      <a:pt x="1" y="57798"/>
                      <a:pt x="3077" y="60878"/>
                      <a:pt x="6876" y="60878"/>
                    </a:cubicBezTo>
                    <a:lnTo>
                      <a:pt x="9092" y="60878"/>
                    </a:lnTo>
                    <a:lnTo>
                      <a:pt x="8880" y="1611"/>
                    </a:lnTo>
                    <a:cubicBezTo>
                      <a:pt x="8880" y="1611"/>
                      <a:pt x="8349" y="850"/>
                      <a:pt x="76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9"/>
              <p:cNvSpPr/>
              <p:nvPr/>
            </p:nvSpPr>
            <p:spPr>
              <a:xfrm>
                <a:off x="1371668" y="3157006"/>
                <a:ext cx="5051" cy="1986452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9324" extrusionOk="0">
                    <a:moveTo>
                      <a:pt x="1" y="0"/>
                    </a:moveTo>
                    <a:lnTo>
                      <a:pt x="1" y="39323"/>
                    </a:lnTo>
                    <a:lnTo>
                      <a:pt x="99" y="3932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9"/>
              <p:cNvSpPr/>
              <p:nvPr/>
            </p:nvSpPr>
            <p:spPr>
              <a:xfrm>
                <a:off x="1472751" y="2083387"/>
                <a:ext cx="343148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25153" extrusionOk="0">
                    <a:moveTo>
                      <a:pt x="6793" y="1"/>
                    </a:moveTo>
                    <a:cubicBezTo>
                      <a:pt x="6793" y="1"/>
                      <a:pt x="4395" y="597"/>
                      <a:pt x="1268" y="3180"/>
                    </a:cubicBezTo>
                    <a:cubicBezTo>
                      <a:pt x="346" y="3937"/>
                      <a:pt x="0" y="5191"/>
                      <a:pt x="384" y="6317"/>
                    </a:cubicBezTo>
                    <a:lnTo>
                      <a:pt x="6793" y="25152"/>
                    </a:lnTo>
                    <a:lnTo>
                      <a:pt x="6793" y="1"/>
                    </a:ln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9"/>
              <p:cNvSpPr/>
              <p:nvPr/>
            </p:nvSpPr>
            <p:spPr>
              <a:xfrm>
                <a:off x="2021658" y="2083387"/>
                <a:ext cx="342997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0" h="25153" extrusionOk="0">
                    <a:moveTo>
                      <a:pt x="0" y="1"/>
                    </a:moveTo>
                    <a:lnTo>
                      <a:pt x="0" y="25152"/>
                    </a:lnTo>
                    <a:lnTo>
                      <a:pt x="6406" y="6317"/>
                    </a:lnTo>
                    <a:cubicBezTo>
                      <a:pt x="6790" y="5191"/>
                      <a:pt x="6444" y="3937"/>
                      <a:pt x="5525" y="3180"/>
                    </a:cubicBezTo>
                    <a:cubicBezTo>
                      <a:pt x="2395" y="59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9"/>
              <p:cNvSpPr/>
              <p:nvPr/>
            </p:nvSpPr>
            <p:spPr>
              <a:xfrm>
                <a:off x="1514780" y="3215150"/>
                <a:ext cx="861786" cy="1144569"/>
              </a:xfrm>
              <a:custGeom>
                <a:avLst/>
                <a:gdLst/>
                <a:ahLst/>
                <a:cxnLst/>
                <a:rect l="l" t="t" r="r" b="b"/>
                <a:pathLst>
                  <a:path w="17060" h="22658" extrusionOk="0">
                    <a:moveTo>
                      <a:pt x="13367" y="1"/>
                    </a:moveTo>
                    <a:cubicBezTo>
                      <a:pt x="13307" y="1"/>
                      <a:pt x="13247" y="4"/>
                      <a:pt x="13186" y="11"/>
                    </a:cubicBezTo>
                    <a:lnTo>
                      <a:pt x="1532" y="1289"/>
                    </a:lnTo>
                    <a:cubicBezTo>
                      <a:pt x="645" y="1388"/>
                      <a:pt x="0" y="2186"/>
                      <a:pt x="100" y="3077"/>
                    </a:cubicBezTo>
                    <a:lnTo>
                      <a:pt x="2090" y="21212"/>
                    </a:lnTo>
                    <a:cubicBezTo>
                      <a:pt x="2183" y="22043"/>
                      <a:pt x="2884" y="22657"/>
                      <a:pt x="3701" y="22657"/>
                    </a:cubicBezTo>
                    <a:cubicBezTo>
                      <a:pt x="3760" y="22657"/>
                      <a:pt x="3819" y="22654"/>
                      <a:pt x="3878" y="22648"/>
                    </a:cubicBezTo>
                    <a:lnTo>
                      <a:pt x="15529" y="21370"/>
                    </a:lnTo>
                    <a:cubicBezTo>
                      <a:pt x="16419" y="21270"/>
                      <a:pt x="17060" y="20469"/>
                      <a:pt x="16964" y="19582"/>
                    </a:cubicBezTo>
                    <a:lnTo>
                      <a:pt x="14974" y="1442"/>
                    </a:lnTo>
                    <a:cubicBezTo>
                      <a:pt x="14881" y="616"/>
                      <a:pt x="14179" y="1"/>
                      <a:pt x="13367" y="1"/>
                    </a:cubicBezTo>
                    <a:close/>
                  </a:path>
                </a:pathLst>
              </a:custGeom>
              <a:solidFill>
                <a:srgbClr val="2D4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9"/>
              <p:cNvSpPr/>
              <p:nvPr/>
            </p:nvSpPr>
            <p:spPr>
              <a:xfrm>
                <a:off x="1675017" y="3166149"/>
                <a:ext cx="421952" cy="130884"/>
              </a:xfrm>
              <a:custGeom>
                <a:avLst/>
                <a:gdLst/>
                <a:ahLst/>
                <a:cxnLst/>
                <a:rect l="l" t="t" r="r" b="b"/>
                <a:pathLst>
                  <a:path w="8353" h="2591" extrusionOk="0">
                    <a:moveTo>
                      <a:pt x="7037" y="0"/>
                    </a:moveTo>
                    <a:cubicBezTo>
                      <a:pt x="6991" y="0"/>
                      <a:pt x="6946" y="3"/>
                      <a:pt x="6899" y="8"/>
                    </a:cubicBezTo>
                    <a:lnTo>
                      <a:pt x="1193" y="635"/>
                    </a:lnTo>
                    <a:cubicBezTo>
                      <a:pt x="497" y="714"/>
                      <a:pt x="1" y="1334"/>
                      <a:pt x="76" y="2029"/>
                    </a:cubicBezTo>
                    <a:lnTo>
                      <a:pt x="137" y="2591"/>
                    </a:lnTo>
                    <a:lnTo>
                      <a:pt x="8352" y="1687"/>
                    </a:lnTo>
                    <a:lnTo>
                      <a:pt x="8291" y="1125"/>
                    </a:lnTo>
                    <a:cubicBezTo>
                      <a:pt x="8220" y="479"/>
                      <a:pt x="7672" y="0"/>
                      <a:pt x="7037" y="0"/>
                    </a:cubicBezTo>
                    <a:close/>
                  </a:path>
                </a:pathLst>
              </a:custGeom>
              <a:solidFill>
                <a:srgbClr val="08B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9"/>
              <p:cNvSpPr/>
              <p:nvPr/>
            </p:nvSpPr>
            <p:spPr>
              <a:xfrm>
                <a:off x="1449362" y="3813209"/>
                <a:ext cx="217568" cy="405534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8028" extrusionOk="0">
                    <a:moveTo>
                      <a:pt x="1521" y="0"/>
                    </a:moveTo>
                    <a:cubicBezTo>
                      <a:pt x="1025" y="83"/>
                      <a:pt x="531" y="562"/>
                      <a:pt x="398" y="1045"/>
                    </a:cubicBezTo>
                    <a:cubicBezTo>
                      <a:pt x="0" y="2511"/>
                      <a:pt x="295" y="4067"/>
                      <a:pt x="596" y="5553"/>
                    </a:cubicBezTo>
                    <a:cubicBezTo>
                      <a:pt x="637" y="5770"/>
                      <a:pt x="683" y="6005"/>
                      <a:pt x="826" y="6173"/>
                    </a:cubicBezTo>
                    <a:cubicBezTo>
                      <a:pt x="1751" y="7235"/>
                      <a:pt x="2751" y="7291"/>
                      <a:pt x="3954" y="8027"/>
                    </a:cubicBezTo>
                    <a:cubicBezTo>
                      <a:pt x="4087" y="8010"/>
                      <a:pt x="4173" y="7969"/>
                      <a:pt x="4307" y="7952"/>
                    </a:cubicBezTo>
                    <a:cubicBezTo>
                      <a:pt x="4287" y="5795"/>
                      <a:pt x="4015" y="2200"/>
                      <a:pt x="4081" y="1928"/>
                    </a:cubicBezTo>
                    <a:lnTo>
                      <a:pt x="4081" y="1928"/>
                    </a:lnTo>
                    <a:cubicBezTo>
                      <a:pt x="4088" y="1930"/>
                      <a:pt x="4093" y="1931"/>
                      <a:pt x="4097" y="1931"/>
                    </a:cubicBezTo>
                    <a:cubicBezTo>
                      <a:pt x="4102" y="1931"/>
                      <a:pt x="4104" y="1928"/>
                      <a:pt x="4101" y="1923"/>
                    </a:cubicBezTo>
                    <a:cubicBezTo>
                      <a:pt x="4097" y="1915"/>
                      <a:pt x="4094" y="1911"/>
                      <a:pt x="4091" y="1911"/>
                    </a:cubicBezTo>
                    <a:cubicBezTo>
                      <a:pt x="4087" y="1911"/>
                      <a:pt x="4084" y="1917"/>
                      <a:pt x="4081" y="1928"/>
                    </a:cubicBezTo>
                    <a:lnTo>
                      <a:pt x="4081" y="1928"/>
                    </a:lnTo>
                    <a:cubicBezTo>
                      <a:pt x="3888" y="1864"/>
                      <a:pt x="2450" y="934"/>
                      <a:pt x="2443" y="843"/>
                    </a:cubicBezTo>
                    <a:cubicBezTo>
                      <a:pt x="2224" y="508"/>
                      <a:pt x="1829" y="261"/>
                      <a:pt x="1521" y="0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9"/>
              <p:cNvSpPr/>
              <p:nvPr/>
            </p:nvSpPr>
            <p:spPr>
              <a:xfrm>
                <a:off x="1523923" y="2116273"/>
                <a:ext cx="1490546" cy="2211244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43774" extrusionOk="0">
                    <a:moveTo>
                      <a:pt x="16502" y="1"/>
                    </a:moveTo>
                    <a:lnTo>
                      <a:pt x="18821" y="17907"/>
                    </a:lnTo>
                    <a:cubicBezTo>
                      <a:pt x="18821" y="17907"/>
                      <a:pt x="18674" y="30541"/>
                      <a:pt x="18469" y="30688"/>
                    </a:cubicBezTo>
                    <a:cubicBezTo>
                      <a:pt x="17148" y="31630"/>
                      <a:pt x="13793" y="33873"/>
                      <a:pt x="4616" y="33873"/>
                    </a:cubicBezTo>
                    <a:cubicBezTo>
                      <a:pt x="3555" y="33873"/>
                      <a:pt x="2418" y="33843"/>
                      <a:pt x="1196" y="33777"/>
                    </a:cubicBezTo>
                    <a:lnTo>
                      <a:pt x="1" y="41499"/>
                    </a:lnTo>
                    <a:cubicBezTo>
                      <a:pt x="1" y="41499"/>
                      <a:pt x="4595" y="43773"/>
                      <a:pt x="11022" y="43773"/>
                    </a:cubicBezTo>
                    <a:cubicBezTo>
                      <a:pt x="15777" y="43773"/>
                      <a:pt x="21534" y="42529"/>
                      <a:pt x="27176" y="38200"/>
                    </a:cubicBezTo>
                    <a:cubicBezTo>
                      <a:pt x="29506" y="36415"/>
                      <a:pt x="22418" y="4594"/>
                      <a:pt x="21631" y="3019"/>
                    </a:cubicBezTo>
                    <a:cubicBezTo>
                      <a:pt x="20647" y="1052"/>
                      <a:pt x="18119" y="69"/>
                      <a:pt x="16502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9"/>
              <p:cNvSpPr/>
              <p:nvPr/>
            </p:nvSpPr>
            <p:spPr>
              <a:xfrm>
                <a:off x="1388793" y="584575"/>
                <a:ext cx="1124666" cy="1349458"/>
              </a:xfrm>
              <a:custGeom>
                <a:avLst/>
                <a:gdLst/>
                <a:ahLst/>
                <a:cxnLst/>
                <a:rect l="l" t="t" r="r" b="b"/>
                <a:pathLst>
                  <a:path w="22264" h="26714" extrusionOk="0">
                    <a:moveTo>
                      <a:pt x="9230" y="1"/>
                    </a:moveTo>
                    <a:cubicBezTo>
                      <a:pt x="9159" y="1"/>
                      <a:pt x="9087" y="3"/>
                      <a:pt x="9014" y="8"/>
                    </a:cubicBezTo>
                    <a:cubicBezTo>
                      <a:pt x="7763" y="94"/>
                      <a:pt x="6506" y="179"/>
                      <a:pt x="5297" y="501"/>
                    </a:cubicBezTo>
                    <a:cubicBezTo>
                      <a:pt x="4348" y="755"/>
                      <a:pt x="3365" y="1173"/>
                      <a:pt x="2601" y="1800"/>
                    </a:cubicBezTo>
                    <a:cubicBezTo>
                      <a:pt x="1912" y="2358"/>
                      <a:pt x="1532" y="3300"/>
                      <a:pt x="1193" y="4119"/>
                    </a:cubicBezTo>
                    <a:cubicBezTo>
                      <a:pt x="394" y="6044"/>
                      <a:pt x="32" y="8137"/>
                      <a:pt x="21" y="10217"/>
                    </a:cubicBezTo>
                    <a:cubicBezTo>
                      <a:pt x="0" y="13177"/>
                      <a:pt x="669" y="16105"/>
                      <a:pt x="1618" y="18907"/>
                    </a:cubicBezTo>
                    <a:cubicBezTo>
                      <a:pt x="2200" y="20624"/>
                      <a:pt x="2957" y="22391"/>
                      <a:pt x="4413" y="23470"/>
                    </a:cubicBezTo>
                    <a:cubicBezTo>
                      <a:pt x="5620" y="24367"/>
                      <a:pt x="7568" y="25024"/>
                      <a:pt x="9392" y="25024"/>
                    </a:cubicBezTo>
                    <a:cubicBezTo>
                      <a:pt x="10744" y="25024"/>
                      <a:pt x="12028" y="24663"/>
                      <a:pt x="12893" y="23770"/>
                    </a:cubicBezTo>
                    <a:lnTo>
                      <a:pt x="12893" y="23770"/>
                    </a:lnTo>
                    <a:cubicBezTo>
                      <a:pt x="12295" y="24391"/>
                      <a:pt x="14145" y="25903"/>
                      <a:pt x="14546" y="26112"/>
                    </a:cubicBezTo>
                    <a:cubicBezTo>
                      <a:pt x="15294" y="26504"/>
                      <a:pt x="16140" y="26713"/>
                      <a:pt x="16985" y="26713"/>
                    </a:cubicBezTo>
                    <a:cubicBezTo>
                      <a:pt x="17304" y="26713"/>
                      <a:pt x="17623" y="26683"/>
                      <a:pt x="17937" y="26622"/>
                    </a:cubicBezTo>
                    <a:cubicBezTo>
                      <a:pt x="21335" y="25964"/>
                      <a:pt x="22264" y="22121"/>
                      <a:pt x="20157" y="19626"/>
                    </a:cubicBezTo>
                    <a:cubicBezTo>
                      <a:pt x="19513" y="18865"/>
                      <a:pt x="18578" y="18218"/>
                      <a:pt x="17618" y="18218"/>
                    </a:cubicBezTo>
                    <a:cubicBezTo>
                      <a:pt x="17572" y="18218"/>
                      <a:pt x="17527" y="18219"/>
                      <a:pt x="17482" y="18222"/>
                    </a:cubicBezTo>
                    <a:cubicBezTo>
                      <a:pt x="19694" y="14279"/>
                      <a:pt x="20627" y="9552"/>
                      <a:pt x="18317" y="5907"/>
                    </a:cubicBezTo>
                    <a:cubicBezTo>
                      <a:pt x="17992" y="5393"/>
                      <a:pt x="17660" y="4873"/>
                      <a:pt x="17231" y="4437"/>
                    </a:cubicBezTo>
                    <a:cubicBezTo>
                      <a:pt x="16807" y="4002"/>
                      <a:pt x="16265" y="3656"/>
                      <a:pt x="15662" y="3561"/>
                    </a:cubicBezTo>
                    <a:cubicBezTo>
                      <a:pt x="14080" y="2255"/>
                      <a:pt x="12200" y="1066"/>
                      <a:pt x="10322" y="234"/>
                    </a:cubicBezTo>
                    <a:cubicBezTo>
                      <a:pt x="9961" y="73"/>
                      <a:pt x="9610" y="1"/>
                      <a:pt x="92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9"/>
              <p:cNvSpPr/>
              <p:nvPr/>
            </p:nvSpPr>
            <p:spPr>
              <a:xfrm>
                <a:off x="2158152" y="755319"/>
                <a:ext cx="232975" cy="41831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8281" extrusionOk="0">
                    <a:moveTo>
                      <a:pt x="531" y="1"/>
                    </a:moveTo>
                    <a:cubicBezTo>
                      <a:pt x="407" y="1"/>
                      <a:pt x="279" y="10"/>
                      <a:pt x="148" y="29"/>
                    </a:cubicBezTo>
                    <a:cubicBezTo>
                      <a:pt x="1" y="53"/>
                      <a:pt x="57" y="261"/>
                      <a:pt x="191" y="261"/>
                    </a:cubicBezTo>
                    <a:cubicBezTo>
                      <a:pt x="197" y="261"/>
                      <a:pt x="203" y="261"/>
                      <a:pt x="210" y="260"/>
                    </a:cubicBezTo>
                    <a:cubicBezTo>
                      <a:pt x="318" y="245"/>
                      <a:pt x="424" y="238"/>
                      <a:pt x="527" y="238"/>
                    </a:cubicBezTo>
                    <a:cubicBezTo>
                      <a:pt x="2231" y="238"/>
                      <a:pt x="3232" y="2191"/>
                      <a:pt x="3687" y="3613"/>
                    </a:cubicBezTo>
                    <a:cubicBezTo>
                      <a:pt x="4170" y="5120"/>
                      <a:pt x="4132" y="6631"/>
                      <a:pt x="3821" y="8162"/>
                    </a:cubicBezTo>
                    <a:cubicBezTo>
                      <a:pt x="3806" y="8234"/>
                      <a:pt x="3862" y="8280"/>
                      <a:pt x="3918" y="8280"/>
                    </a:cubicBezTo>
                    <a:cubicBezTo>
                      <a:pt x="3954" y="8280"/>
                      <a:pt x="3990" y="8260"/>
                      <a:pt x="4006" y="8214"/>
                    </a:cubicBezTo>
                    <a:cubicBezTo>
                      <a:pt x="4611" y="6371"/>
                      <a:pt x="4417" y="4312"/>
                      <a:pt x="3591" y="2568"/>
                    </a:cubicBezTo>
                    <a:cubicBezTo>
                      <a:pt x="2991" y="1305"/>
                      <a:pt x="1998" y="1"/>
                      <a:pt x="531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9"/>
              <p:cNvSpPr/>
              <p:nvPr/>
            </p:nvSpPr>
            <p:spPr>
              <a:xfrm>
                <a:off x="1991146" y="1744677"/>
                <a:ext cx="298342" cy="173115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3427" extrusionOk="0">
                    <a:moveTo>
                      <a:pt x="1009" y="1"/>
                    </a:moveTo>
                    <a:cubicBezTo>
                      <a:pt x="992" y="1"/>
                      <a:pt x="975" y="7"/>
                      <a:pt x="960" y="22"/>
                    </a:cubicBezTo>
                    <a:cubicBezTo>
                      <a:pt x="1" y="1030"/>
                      <a:pt x="580" y="2585"/>
                      <a:pt x="1735" y="3143"/>
                    </a:cubicBezTo>
                    <a:cubicBezTo>
                      <a:pt x="2136" y="3338"/>
                      <a:pt x="2578" y="3427"/>
                      <a:pt x="3026" y="3427"/>
                    </a:cubicBezTo>
                    <a:cubicBezTo>
                      <a:pt x="4095" y="3427"/>
                      <a:pt x="5200" y="2921"/>
                      <a:pt x="5866" y="2129"/>
                    </a:cubicBezTo>
                    <a:cubicBezTo>
                      <a:pt x="5906" y="2084"/>
                      <a:pt x="5872" y="2017"/>
                      <a:pt x="5819" y="2017"/>
                    </a:cubicBezTo>
                    <a:cubicBezTo>
                      <a:pt x="5808" y="2017"/>
                      <a:pt x="5796" y="2020"/>
                      <a:pt x="5784" y="2026"/>
                    </a:cubicBezTo>
                    <a:cubicBezTo>
                      <a:pt x="4859" y="2502"/>
                      <a:pt x="4066" y="3127"/>
                      <a:pt x="3000" y="3127"/>
                    </a:cubicBezTo>
                    <a:cubicBezTo>
                      <a:pt x="2906" y="3127"/>
                      <a:pt x="2809" y="3122"/>
                      <a:pt x="2711" y="3112"/>
                    </a:cubicBezTo>
                    <a:cubicBezTo>
                      <a:pt x="1193" y="2955"/>
                      <a:pt x="214" y="1496"/>
                      <a:pt x="1080" y="114"/>
                    </a:cubicBezTo>
                    <a:cubicBezTo>
                      <a:pt x="1114" y="61"/>
                      <a:pt x="1062" y="1"/>
                      <a:pt x="1009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9"/>
              <p:cNvSpPr/>
              <p:nvPr/>
            </p:nvSpPr>
            <p:spPr>
              <a:xfrm>
                <a:off x="1386368" y="1358279"/>
                <a:ext cx="183117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541" extrusionOk="0">
                    <a:moveTo>
                      <a:pt x="1651" y="1"/>
                    </a:moveTo>
                    <a:cubicBezTo>
                      <a:pt x="1357" y="1"/>
                      <a:pt x="1064" y="70"/>
                      <a:pt x="806" y="214"/>
                    </a:cubicBezTo>
                    <a:cubicBezTo>
                      <a:pt x="395" y="440"/>
                      <a:pt x="76" y="854"/>
                      <a:pt x="21" y="1320"/>
                    </a:cubicBezTo>
                    <a:cubicBezTo>
                      <a:pt x="1" y="1529"/>
                      <a:pt x="28" y="1738"/>
                      <a:pt x="76" y="1943"/>
                    </a:cubicBezTo>
                    <a:cubicBezTo>
                      <a:pt x="175" y="2372"/>
                      <a:pt x="363" y="2797"/>
                      <a:pt x="703" y="3081"/>
                    </a:cubicBezTo>
                    <a:cubicBezTo>
                      <a:pt x="1182" y="3485"/>
                      <a:pt x="1861" y="3537"/>
                      <a:pt x="2488" y="3540"/>
                    </a:cubicBezTo>
                    <a:cubicBezTo>
                      <a:pt x="2513" y="3540"/>
                      <a:pt x="2538" y="3540"/>
                      <a:pt x="2563" y="3540"/>
                    </a:cubicBezTo>
                    <a:cubicBezTo>
                      <a:pt x="2931" y="3540"/>
                      <a:pt x="3311" y="3514"/>
                      <a:pt x="3625" y="3331"/>
                    </a:cubicBezTo>
                    <a:cubicBezTo>
                      <a:pt x="3385" y="2419"/>
                      <a:pt x="3155" y="1605"/>
                      <a:pt x="3084" y="666"/>
                    </a:cubicBezTo>
                    <a:cubicBezTo>
                      <a:pt x="2743" y="237"/>
                      <a:pt x="2195" y="1"/>
                      <a:pt x="1651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9"/>
              <p:cNvSpPr/>
              <p:nvPr/>
            </p:nvSpPr>
            <p:spPr>
              <a:xfrm>
                <a:off x="1383085" y="1393893"/>
                <a:ext cx="16771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514" extrusionOk="0">
                    <a:moveTo>
                      <a:pt x="1215" y="0"/>
                    </a:moveTo>
                    <a:cubicBezTo>
                      <a:pt x="789" y="0"/>
                      <a:pt x="364" y="118"/>
                      <a:pt x="1" y="345"/>
                    </a:cubicBezTo>
                    <a:lnTo>
                      <a:pt x="110" y="516"/>
                    </a:lnTo>
                    <a:cubicBezTo>
                      <a:pt x="438" y="310"/>
                      <a:pt x="823" y="204"/>
                      <a:pt x="1208" y="204"/>
                    </a:cubicBezTo>
                    <a:cubicBezTo>
                      <a:pt x="1426" y="204"/>
                      <a:pt x="1645" y="238"/>
                      <a:pt x="1854" y="307"/>
                    </a:cubicBezTo>
                    <a:cubicBezTo>
                      <a:pt x="2429" y="495"/>
                      <a:pt x="2906" y="947"/>
                      <a:pt x="3132" y="1513"/>
                    </a:cubicBezTo>
                    <a:lnTo>
                      <a:pt x="3320" y="1437"/>
                    </a:lnTo>
                    <a:cubicBezTo>
                      <a:pt x="3073" y="818"/>
                      <a:pt x="2550" y="321"/>
                      <a:pt x="1916" y="111"/>
                    </a:cubicBezTo>
                    <a:cubicBezTo>
                      <a:pt x="1689" y="37"/>
                      <a:pt x="1452" y="0"/>
                      <a:pt x="121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9"/>
              <p:cNvSpPr/>
              <p:nvPr/>
            </p:nvSpPr>
            <p:spPr>
              <a:xfrm>
                <a:off x="2199727" y="1358279"/>
                <a:ext cx="183319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3541" extrusionOk="0">
                    <a:moveTo>
                      <a:pt x="1978" y="1"/>
                    </a:moveTo>
                    <a:cubicBezTo>
                      <a:pt x="1434" y="1"/>
                      <a:pt x="885" y="237"/>
                      <a:pt x="545" y="666"/>
                    </a:cubicBezTo>
                    <a:cubicBezTo>
                      <a:pt x="473" y="1605"/>
                      <a:pt x="243" y="2419"/>
                      <a:pt x="0" y="3331"/>
                    </a:cubicBezTo>
                    <a:cubicBezTo>
                      <a:pt x="318" y="3514"/>
                      <a:pt x="698" y="3540"/>
                      <a:pt x="1066" y="3540"/>
                    </a:cubicBezTo>
                    <a:cubicBezTo>
                      <a:pt x="1091" y="3540"/>
                      <a:pt x="1116" y="3540"/>
                      <a:pt x="1141" y="3540"/>
                    </a:cubicBezTo>
                    <a:cubicBezTo>
                      <a:pt x="1768" y="3537"/>
                      <a:pt x="2446" y="3485"/>
                      <a:pt x="2925" y="3081"/>
                    </a:cubicBezTo>
                    <a:cubicBezTo>
                      <a:pt x="3261" y="2797"/>
                      <a:pt x="3453" y="2372"/>
                      <a:pt x="3553" y="1943"/>
                    </a:cubicBezTo>
                    <a:cubicBezTo>
                      <a:pt x="3600" y="1738"/>
                      <a:pt x="3628" y="1529"/>
                      <a:pt x="3604" y="1320"/>
                    </a:cubicBezTo>
                    <a:cubicBezTo>
                      <a:pt x="3553" y="854"/>
                      <a:pt x="3234" y="440"/>
                      <a:pt x="2822" y="214"/>
                    </a:cubicBezTo>
                    <a:cubicBezTo>
                      <a:pt x="2564" y="70"/>
                      <a:pt x="2272" y="1"/>
                      <a:pt x="1978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9"/>
              <p:cNvSpPr/>
              <p:nvPr/>
            </p:nvSpPr>
            <p:spPr>
              <a:xfrm>
                <a:off x="2218569" y="1393893"/>
                <a:ext cx="16776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1" h="1514" extrusionOk="0">
                    <a:moveTo>
                      <a:pt x="2105" y="0"/>
                    </a:moveTo>
                    <a:cubicBezTo>
                      <a:pt x="1868" y="0"/>
                      <a:pt x="1632" y="37"/>
                      <a:pt x="1405" y="111"/>
                    </a:cubicBezTo>
                    <a:cubicBezTo>
                      <a:pt x="771" y="321"/>
                      <a:pt x="244" y="818"/>
                      <a:pt x="0" y="1437"/>
                    </a:cubicBezTo>
                    <a:lnTo>
                      <a:pt x="189" y="1513"/>
                    </a:lnTo>
                    <a:cubicBezTo>
                      <a:pt x="411" y="947"/>
                      <a:pt x="891" y="495"/>
                      <a:pt x="1467" y="307"/>
                    </a:cubicBezTo>
                    <a:cubicBezTo>
                      <a:pt x="1676" y="238"/>
                      <a:pt x="1895" y="204"/>
                      <a:pt x="2113" y="204"/>
                    </a:cubicBezTo>
                    <a:cubicBezTo>
                      <a:pt x="2498" y="204"/>
                      <a:pt x="2882" y="310"/>
                      <a:pt x="3210" y="516"/>
                    </a:cubicBezTo>
                    <a:lnTo>
                      <a:pt x="3320" y="345"/>
                    </a:lnTo>
                    <a:cubicBezTo>
                      <a:pt x="2957" y="118"/>
                      <a:pt x="2531" y="0"/>
                      <a:pt x="210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9"/>
              <p:cNvSpPr/>
              <p:nvPr/>
            </p:nvSpPr>
            <p:spPr>
              <a:xfrm>
                <a:off x="1455777" y="720059"/>
                <a:ext cx="868706" cy="1152601"/>
              </a:xfrm>
              <a:custGeom>
                <a:avLst/>
                <a:gdLst/>
                <a:ahLst/>
                <a:cxnLst/>
                <a:rect l="l" t="t" r="r" b="b"/>
                <a:pathLst>
                  <a:path w="17197" h="22817" extrusionOk="0">
                    <a:moveTo>
                      <a:pt x="6682" y="1"/>
                    </a:moveTo>
                    <a:cubicBezTo>
                      <a:pt x="6313" y="1"/>
                      <a:pt x="5996" y="25"/>
                      <a:pt x="5756" y="80"/>
                    </a:cubicBezTo>
                    <a:cubicBezTo>
                      <a:pt x="5303" y="186"/>
                      <a:pt x="4762" y="542"/>
                      <a:pt x="4203" y="1023"/>
                    </a:cubicBezTo>
                    <a:cubicBezTo>
                      <a:pt x="1411" y="3417"/>
                      <a:pt x="1" y="7051"/>
                      <a:pt x="312" y="10721"/>
                    </a:cubicBezTo>
                    <a:cubicBezTo>
                      <a:pt x="387" y="11625"/>
                      <a:pt x="542" y="12618"/>
                      <a:pt x="806" y="13690"/>
                    </a:cubicBezTo>
                    <a:cubicBezTo>
                      <a:pt x="1939" y="18280"/>
                      <a:pt x="3022" y="21528"/>
                      <a:pt x="8588" y="22816"/>
                    </a:cubicBezTo>
                    <a:cubicBezTo>
                      <a:pt x="8588" y="22816"/>
                      <a:pt x="15138" y="21165"/>
                      <a:pt x="16166" y="13228"/>
                    </a:cubicBezTo>
                    <a:cubicBezTo>
                      <a:pt x="17197" y="5287"/>
                      <a:pt x="14724" y="2091"/>
                      <a:pt x="14158" y="1526"/>
                    </a:cubicBezTo>
                    <a:cubicBezTo>
                      <a:pt x="13666" y="1034"/>
                      <a:pt x="9072" y="1"/>
                      <a:pt x="6682" y="1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9"/>
              <p:cNvSpPr/>
              <p:nvPr/>
            </p:nvSpPr>
            <p:spPr>
              <a:xfrm>
                <a:off x="1426175" y="652166"/>
                <a:ext cx="901087" cy="759493"/>
              </a:xfrm>
              <a:custGeom>
                <a:avLst/>
                <a:gdLst/>
                <a:ahLst/>
                <a:cxnLst/>
                <a:rect l="l" t="t" r="r" b="b"/>
                <a:pathLst>
                  <a:path w="17838" h="15035" extrusionOk="0">
                    <a:moveTo>
                      <a:pt x="8925" y="0"/>
                    </a:moveTo>
                    <a:cubicBezTo>
                      <a:pt x="8592" y="0"/>
                      <a:pt x="8256" y="28"/>
                      <a:pt x="7920" y="88"/>
                    </a:cubicBezTo>
                    <a:cubicBezTo>
                      <a:pt x="4197" y="753"/>
                      <a:pt x="2590" y="2363"/>
                      <a:pt x="1532" y="4008"/>
                    </a:cubicBezTo>
                    <a:cubicBezTo>
                      <a:pt x="473" y="5655"/>
                      <a:pt x="0" y="6950"/>
                      <a:pt x="0" y="8399"/>
                    </a:cubicBezTo>
                    <a:cubicBezTo>
                      <a:pt x="0" y="9848"/>
                      <a:pt x="79" y="12595"/>
                      <a:pt x="432" y="13496"/>
                    </a:cubicBezTo>
                    <a:cubicBezTo>
                      <a:pt x="785" y="14397"/>
                      <a:pt x="1392" y="15034"/>
                      <a:pt x="1392" y="15034"/>
                    </a:cubicBezTo>
                    <a:cubicBezTo>
                      <a:pt x="1392" y="15034"/>
                      <a:pt x="1532" y="11259"/>
                      <a:pt x="1532" y="9810"/>
                    </a:cubicBezTo>
                    <a:cubicBezTo>
                      <a:pt x="1532" y="9810"/>
                      <a:pt x="4002" y="6244"/>
                      <a:pt x="7842" y="4713"/>
                    </a:cubicBezTo>
                    <a:cubicBezTo>
                      <a:pt x="10471" y="3668"/>
                      <a:pt x="12549" y="3503"/>
                      <a:pt x="13625" y="3503"/>
                    </a:cubicBezTo>
                    <a:cubicBezTo>
                      <a:pt x="14121" y="3503"/>
                      <a:pt x="14404" y="3538"/>
                      <a:pt x="14429" y="3538"/>
                    </a:cubicBezTo>
                    <a:cubicBezTo>
                      <a:pt x="14508" y="3538"/>
                      <a:pt x="15512" y="12394"/>
                      <a:pt x="16752" y="14572"/>
                    </a:cubicBezTo>
                    <a:cubicBezTo>
                      <a:pt x="16752" y="14572"/>
                      <a:pt x="17605" y="12554"/>
                      <a:pt x="17721" y="10400"/>
                    </a:cubicBezTo>
                    <a:cubicBezTo>
                      <a:pt x="17838" y="8242"/>
                      <a:pt x="16820" y="4244"/>
                      <a:pt x="16074" y="3497"/>
                    </a:cubicBezTo>
                    <a:cubicBezTo>
                      <a:pt x="15397" y="2821"/>
                      <a:pt x="12286" y="0"/>
                      <a:pt x="892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9"/>
              <p:cNvSpPr/>
              <p:nvPr/>
            </p:nvSpPr>
            <p:spPr>
              <a:xfrm>
                <a:off x="2147796" y="811594"/>
                <a:ext cx="121590" cy="545714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0803" extrusionOk="0">
                    <a:moveTo>
                      <a:pt x="237" y="1"/>
                    </a:moveTo>
                    <a:cubicBezTo>
                      <a:pt x="221" y="1"/>
                      <a:pt x="204" y="12"/>
                      <a:pt x="203" y="33"/>
                    </a:cubicBezTo>
                    <a:cubicBezTo>
                      <a:pt x="0" y="1855"/>
                      <a:pt x="203" y="3756"/>
                      <a:pt x="552" y="5551"/>
                    </a:cubicBezTo>
                    <a:cubicBezTo>
                      <a:pt x="895" y="7298"/>
                      <a:pt x="1368" y="9254"/>
                      <a:pt x="2316" y="10782"/>
                    </a:cubicBezTo>
                    <a:cubicBezTo>
                      <a:pt x="2326" y="10796"/>
                      <a:pt x="2339" y="10802"/>
                      <a:pt x="2353" y="10802"/>
                    </a:cubicBezTo>
                    <a:cubicBezTo>
                      <a:pt x="2380" y="10802"/>
                      <a:pt x="2406" y="10779"/>
                      <a:pt x="2395" y="10748"/>
                    </a:cubicBezTo>
                    <a:cubicBezTo>
                      <a:pt x="1853" y="9039"/>
                      <a:pt x="1131" y="7456"/>
                      <a:pt x="761" y="5682"/>
                    </a:cubicBezTo>
                    <a:cubicBezTo>
                      <a:pt x="367" y="3797"/>
                      <a:pt x="323" y="1948"/>
                      <a:pt x="268" y="33"/>
                    </a:cubicBezTo>
                    <a:cubicBezTo>
                      <a:pt x="268" y="11"/>
                      <a:pt x="253" y="1"/>
                      <a:pt x="237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9"/>
              <p:cNvSpPr/>
              <p:nvPr/>
            </p:nvSpPr>
            <p:spPr>
              <a:xfrm>
                <a:off x="1542766" y="821849"/>
                <a:ext cx="611838" cy="310011"/>
              </a:xfrm>
              <a:custGeom>
                <a:avLst/>
                <a:gdLst/>
                <a:ahLst/>
                <a:cxnLst/>
                <a:rect l="l" t="t" r="r" b="b"/>
                <a:pathLst>
                  <a:path w="12112" h="6137" extrusionOk="0">
                    <a:moveTo>
                      <a:pt x="11391" y="0"/>
                    </a:moveTo>
                    <a:cubicBezTo>
                      <a:pt x="7066" y="0"/>
                      <a:pt x="2252" y="2334"/>
                      <a:pt x="18" y="6075"/>
                    </a:cubicBezTo>
                    <a:cubicBezTo>
                      <a:pt x="1" y="6102"/>
                      <a:pt x="26" y="6136"/>
                      <a:pt x="53" y="6136"/>
                    </a:cubicBezTo>
                    <a:cubicBezTo>
                      <a:pt x="63" y="6136"/>
                      <a:pt x="72" y="6132"/>
                      <a:pt x="80" y="6123"/>
                    </a:cubicBezTo>
                    <a:cubicBezTo>
                      <a:pt x="1571" y="4348"/>
                      <a:pt x="3119" y="2810"/>
                      <a:pt x="5201" y="1731"/>
                    </a:cubicBezTo>
                    <a:cubicBezTo>
                      <a:pt x="7339" y="628"/>
                      <a:pt x="9651" y="155"/>
                      <a:pt x="12042" y="121"/>
                    </a:cubicBezTo>
                    <a:cubicBezTo>
                      <a:pt x="12111" y="121"/>
                      <a:pt x="12111" y="21"/>
                      <a:pt x="12042" y="18"/>
                    </a:cubicBezTo>
                    <a:cubicBezTo>
                      <a:pt x="11827" y="6"/>
                      <a:pt x="11610" y="0"/>
                      <a:pt x="11391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9"/>
              <p:cNvSpPr/>
              <p:nvPr/>
            </p:nvSpPr>
            <p:spPr>
              <a:xfrm>
                <a:off x="2053129" y="1000929"/>
                <a:ext cx="115932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1083" extrusionOk="0">
                    <a:moveTo>
                      <a:pt x="366" y="1"/>
                    </a:moveTo>
                    <a:cubicBezTo>
                      <a:pt x="1" y="1"/>
                      <a:pt x="9" y="584"/>
                      <a:pt x="391" y="611"/>
                    </a:cubicBezTo>
                    <a:cubicBezTo>
                      <a:pt x="864" y="642"/>
                      <a:pt x="1299" y="789"/>
                      <a:pt x="1703" y="1036"/>
                    </a:cubicBezTo>
                    <a:cubicBezTo>
                      <a:pt x="1757" y="1068"/>
                      <a:pt x="1809" y="1082"/>
                      <a:pt x="1858" y="1082"/>
                    </a:cubicBezTo>
                    <a:cubicBezTo>
                      <a:pt x="2122" y="1082"/>
                      <a:pt x="2294" y="678"/>
                      <a:pt x="2012" y="505"/>
                    </a:cubicBezTo>
                    <a:cubicBezTo>
                      <a:pt x="1515" y="203"/>
                      <a:pt x="970" y="39"/>
                      <a:pt x="391" y="2"/>
                    </a:cubicBezTo>
                    <a:cubicBezTo>
                      <a:pt x="382" y="1"/>
                      <a:pt x="374" y="1"/>
                      <a:pt x="366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9"/>
              <p:cNvSpPr/>
              <p:nvPr/>
            </p:nvSpPr>
            <p:spPr>
              <a:xfrm>
                <a:off x="1580754" y="1000929"/>
                <a:ext cx="116134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083" extrusionOk="0">
                    <a:moveTo>
                      <a:pt x="1930" y="1"/>
                    </a:moveTo>
                    <a:cubicBezTo>
                      <a:pt x="1922" y="1"/>
                      <a:pt x="1913" y="1"/>
                      <a:pt x="1905" y="2"/>
                    </a:cubicBezTo>
                    <a:cubicBezTo>
                      <a:pt x="1325" y="39"/>
                      <a:pt x="781" y="203"/>
                      <a:pt x="284" y="505"/>
                    </a:cubicBezTo>
                    <a:cubicBezTo>
                      <a:pt x="1" y="678"/>
                      <a:pt x="175" y="1082"/>
                      <a:pt x="438" y="1082"/>
                    </a:cubicBezTo>
                    <a:cubicBezTo>
                      <a:pt x="487" y="1082"/>
                      <a:pt x="540" y="1068"/>
                      <a:pt x="592" y="1036"/>
                    </a:cubicBezTo>
                    <a:cubicBezTo>
                      <a:pt x="996" y="789"/>
                      <a:pt x="1432" y="642"/>
                      <a:pt x="1905" y="611"/>
                    </a:cubicBezTo>
                    <a:cubicBezTo>
                      <a:pt x="2286" y="584"/>
                      <a:pt x="2298" y="1"/>
                      <a:pt x="19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9"/>
              <p:cNvSpPr/>
              <p:nvPr/>
            </p:nvSpPr>
            <p:spPr>
              <a:xfrm>
                <a:off x="1527055" y="1236687"/>
                <a:ext cx="730649" cy="176802"/>
              </a:xfrm>
              <a:custGeom>
                <a:avLst/>
                <a:gdLst/>
                <a:ahLst/>
                <a:cxnLst/>
                <a:rect l="l" t="t" r="r" b="b"/>
                <a:pathLst>
                  <a:path w="14464" h="3500" extrusionOk="0">
                    <a:moveTo>
                      <a:pt x="5324" y="7"/>
                    </a:moveTo>
                    <a:cubicBezTo>
                      <a:pt x="4598" y="7"/>
                      <a:pt x="3869" y="28"/>
                      <a:pt x="3153" y="130"/>
                    </a:cubicBezTo>
                    <a:cubicBezTo>
                      <a:pt x="2214" y="260"/>
                      <a:pt x="980" y="346"/>
                      <a:pt x="296" y="1131"/>
                    </a:cubicBezTo>
                    <a:cubicBezTo>
                      <a:pt x="14" y="1456"/>
                      <a:pt x="0" y="1980"/>
                      <a:pt x="296" y="2302"/>
                    </a:cubicBezTo>
                    <a:cubicBezTo>
                      <a:pt x="936" y="2997"/>
                      <a:pt x="1923" y="3063"/>
                      <a:pt x="2783" y="3199"/>
                    </a:cubicBezTo>
                    <a:cubicBezTo>
                      <a:pt x="3872" y="3378"/>
                      <a:pt x="4971" y="3392"/>
                      <a:pt x="6071" y="3405"/>
                    </a:cubicBezTo>
                    <a:cubicBezTo>
                      <a:pt x="7369" y="3420"/>
                      <a:pt x="8676" y="3499"/>
                      <a:pt x="9980" y="3499"/>
                    </a:cubicBezTo>
                    <a:cubicBezTo>
                      <a:pt x="10812" y="3499"/>
                      <a:pt x="11644" y="3467"/>
                      <a:pt x="12470" y="3364"/>
                    </a:cubicBezTo>
                    <a:cubicBezTo>
                      <a:pt x="13850" y="3190"/>
                      <a:pt x="14464" y="815"/>
                      <a:pt x="12829" y="462"/>
                    </a:cubicBezTo>
                    <a:cubicBezTo>
                      <a:pt x="10671" y="0"/>
                      <a:pt x="8455" y="42"/>
                      <a:pt x="6266" y="14"/>
                    </a:cubicBezTo>
                    <a:cubicBezTo>
                      <a:pt x="5953" y="11"/>
                      <a:pt x="5639" y="7"/>
                      <a:pt x="5324" y="7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9"/>
              <p:cNvSpPr/>
              <p:nvPr/>
            </p:nvSpPr>
            <p:spPr>
              <a:xfrm>
                <a:off x="1771755" y="985067"/>
                <a:ext cx="117851" cy="474033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9384" extrusionOk="0">
                    <a:moveTo>
                      <a:pt x="118" y="1"/>
                    </a:moveTo>
                    <a:cubicBezTo>
                      <a:pt x="82" y="1"/>
                      <a:pt x="47" y="19"/>
                      <a:pt x="28" y="52"/>
                    </a:cubicBezTo>
                    <a:cubicBezTo>
                      <a:pt x="1" y="103"/>
                      <a:pt x="18" y="164"/>
                      <a:pt x="69" y="192"/>
                    </a:cubicBezTo>
                    <a:cubicBezTo>
                      <a:pt x="771" y="589"/>
                      <a:pt x="1186" y="1247"/>
                      <a:pt x="1405" y="1727"/>
                    </a:cubicBezTo>
                    <a:cubicBezTo>
                      <a:pt x="1655" y="2272"/>
                      <a:pt x="1823" y="2915"/>
                      <a:pt x="1929" y="3755"/>
                    </a:cubicBezTo>
                    <a:cubicBezTo>
                      <a:pt x="2127" y="5358"/>
                      <a:pt x="2076" y="7108"/>
                      <a:pt x="1762" y="9267"/>
                    </a:cubicBezTo>
                    <a:cubicBezTo>
                      <a:pt x="1754" y="9322"/>
                      <a:pt x="1792" y="9373"/>
                      <a:pt x="1847" y="9383"/>
                    </a:cubicBezTo>
                    <a:lnTo>
                      <a:pt x="1864" y="9383"/>
                    </a:lnTo>
                    <a:cubicBezTo>
                      <a:pt x="1912" y="9383"/>
                      <a:pt x="1956" y="9345"/>
                      <a:pt x="1963" y="9294"/>
                    </a:cubicBezTo>
                    <a:cubicBezTo>
                      <a:pt x="2279" y="7119"/>
                      <a:pt x="2333" y="5351"/>
                      <a:pt x="2132" y="3731"/>
                    </a:cubicBezTo>
                    <a:cubicBezTo>
                      <a:pt x="2063" y="3189"/>
                      <a:pt x="1933" y="2381"/>
                      <a:pt x="1590" y="1641"/>
                    </a:cubicBezTo>
                    <a:cubicBezTo>
                      <a:pt x="1357" y="1134"/>
                      <a:pt x="919" y="439"/>
                      <a:pt x="168" y="14"/>
                    </a:cubicBezTo>
                    <a:cubicBezTo>
                      <a:pt x="153" y="5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9"/>
              <p:cNvSpPr/>
              <p:nvPr/>
            </p:nvSpPr>
            <p:spPr>
              <a:xfrm>
                <a:off x="1878849" y="1508716"/>
                <a:ext cx="130026" cy="78399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1552" extrusionOk="0">
                    <a:moveTo>
                      <a:pt x="2385" y="1"/>
                    </a:moveTo>
                    <a:cubicBezTo>
                      <a:pt x="2194" y="445"/>
                      <a:pt x="1857" y="823"/>
                      <a:pt x="1433" y="1062"/>
                    </a:cubicBezTo>
                    <a:cubicBezTo>
                      <a:pt x="1098" y="1249"/>
                      <a:pt x="718" y="1347"/>
                      <a:pt x="338" y="1347"/>
                    </a:cubicBezTo>
                    <a:cubicBezTo>
                      <a:pt x="236" y="1347"/>
                      <a:pt x="134" y="1340"/>
                      <a:pt x="32" y="1326"/>
                    </a:cubicBezTo>
                    <a:lnTo>
                      <a:pt x="1" y="1528"/>
                    </a:lnTo>
                    <a:cubicBezTo>
                      <a:pt x="110" y="1545"/>
                      <a:pt x="224" y="1552"/>
                      <a:pt x="333" y="1552"/>
                    </a:cubicBezTo>
                    <a:cubicBezTo>
                      <a:pt x="752" y="1552"/>
                      <a:pt x="1169" y="1446"/>
                      <a:pt x="1533" y="1237"/>
                    </a:cubicBezTo>
                    <a:cubicBezTo>
                      <a:pt x="1995" y="976"/>
                      <a:pt x="2365" y="565"/>
                      <a:pt x="2573" y="79"/>
                    </a:cubicBezTo>
                    <a:lnTo>
                      <a:pt x="2385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9"/>
              <p:cNvSpPr/>
              <p:nvPr/>
            </p:nvSpPr>
            <p:spPr>
              <a:xfrm>
                <a:off x="1592322" y="1144748"/>
                <a:ext cx="157152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2602" extrusionOk="0">
                    <a:moveTo>
                      <a:pt x="1252" y="1"/>
                    </a:moveTo>
                    <a:cubicBezTo>
                      <a:pt x="453" y="1"/>
                      <a:pt x="39" y="570"/>
                      <a:pt x="21" y="1087"/>
                    </a:cubicBezTo>
                    <a:cubicBezTo>
                      <a:pt x="0" y="1680"/>
                      <a:pt x="631" y="2584"/>
                      <a:pt x="1459" y="2601"/>
                    </a:cubicBezTo>
                    <a:cubicBezTo>
                      <a:pt x="1469" y="2602"/>
                      <a:pt x="1478" y="2602"/>
                      <a:pt x="1488" y="2602"/>
                    </a:cubicBezTo>
                    <a:cubicBezTo>
                      <a:pt x="2302" y="2602"/>
                      <a:pt x="2924" y="2041"/>
                      <a:pt x="3110" y="1539"/>
                    </a:cubicBezTo>
                    <a:cubicBezTo>
                      <a:pt x="3110" y="1539"/>
                      <a:pt x="2809" y="268"/>
                      <a:pt x="1627" y="39"/>
                    </a:cubicBezTo>
                    <a:cubicBezTo>
                      <a:pt x="1494" y="13"/>
                      <a:pt x="1369" y="1"/>
                      <a:pt x="1252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29"/>
              <p:cNvSpPr/>
              <p:nvPr/>
            </p:nvSpPr>
            <p:spPr>
              <a:xfrm>
                <a:off x="1623289" y="1158236"/>
                <a:ext cx="103859" cy="94059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1862" extrusionOk="0">
                    <a:moveTo>
                      <a:pt x="1028" y="1"/>
                    </a:moveTo>
                    <a:cubicBezTo>
                      <a:pt x="611" y="1"/>
                      <a:pt x="231" y="282"/>
                      <a:pt x="124" y="707"/>
                    </a:cubicBezTo>
                    <a:cubicBezTo>
                      <a:pt x="0" y="1204"/>
                      <a:pt x="305" y="1710"/>
                      <a:pt x="802" y="1834"/>
                    </a:cubicBezTo>
                    <a:cubicBezTo>
                      <a:pt x="878" y="1852"/>
                      <a:pt x="953" y="1861"/>
                      <a:pt x="1028" y="1861"/>
                    </a:cubicBezTo>
                    <a:cubicBezTo>
                      <a:pt x="1446" y="1861"/>
                      <a:pt x="1824" y="1580"/>
                      <a:pt x="1929" y="1156"/>
                    </a:cubicBezTo>
                    <a:cubicBezTo>
                      <a:pt x="2056" y="659"/>
                      <a:pt x="1751" y="156"/>
                      <a:pt x="1254" y="28"/>
                    </a:cubicBezTo>
                    <a:cubicBezTo>
                      <a:pt x="1179" y="10"/>
                      <a:pt x="1103" y="1"/>
                      <a:pt x="102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9"/>
              <p:cNvSpPr/>
              <p:nvPr/>
            </p:nvSpPr>
            <p:spPr>
              <a:xfrm>
                <a:off x="1525944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578" y="0"/>
                    </a:moveTo>
                    <a:cubicBezTo>
                      <a:pt x="1789" y="0"/>
                      <a:pt x="952" y="287"/>
                      <a:pt x="280" y="706"/>
                    </a:cubicBezTo>
                    <a:cubicBezTo>
                      <a:pt x="1" y="882"/>
                      <a:pt x="174" y="1285"/>
                      <a:pt x="434" y="1285"/>
                    </a:cubicBezTo>
                    <a:cubicBezTo>
                      <a:pt x="483" y="1285"/>
                      <a:pt x="535" y="1270"/>
                      <a:pt x="588" y="1237"/>
                    </a:cubicBezTo>
                    <a:cubicBezTo>
                      <a:pt x="1166" y="877"/>
                      <a:pt x="1894" y="598"/>
                      <a:pt x="2571" y="598"/>
                    </a:cubicBezTo>
                    <a:cubicBezTo>
                      <a:pt x="3251" y="598"/>
                      <a:pt x="3878" y="879"/>
                      <a:pt x="4247" y="1641"/>
                    </a:cubicBezTo>
                    <a:cubicBezTo>
                      <a:pt x="4300" y="1751"/>
                      <a:pt x="4388" y="1797"/>
                      <a:pt x="4479" y="1797"/>
                    </a:cubicBezTo>
                    <a:cubicBezTo>
                      <a:pt x="4679" y="1797"/>
                      <a:pt x="4892" y="1576"/>
                      <a:pt x="4774" y="1332"/>
                    </a:cubicBezTo>
                    <a:cubicBezTo>
                      <a:pt x="4308" y="369"/>
                      <a:pt x="3473" y="0"/>
                      <a:pt x="257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9"/>
              <p:cNvSpPr/>
              <p:nvPr/>
            </p:nvSpPr>
            <p:spPr>
              <a:xfrm>
                <a:off x="1993419" y="1144748"/>
                <a:ext cx="157203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2602" extrusionOk="0">
                    <a:moveTo>
                      <a:pt x="1859" y="1"/>
                    </a:moveTo>
                    <a:cubicBezTo>
                      <a:pt x="1742" y="1"/>
                      <a:pt x="1617" y="13"/>
                      <a:pt x="1484" y="39"/>
                    </a:cubicBezTo>
                    <a:cubicBezTo>
                      <a:pt x="302" y="268"/>
                      <a:pt x="0" y="1539"/>
                      <a:pt x="0" y="1539"/>
                    </a:cubicBezTo>
                    <a:cubicBezTo>
                      <a:pt x="187" y="2041"/>
                      <a:pt x="808" y="2602"/>
                      <a:pt x="1624" y="2602"/>
                    </a:cubicBezTo>
                    <a:cubicBezTo>
                      <a:pt x="1633" y="2602"/>
                      <a:pt x="1643" y="2602"/>
                      <a:pt x="1652" y="2601"/>
                    </a:cubicBezTo>
                    <a:cubicBezTo>
                      <a:pt x="2481" y="2584"/>
                      <a:pt x="3111" y="1680"/>
                      <a:pt x="3091" y="1087"/>
                    </a:cubicBezTo>
                    <a:cubicBezTo>
                      <a:pt x="3073" y="570"/>
                      <a:pt x="2658" y="1"/>
                      <a:pt x="1859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9"/>
              <p:cNvSpPr/>
              <p:nvPr/>
            </p:nvSpPr>
            <p:spPr>
              <a:xfrm>
                <a:off x="2015899" y="1160004"/>
                <a:ext cx="103909" cy="94008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861" extrusionOk="0">
                    <a:moveTo>
                      <a:pt x="1028" y="0"/>
                    </a:moveTo>
                    <a:cubicBezTo>
                      <a:pt x="954" y="0"/>
                      <a:pt x="878" y="9"/>
                      <a:pt x="803" y="28"/>
                    </a:cubicBezTo>
                    <a:cubicBezTo>
                      <a:pt x="306" y="151"/>
                      <a:pt x="1" y="658"/>
                      <a:pt x="128" y="1155"/>
                    </a:cubicBezTo>
                    <a:cubicBezTo>
                      <a:pt x="232" y="1579"/>
                      <a:pt x="611" y="1861"/>
                      <a:pt x="1029" y="1861"/>
                    </a:cubicBezTo>
                    <a:cubicBezTo>
                      <a:pt x="1104" y="1861"/>
                      <a:pt x="1179" y="1852"/>
                      <a:pt x="1255" y="1833"/>
                    </a:cubicBezTo>
                    <a:cubicBezTo>
                      <a:pt x="1751" y="1710"/>
                      <a:pt x="2056" y="1203"/>
                      <a:pt x="1930" y="706"/>
                    </a:cubicBezTo>
                    <a:cubicBezTo>
                      <a:pt x="1825" y="282"/>
                      <a:pt x="1446" y="0"/>
                      <a:pt x="102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9"/>
              <p:cNvSpPr/>
              <p:nvPr/>
            </p:nvSpPr>
            <p:spPr>
              <a:xfrm>
                <a:off x="1969828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315" y="0"/>
                    </a:moveTo>
                    <a:cubicBezTo>
                      <a:pt x="1419" y="0"/>
                      <a:pt x="584" y="369"/>
                      <a:pt x="118" y="1332"/>
                    </a:cubicBezTo>
                    <a:cubicBezTo>
                      <a:pt x="0" y="1576"/>
                      <a:pt x="213" y="1797"/>
                      <a:pt x="413" y="1797"/>
                    </a:cubicBezTo>
                    <a:cubicBezTo>
                      <a:pt x="504" y="1797"/>
                      <a:pt x="592" y="1751"/>
                      <a:pt x="646" y="1641"/>
                    </a:cubicBezTo>
                    <a:cubicBezTo>
                      <a:pt x="1014" y="881"/>
                      <a:pt x="1642" y="600"/>
                      <a:pt x="2323" y="600"/>
                    </a:cubicBezTo>
                    <a:cubicBezTo>
                      <a:pt x="3000" y="600"/>
                      <a:pt x="3728" y="877"/>
                      <a:pt x="4304" y="1237"/>
                    </a:cubicBezTo>
                    <a:cubicBezTo>
                      <a:pt x="4358" y="1270"/>
                      <a:pt x="4410" y="1285"/>
                      <a:pt x="4460" y="1285"/>
                    </a:cubicBezTo>
                    <a:cubicBezTo>
                      <a:pt x="4721" y="1285"/>
                      <a:pt x="4892" y="882"/>
                      <a:pt x="4613" y="706"/>
                    </a:cubicBezTo>
                    <a:cubicBezTo>
                      <a:pt x="3940" y="287"/>
                      <a:pt x="3104" y="0"/>
                      <a:pt x="231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9"/>
              <p:cNvSpPr/>
              <p:nvPr/>
            </p:nvSpPr>
            <p:spPr>
              <a:xfrm>
                <a:off x="1345905" y="1067963"/>
                <a:ext cx="1041569" cy="246968"/>
              </a:xfrm>
              <a:custGeom>
                <a:avLst/>
                <a:gdLst/>
                <a:ahLst/>
                <a:cxnLst/>
                <a:rect l="l" t="t" r="r" b="b"/>
                <a:pathLst>
                  <a:path w="20619" h="4889" extrusionOk="0">
                    <a:moveTo>
                      <a:pt x="20475" y="353"/>
                    </a:moveTo>
                    <a:lnTo>
                      <a:pt x="20475" y="353"/>
                    </a:lnTo>
                    <a:cubicBezTo>
                      <a:pt x="20523" y="942"/>
                      <a:pt x="20516" y="1538"/>
                      <a:pt x="20469" y="2138"/>
                    </a:cubicBezTo>
                    <a:lnTo>
                      <a:pt x="20469" y="2138"/>
                    </a:lnTo>
                    <a:cubicBezTo>
                      <a:pt x="20567" y="1733"/>
                      <a:pt x="20619" y="1312"/>
                      <a:pt x="20619" y="877"/>
                    </a:cubicBezTo>
                    <a:cubicBezTo>
                      <a:pt x="20619" y="699"/>
                      <a:pt x="20564" y="517"/>
                      <a:pt x="20475" y="353"/>
                    </a:cubicBezTo>
                    <a:close/>
                    <a:moveTo>
                      <a:pt x="884" y="0"/>
                    </a:moveTo>
                    <a:lnTo>
                      <a:pt x="884" y="0"/>
                    </a:lnTo>
                    <a:cubicBezTo>
                      <a:pt x="359" y="459"/>
                      <a:pt x="0" y="1151"/>
                      <a:pt x="0" y="1819"/>
                    </a:cubicBezTo>
                    <a:cubicBezTo>
                      <a:pt x="0" y="3018"/>
                      <a:pt x="486" y="4104"/>
                      <a:pt x="1275" y="4889"/>
                    </a:cubicBezTo>
                    <a:cubicBezTo>
                      <a:pt x="1011" y="3488"/>
                      <a:pt x="860" y="2069"/>
                      <a:pt x="870" y="648"/>
                    </a:cubicBezTo>
                    <a:cubicBezTo>
                      <a:pt x="870" y="432"/>
                      <a:pt x="873" y="216"/>
                      <a:pt x="884" y="0"/>
                    </a:cubicBezTo>
                    <a:close/>
                  </a:path>
                </a:pathLst>
              </a:custGeom>
              <a:solidFill>
                <a:srgbClr val="FFFFFF">
                  <a:alpha val="3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9"/>
              <p:cNvSpPr/>
              <p:nvPr/>
            </p:nvSpPr>
            <p:spPr>
              <a:xfrm>
                <a:off x="1389349" y="1045787"/>
                <a:ext cx="993276" cy="303393"/>
              </a:xfrm>
              <a:custGeom>
                <a:avLst/>
                <a:gdLst/>
                <a:ahLst/>
                <a:cxnLst/>
                <a:rect l="l" t="t" r="r" b="b"/>
                <a:pathLst>
                  <a:path w="19663" h="6006" extrusionOk="0">
                    <a:moveTo>
                      <a:pt x="18241" y="28"/>
                    </a:moveTo>
                    <a:cubicBezTo>
                      <a:pt x="18402" y="967"/>
                      <a:pt x="18491" y="1888"/>
                      <a:pt x="18450" y="2608"/>
                    </a:cubicBezTo>
                    <a:cubicBezTo>
                      <a:pt x="18399" y="3574"/>
                      <a:pt x="18197" y="4512"/>
                      <a:pt x="17991" y="5255"/>
                    </a:cubicBezTo>
                    <a:cubicBezTo>
                      <a:pt x="18776" y="4556"/>
                      <a:pt x="19348" y="3628"/>
                      <a:pt x="19609" y="2577"/>
                    </a:cubicBezTo>
                    <a:cubicBezTo>
                      <a:pt x="19656" y="1977"/>
                      <a:pt x="19663" y="1381"/>
                      <a:pt x="19615" y="792"/>
                    </a:cubicBezTo>
                    <a:cubicBezTo>
                      <a:pt x="19598" y="765"/>
                      <a:pt x="19581" y="737"/>
                      <a:pt x="19560" y="706"/>
                    </a:cubicBezTo>
                    <a:cubicBezTo>
                      <a:pt x="19522" y="1302"/>
                      <a:pt x="19413" y="1895"/>
                      <a:pt x="19225" y="2464"/>
                    </a:cubicBezTo>
                    <a:cubicBezTo>
                      <a:pt x="19211" y="2512"/>
                      <a:pt x="19173" y="2532"/>
                      <a:pt x="19136" y="2532"/>
                    </a:cubicBezTo>
                    <a:cubicBezTo>
                      <a:pt x="19081" y="2532"/>
                      <a:pt x="19026" y="2485"/>
                      <a:pt x="19040" y="2412"/>
                    </a:cubicBezTo>
                    <a:cubicBezTo>
                      <a:pt x="19177" y="1737"/>
                      <a:pt x="19262" y="1066"/>
                      <a:pt x="19269" y="398"/>
                    </a:cubicBezTo>
                    <a:cubicBezTo>
                      <a:pt x="19173" y="326"/>
                      <a:pt x="19063" y="271"/>
                      <a:pt x="18951" y="237"/>
                    </a:cubicBezTo>
                    <a:lnTo>
                      <a:pt x="18241" y="28"/>
                    </a:lnTo>
                    <a:close/>
                    <a:moveTo>
                      <a:pt x="761" y="1"/>
                    </a:moveTo>
                    <a:lnTo>
                      <a:pt x="761" y="1"/>
                    </a:lnTo>
                    <a:cubicBezTo>
                      <a:pt x="493" y="96"/>
                      <a:pt x="243" y="247"/>
                      <a:pt x="24" y="439"/>
                    </a:cubicBezTo>
                    <a:cubicBezTo>
                      <a:pt x="13" y="655"/>
                      <a:pt x="10" y="871"/>
                      <a:pt x="10" y="1087"/>
                    </a:cubicBezTo>
                    <a:cubicBezTo>
                      <a:pt x="0" y="2508"/>
                      <a:pt x="151" y="3927"/>
                      <a:pt x="415" y="5328"/>
                    </a:cubicBezTo>
                    <a:cubicBezTo>
                      <a:pt x="674" y="5588"/>
                      <a:pt x="969" y="5818"/>
                      <a:pt x="1291" y="6006"/>
                    </a:cubicBezTo>
                    <a:cubicBezTo>
                      <a:pt x="1247" y="5906"/>
                      <a:pt x="1202" y="5807"/>
                      <a:pt x="1161" y="5704"/>
                    </a:cubicBezTo>
                    <a:cubicBezTo>
                      <a:pt x="808" y="4803"/>
                      <a:pt x="729" y="2056"/>
                      <a:pt x="729" y="607"/>
                    </a:cubicBezTo>
                    <a:cubicBezTo>
                      <a:pt x="729" y="401"/>
                      <a:pt x="740" y="203"/>
                      <a:pt x="76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9"/>
              <p:cNvSpPr/>
              <p:nvPr/>
            </p:nvSpPr>
            <p:spPr>
              <a:xfrm>
                <a:off x="2350416" y="1065842"/>
                <a:ext cx="27026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2136" extrusionOk="0">
                    <a:moveTo>
                      <a:pt x="244" y="1"/>
                    </a:moveTo>
                    <a:cubicBezTo>
                      <a:pt x="237" y="669"/>
                      <a:pt x="152" y="1340"/>
                      <a:pt x="15" y="2015"/>
                    </a:cubicBezTo>
                    <a:cubicBezTo>
                      <a:pt x="1" y="2088"/>
                      <a:pt x="56" y="2135"/>
                      <a:pt x="111" y="2135"/>
                    </a:cubicBezTo>
                    <a:cubicBezTo>
                      <a:pt x="148" y="2135"/>
                      <a:pt x="186" y="2115"/>
                      <a:pt x="200" y="2067"/>
                    </a:cubicBezTo>
                    <a:cubicBezTo>
                      <a:pt x="388" y="1498"/>
                      <a:pt x="497" y="905"/>
                      <a:pt x="535" y="309"/>
                    </a:cubicBezTo>
                    <a:cubicBezTo>
                      <a:pt x="456" y="192"/>
                      <a:pt x="357" y="86"/>
                      <a:pt x="2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9"/>
              <p:cNvSpPr/>
              <p:nvPr/>
            </p:nvSpPr>
            <p:spPr>
              <a:xfrm>
                <a:off x="1497958" y="1021034"/>
                <a:ext cx="755250" cy="357747"/>
              </a:xfrm>
              <a:custGeom>
                <a:avLst/>
                <a:gdLst/>
                <a:ahLst/>
                <a:cxnLst/>
                <a:rect l="l" t="t" r="r" b="b"/>
                <a:pathLst>
                  <a:path w="14951" h="7082" extrusionOk="0">
                    <a:moveTo>
                      <a:pt x="13375" y="11"/>
                    </a:moveTo>
                    <a:cubicBezTo>
                      <a:pt x="13437" y="518"/>
                      <a:pt x="13519" y="1025"/>
                      <a:pt x="13625" y="1536"/>
                    </a:cubicBezTo>
                    <a:cubicBezTo>
                      <a:pt x="13728" y="2029"/>
                      <a:pt x="13857" y="2508"/>
                      <a:pt x="14005" y="2978"/>
                    </a:cubicBezTo>
                    <a:cubicBezTo>
                      <a:pt x="14088" y="3057"/>
                      <a:pt x="14112" y="3160"/>
                      <a:pt x="14091" y="3255"/>
                    </a:cubicBezTo>
                    <a:cubicBezTo>
                      <a:pt x="14145" y="3427"/>
                      <a:pt x="14204" y="3598"/>
                      <a:pt x="14262" y="3765"/>
                    </a:cubicBezTo>
                    <a:cubicBezTo>
                      <a:pt x="14005" y="2553"/>
                      <a:pt x="13775" y="1220"/>
                      <a:pt x="13584" y="18"/>
                    </a:cubicBezTo>
                    <a:cubicBezTo>
                      <a:pt x="13546" y="15"/>
                      <a:pt x="13498" y="11"/>
                      <a:pt x="13443" y="11"/>
                    </a:cubicBezTo>
                    <a:close/>
                    <a:moveTo>
                      <a:pt x="12813" y="1"/>
                    </a:moveTo>
                    <a:cubicBezTo>
                      <a:pt x="12878" y="35"/>
                      <a:pt x="12940" y="69"/>
                      <a:pt x="13002" y="107"/>
                    </a:cubicBezTo>
                    <a:cubicBezTo>
                      <a:pt x="13286" y="282"/>
                      <a:pt x="13111" y="682"/>
                      <a:pt x="12850" y="682"/>
                    </a:cubicBezTo>
                    <a:cubicBezTo>
                      <a:pt x="12799" y="682"/>
                      <a:pt x="12748" y="668"/>
                      <a:pt x="12693" y="638"/>
                    </a:cubicBezTo>
                    <a:cubicBezTo>
                      <a:pt x="12289" y="391"/>
                      <a:pt x="11854" y="244"/>
                      <a:pt x="11381" y="213"/>
                    </a:cubicBezTo>
                    <a:cubicBezTo>
                      <a:pt x="11241" y="203"/>
                      <a:pt x="11148" y="118"/>
                      <a:pt x="11111" y="11"/>
                    </a:cubicBezTo>
                    <a:lnTo>
                      <a:pt x="6431" y="11"/>
                    </a:lnTo>
                    <a:cubicBezTo>
                      <a:pt x="6698" y="323"/>
                      <a:pt x="6883" y="655"/>
                      <a:pt x="7010" y="929"/>
                    </a:cubicBezTo>
                    <a:cubicBezTo>
                      <a:pt x="7353" y="1669"/>
                      <a:pt x="7483" y="2477"/>
                      <a:pt x="7552" y="3019"/>
                    </a:cubicBezTo>
                    <a:cubicBezTo>
                      <a:pt x="7572" y="3201"/>
                      <a:pt x="7593" y="3382"/>
                      <a:pt x="7609" y="3566"/>
                    </a:cubicBezTo>
                    <a:cubicBezTo>
                      <a:pt x="7901" y="3669"/>
                      <a:pt x="8123" y="3930"/>
                      <a:pt x="8178" y="4255"/>
                    </a:cubicBezTo>
                    <a:cubicBezTo>
                      <a:pt x="8181" y="4269"/>
                      <a:pt x="8185" y="4283"/>
                      <a:pt x="8189" y="4297"/>
                    </a:cubicBezTo>
                    <a:cubicBezTo>
                      <a:pt x="8795" y="4303"/>
                      <a:pt x="9401" y="4314"/>
                      <a:pt x="10007" y="4341"/>
                    </a:cubicBezTo>
                    <a:cubicBezTo>
                      <a:pt x="9928" y="4235"/>
                      <a:pt x="9863" y="4129"/>
                      <a:pt x="9822" y="4023"/>
                    </a:cubicBezTo>
                    <a:cubicBezTo>
                      <a:pt x="9799" y="4029"/>
                      <a:pt x="9778" y="4033"/>
                      <a:pt x="9754" y="4033"/>
                    </a:cubicBezTo>
                    <a:cubicBezTo>
                      <a:pt x="9555" y="4033"/>
                      <a:pt x="9343" y="3810"/>
                      <a:pt x="9459" y="3566"/>
                    </a:cubicBezTo>
                    <a:cubicBezTo>
                      <a:pt x="9925" y="2605"/>
                      <a:pt x="10761" y="2235"/>
                      <a:pt x="11655" y="2235"/>
                    </a:cubicBezTo>
                    <a:cubicBezTo>
                      <a:pt x="12354" y="2235"/>
                      <a:pt x="13090" y="2461"/>
                      <a:pt x="13714" y="2803"/>
                    </a:cubicBezTo>
                    <a:cubicBezTo>
                      <a:pt x="13604" y="2330"/>
                      <a:pt x="13505" y="1861"/>
                      <a:pt x="13416" y="1405"/>
                    </a:cubicBezTo>
                    <a:cubicBezTo>
                      <a:pt x="13327" y="946"/>
                      <a:pt x="13248" y="480"/>
                      <a:pt x="13183" y="11"/>
                    </a:cubicBezTo>
                    <a:cubicBezTo>
                      <a:pt x="13060" y="4"/>
                      <a:pt x="12937" y="1"/>
                      <a:pt x="12813" y="1"/>
                    </a:cubicBezTo>
                    <a:close/>
                    <a:moveTo>
                      <a:pt x="12758" y="3039"/>
                    </a:moveTo>
                    <a:cubicBezTo>
                      <a:pt x="12847" y="3197"/>
                      <a:pt x="12891" y="3368"/>
                      <a:pt x="12899" y="3536"/>
                    </a:cubicBezTo>
                    <a:cubicBezTo>
                      <a:pt x="12909" y="3851"/>
                      <a:pt x="12738" y="4252"/>
                      <a:pt x="12453" y="4560"/>
                    </a:cubicBezTo>
                    <a:cubicBezTo>
                      <a:pt x="12772" y="4608"/>
                      <a:pt x="13090" y="4667"/>
                      <a:pt x="13405" y="4731"/>
                    </a:cubicBezTo>
                    <a:cubicBezTo>
                      <a:pt x="14433" y="4954"/>
                      <a:pt x="14570" y="5975"/>
                      <a:pt x="14190" y="6746"/>
                    </a:cubicBezTo>
                    <a:cubicBezTo>
                      <a:pt x="14454" y="6646"/>
                      <a:pt x="14711" y="6526"/>
                      <a:pt x="14951" y="6386"/>
                    </a:cubicBezTo>
                    <a:cubicBezTo>
                      <a:pt x="14910" y="6266"/>
                      <a:pt x="14869" y="6140"/>
                      <a:pt x="14828" y="6009"/>
                    </a:cubicBezTo>
                    <a:cubicBezTo>
                      <a:pt x="14430" y="5228"/>
                      <a:pt x="14132" y="4368"/>
                      <a:pt x="13895" y="3502"/>
                    </a:cubicBezTo>
                    <a:cubicBezTo>
                      <a:pt x="13865" y="3512"/>
                      <a:pt x="13834" y="3519"/>
                      <a:pt x="13803" y="3519"/>
                    </a:cubicBezTo>
                    <a:cubicBezTo>
                      <a:pt x="13751" y="3519"/>
                      <a:pt x="13700" y="3502"/>
                      <a:pt x="13645" y="3471"/>
                    </a:cubicBezTo>
                    <a:cubicBezTo>
                      <a:pt x="13375" y="3299"/>
                      <a:pt x="13073" y="3149"/>
                      <a:pt x="12758" y="3039"/>
                    </a:cubicBezTo>
                    <a:close/>
                    <a:moveTo>
                      <a:pt x="3817" y="11"/>
                    </a:moveTo>
                    <a:cubicBezTo>
                      <a:pt x="3776" y="118"/>
                      <a:pt x="3687" y="203"/>
                      <a:pt x="3544" y="213"/>
                    </a:cubicBezTo>
                    <a:cubicBezTo>
                      <a:pt x="3174" y="237"/>
                      <a:pt x="2824" y="333"/>
                      <a:pt x="2495" y="494"/>
                    </a:cubicBezTo>
                    <a:cubicBezTo>
                      <a:pt x="1968" y="1025"/>
                      <a:pt x="1464" y="1590"/>
                      <a:pt x="967" y="2180"/>
                    </a:cubicBezTo>
                    <a:cubicBezTo>
                      <a:pt x="960" y="2189"/>
                      <a:pt x="950" y="2193"/>
                      <a:pt x="940" y="2193"/>
                    </a:cubicBezTo>
                    <a:cubicBezTo>
                      <a:pt x="913" y="2193"/>
                      <a:pt x="885" y="2159"/>
                      <a:pt x="905" y="2132"/>
                    </a:cubicBezTo>
                    <a:cubicBezTo>
                      <a:pt x="1214" y="1614"/>
                      <a:pt x="1574" y="1121"/>
                      <a:pt x="1971" y="662"/>
                    </a:cubicBezTo>
                    <a:cubicBezTo>
                      <a:pt x="1912" y="635"/>
                      <a:pt x="1861" y="586"/>
                      <a:pt x="1827" y="532"/>
                    </a:cubicBezTo>
                    <a:cubicBezTo>
                      <a:pt x="728" y="1614"/>
                      <a:pt x="111" y="2508"/>
                      <a:pt x="111" y="2508"/>
                    </a:cubicBezTo>
                    <a:cubicBezTo>
                      <a:pt x="111" y="3522"/>
                      <a:pt x="42" y="5677"/>
                      <a:pt x="1" y="6876"/>
                    </a:cubicBezTo>
                    <a:cubicBezTo>
                      <a:pt x="419" y="7010"/>
                      <a:pt x="864" y="7081"/>
                      <a:pt x="1324" y="7081"/>
                    </a:cubicBezTo>
                    <a:lnTo>
                      <a:pt x="1607" y="7081"/>
                    </a:lnTo>
                    <a:cubicBezTo>
                      <a:pt x="1337" y="6965"/>
                      <a:pt x="1084" y="6804"/>
                      <a:pt x="872" y="6571"/>
                    </a:cubicBezTo>
                    <a:cubicBezTo>
                      <a:pt x="576" y="6249"/>
                      <a:pt x="590" y="5725"/>
                      <a:pt x="872" y="5400"/>
                    </a:cubicBezTo>
                    <a:cubicBezTo>
                      <a:pt x="1255" y="4961"/>
                      <a:pt x="1806" y="4742"/>
                      <a:pt x="2382" y="4611"/>
                    </a:cubicBezTo>
                    <a:cubicBezTo>
                      <a:pt x="2070" y="4293"/>
                      <a:pt x="1879" y="3868"/>
                      <a:pt x="1889" y="3536"/>
                    </a:cubicBezTo>
                    <a:cubicBezTo>
                      <a:pt x="1895" y="3368"/>
                      <a:pt x="1944" y="3197"/>
                      <a:pt x="2032" y="3036"/>
                    </a:cubicBezTo>
                    <a:lnTo>
                      <a:pt x="2032" y="3036"/>
                    </a:lnTo>
                    <a:cubicBezTo>
                      <a:pt x="1718" y="3149"/>
                      <a:pt x="1413" y="3299"/>
                      <a:pt x="1142" y="3471"/>
                    </a:cubicBezTo>
                    <a:cubicBezTo>
                      <a:pt x="1090" y="3502"/>
                      <a:pt x="1036" y="3519"/>
                      <a:pt x="988" y="3519"/>
                    </a:cubicBezTo>
                    <a:cubicBezTo>
                      <a:pt x="728" y="3519"/>
                      <a:pt x="556" y="3118"/>
                      <a:pt x="834" y="2940"/>
                    </a:cubicBezTo>
                    <a:cubicBezTo>
                      <a:pt x="1505" y="2522"/>
                      <a:pt x="2341" y="2235"/>
                      <a:pt x="3133" y="2235"/>
                    </a:cubicBezTo>
                    <a:cubicBezTo>
                      <a:pt x="4026" y="2235"/>
                      <a:pt x="4862" y="2605"/>
                      <a:pt x="5328" y="3566"/>
                    </a:cubicBezTo>
                    <a:cubicBezTo>
                      <a:pt x="5444" y="3810"/>
                      <a:pt x="5232" y="4033"/>
                      <a:pt x="5033" y="4033"/>
                    </a:cubicBezTo>
                    <a:cubicBezTo>
                      <a:pt x="5009" y="4033"/>
                      <a:pt x="4989" y="4029"/>
                      <a:pt x="4968" y="4023"/>
                    </a:cubicBezTo>
                    <a:cubicBezTo>
                      <a:pt x="4927" y="4115"/>
                      <a:pt x="4875" y="4208"/>
                      <a:pt x="4811" y="4300"/>
                    </a:cubicBezTo>
                    <a:cubicBezTo>
                      <a:pt x="5163" y="4279"/>
                      <a:pt x="5520" y="4276"/>
                      <a:pt x="5873" y="4276"/>
                    </a:cubicBezTo>
                    <a:cubicBezTo>
                      <a:pt x="6054" y="4276"/>
                      <a:pt x="6236" y="4276"/>
                      <a:pt x="6417" y="4279"/>
                    </a:cubicBezTo>
                    <a:cubicBezTo>
                      <a:pt x="6417" y="4269"/>
                      <a:pt x="6417" y="4262"/>
                      <a:pt x="6421" y="4255"/>
                    </a:cubicBezTo>
                    <a:cubicBezTo>
                      <a:pt x="6493" y="3838"/>
                      <a:pt x="6842" y="3522"/>
                      <a:pt x="7267" y="3522"/>
                    </a:cubicBezTo>
                    <a:lnTo>
                      <a:pt x="7335" y="3522"/>
                    </a:lnTo>
                    <a:cubicBezTo>
                      <a:pt x="7356" y="3522"/>
                      <a:pt x="7376" y="3522"/>
                      <a:pt x="7400" y="3525"/>
                    </a:cubicBezTo>
                    <a:cubicBezTo>
                      <a:pt x="7383" y="3365"/>
                      <a:pt x="7367" y="3204"/>
                      <a:pt x="7349" y="3043"/>
                    </a:cubicBezTo>
                    <a:cubicBezTo>
                      <a:pt x="7243" y="2203"/>
                      <a:pt x="7075" y="1560"/>
                      <a:pt x="6825" y="1015"/>
                    </a:cubicBezTo>
                    <a:cubicBezTo>
                      <a:pt x="6688" y="714"/>
                      <a:pt x="6472" y="344"/>
                      <a:pt x="6160" y="11"/>
                    </a:cubicBezTo>
                    <a:close/>
                  </a:path>
                </a:pathLst>
              </a:custGeom>
              <a:solidFill>
                <a:srgbClr val="FFD2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9"/>
              <p:cNvSpPr/>
              <p:nvPr/>
            </p:nvSpPr>
            <p:spPr>
              <a:xfrm>
                <a:off x="1426175" y="1021034"/>
                <a:ext cx="897298" cy="347341"/>
              </a:xfrm>
              <a:custGeom>
                <a:avLst/>
                <a:gdLst/>
                <a:ahLst/>
                <a:cxnLst/>
                <a:rect l="l" t="t" r="r" b="b"/>
                <a:pathLst>
                  <a:path w="17763" h="6876" extrusionOk="0">
                    <a:moveTo>
                      <a:pt x="15005" y="18"/>
                    </a:moveTo>
                    <a:lnTo>
                      <a:pt x="15005" y="18"/>
                    </a:lnTo>
                    <a:cubicBezTo>
                      <a:pt x="15196" y="1220"/>
                      <a:pt x="15426" y="2553"/>
                      <a:pt x="15683" y="3765"/>
                    </a:cubicBezTo>
                    <a:cubicBezTo>
                      <a:pt x="15971" y="4602"/>
                      <a:pt x="16290" y="5420"/>
                      <a:pt x="16570" y="6266"/>
                    </a:cubicBezTo>
                    <a:cubicBezTo>
                      <a:pt x="16817" y="6112"/>
                      <a:pt x="17046" y="5938"/>
                      <a:pt x="17262" y="5745"/>
                    </a:cubicBezTo>
                    <a:cubicBezTo>
                      <a:pt x="17468" y="5002"/>
                      <a:pt x="17670" y="4064"/>
                      <a:pt x="17721" y="3098"/>
                    </a:cubicBezTo>
                    <a:cubicBezTo>
                      <a:pt x="17762" y="2378"/>
                      <a:pt x="17673" y="1457"/>
                      <a:pt x="17512" y="518"/>
                    </a:cubicBezTo>
                    <a:lnTo>
                      <a:pt x="17221" y="432"/>
                    </a:lnTo>
                    <a:cubicBezTo>
                      <a:pt x="16522" y="230"/>
                      <a:pt x="15810" y="100"/>
                      <a:pt x="15093" y="39"/>
                    </a:cubicBezTo>
                    <a:cubicBezTo>
                      <a:pt x="15070" y="31"/>
                      <a:pt x="15043" y="25"/>
                      <a:pt x="15005" y="18"/>
                    </a:cubicBezTo>
                    <a:close/>
                    <a:moveTo>
                      <a:pt x="16249" y="6009"/>
                    </a:moveTo>
                    <a:lnTo>
                      <a:pt x="16249" y="6009"/>
                    </a:lnTo>
                    <a:cubicBezTo>
                      <a:pt x="16290" y="6140"/>
                      <a:pt x="16331" y="6266"/>
                      <a:pt x="16372" y="6386"/>
                    </a:cubicBezTo>
                    <a:cubicBezTo>
                      <a:pt x="16393" y="6376"/>
                      <a:pt x="16413" y="6366"/>
                      <a:pt x="16434" y="6352"/>
                    </a:cubicBezTo>
                    <a:cubicBezTo>
                      <a:pt x="16368" y="6238"/>
                      <a:pt x="16306" y="6126"/>
                      <a:pt x="16249" y="6009"/>
                    </a:cubicBezTo>
                    <a:close/>
                    <a:moveTo>
                      <a:pt x="3439" y="1"/>
                    </a:moveTo>
                    <a:cubicBezTo>
                      <a:pt x="3378" y="1"/>
                      <a:pt x="3320" y="4"/>
                      <a:pt x="3169" y="11"/>
                    </a:cubicBezTo>
                    <a:cubicBezTo>
                      <a:pt x="2885" y="11"/>
                      <a:pt x="2381" y="39"/>
                      <a:pt x="2381" y="39"/>
                    </a:cubicBezTo>
                    <a:cubicBezTo>
                      <a:pt x="1655" y="97"/>
                      <a:pt x="932" y="227"/>
                      <a:pt x="223" y="432"/>
                    </a:cubicBezTo>
                    <a:lnTo>
                      <a:pt x="124" y="463"/>
                    </a:lnTo>
                    <a:cubicBezTo>
                      <a:pt x="93" y="470"/>
                      <a:pt x="62" y="480"/>
                      <a:pt x="32" y="491"/>
                    </a:cubicBezTo>
                    <a:cubicBezTo>
                      <a:pt x="11" y="693"/>
                      <a:pt x="0" y="891"/>
                      <a:pt x="0" y="1097"/>
                    </a:cubicBezTo>
                    <a:cubicBezTo>
                      <a:pt x="0" y="2546"/>
                      <a:pt x="79" y="5293"/>
                      <a:pt x="432" y="6194"/>
                    </a:cubicBezTo>
                    <a:cubicBezTo>
                      <a:pt x="473" y="6297"/>
                      <a:pt x="518" y="6396"/>
                      <a:pt x="562" y="6496"/>
                    </a:cubicBezTo>
                    <a:cubicBezTo>
                      <a:pt x="833" y="6650"/>
                      <a:pt x="1121" y="6780"/>
                      <a:pt x="1422" y="6876"/>
                    </a:cubicBezTo>
                    <a:cubicBezTo>
                      <a:pt x="1463" y="5677"/>
                      <a:pt x="1532" y="3522"/>
                      <a:pt x="1532" y="2508"/>
                    </a:cubicBezTo>
                    <a:cubicBezTo>
                      <a:pt x="1532" y="2508"/>
                      <a:pt x="2149" y="1614"/>
                      <a:pt x="3248" y="532"/>
                    </a:cubicBezTo>
                    <a:cubicBezTo>
                      <a:pt x="3169" y="398"/>
                      <a:pt x="3176" y="213"/>
                      <a:pt x="3344" y="107"/>
                    </a:cubicBezTo>
                    <a:cubicBezTo>
                      <a:pt x="3406" y="72"/>
                      <a:pt x="3467" y="35"/>
                      <a:pt x="3529" y="4"/>
                    </a:cubicBezTo>
                    <a:cubicBezTo>
                      <a:pt x="3495" y="1"/>
                      <a:pt x="3467" y="1"/>
                      <a:pt x="3439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9"/>
              <p:cNvSpPr/>
              <p:nvPr/>
            </p:nvSpPr>
            <p:spPr>
              <a:xfrm>
                <a:off x="2163911" y="1021539"/>
                <a:ext cx="99363" cy="320366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6342" extrusionOk="0">
                    <a:moveTo>
                      <a:pt x="0" y="1"/>
                    </a:moveTo>
                    <a:cubicBezTo>
                      <a:pt x="65" y="470"/>
                      <a:pt x="144" y="936"/>
                      <a:pt x="233" y="1395"/>
                    </a:cubicBezTo>
                    <a:cubicBezTo>
                      <a:pt x="322" y="1851"/>
                      <a:pt x="421" y="2320"/>
                      <a:pt x="531" y="2793"/>
                    </a:cubicBezTo>
                    <a:cubicBezTo>
                      <a:pt x="613" y="2837"/>
                      <a:pt x="692" y="2882"/>
                      <a:pt x="771" y="2930"/>
                    </a:cubicBezTo>
                    <a:cubicBezTo>
                      <a:pt x="788" y="2944"/>
                      <a:pt x="805" y="2954"/>
                      <a:pt x="822" y="2968"/>
                    </a:cubicBezTo>
                    <a:cubicBezTo>
                      <a:pt x="674" y="2498"/>
                      <a:pt x="545" y="2019"/>
                      <a:pt x="442" y="1526"/>
                    </a:cubicBezTo>
                    <a:cubicBezTo>
                      <a:pt x="336" y="1015"/>
                      <a:pt x="254" y="508"/>
                      <a:pt x="192" y="1"/>
                    </a:cubicBezTo>
                    <a:close/>
                    <a:moveTo>
                      <a:pt x="908" y="3245"/>
                    </a:moveTo>
                    <a:cubicBezTo>
                      <a:pt x="887" y="3355"/>
                      <a:pt x="812" y="3450"/>
                      <a:pt x="712" y="3492"/>
                    </a:cubicBezTo>
                    <a:cubicBezTo>
                      <a:pt x="949" y="4358"/>
                      <a:pt x="1247" y="5218"/>
                      <a:pt x="1645" y="5999"/>
                    </a:cubicBezTo>
                    <a:cubicBezTo>
                      <a:pt x="1702" y="6116"/>
                      <a:pt x="1764" y="6228"/>
                      <a:pt x="1830" y="6342"/>
                    </a:cubicBezTo>
                    <a:cubicBezTo>
                      <a:pt x="1877" y="6315"/>
                      <a:pt x="1922" y="6287"/>
                      <a:pt x="1966" y="6256"/>
                    </a:cubicBezTo>
                    <a:cubicBezTo>
                      <a:pt x="1686" y="5410"/>
                      <a:pt x="1367" y="4592"/>
                      <a:pt x="1079" y="3755"/>
                    </a:cubicBezTo>
                    <a:cubicBezTo>
                      <a:pt x="1021" y="3588"/>
                      <a:pt x="962" y="3417"/>
                      <a:pt x="908" y="3245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9"/>
              <p:cNvSpPr/>
              <p:nvPr/>
            </p:nvSpPr>
            <p:spPr>
              <a:xfrm>
                <a:off x="1542614" y="1045989"/>
                <a:ext cx="81430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700" extrusionOk="0">
                    <a:moveTo>
                      <a:pt x="1611" y="0"/>
                    </a:moveTo>
                    <a:lnTo>
                      <a:pt x="1611" y="0"/>
                    </a:lnTo>
                    <a:cubicBezTo>
                      <a:pt x="1522" y="41"/>
                      <a:pt x="1433" y="89"/>
                      <a:pt x="1347" y="144"/>
                    </a:cubicBezTo>
                    <a:cubicBezTo>
                      <a:pt x="1296" y="174"/>
                      <a:pt x="1241" y="188"/>
                      <a:pt x="1193" y="188"/>
                    </a:cubicBezTo>
                    <a:cubicBezTo>
                      <a:pt x="1155" y="188"/>
                      <a:pt x="1121" y="182"/>
                      <a:pt x="1087" y="168"/>
                    </a:cubicBezTo>
                    <a:cubicBezTo>
                      <a:pt x="690" y="627"/>
                      <a:pt x="330" y="1120"/>
                      <a:pt x="21" y="1638"/>
                    </a:cubicBezTo>
                    <a:cubicBezTo>
                      <a:pt x="1" y="1665"/>
                      <a:pt x="29" y="1699"/>
                      <a:pt x="56" y="1699"/>
                    </a:cubicBezTo>
                    <a:cubicBezTo>
                      <a:pt x="66" y="1699"/>
                      <a:pt x="76" y="1695"/>
                      <a:pt x="83" y="1686"/>
                    </a:cubicBezTo>
                    <a:cubicBezTo>
                      <a:pt x="580" y="1096"/>
                      <a:pt x="1084" y="531"/>
                      <a:pt x="161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9"/>
              <p:cNvSpPr/>
              <p:nvPr/>
            </p:nvSpPr>
            <p:spPr>
              <a:xfrm>
                <a:off x="2059191" y="1021034"/>
                <a:ext cx="109971" cy="34502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683" extrusionOk="0">
                    <a:moveTo>
                      <a:pt x="1648" y="1"/>
                    </a:moveTo>
                    <a:cubicBezTo>
                      <a:pt x="1501" y="1"/>
                      <a:pt x="1354" y="4"/>
                      <a:pt x="1206" y="11"/>
                    </a:cubicBezTo>
                    <a:lnTo>
                      <a:pt x="1" y="11"/>
                    </a:lnTo>
                    <a:cubicBezTo>
                      <a:pt x="38" y="118"/>
                      <a:pt x="131" y="203"/>
                      <a:pt x="271" y="213"/>
                    </a:cubicBezTo>
                    <a:cubicBezTo>
                      <a:pt x="744" y="244"/>
                      <a:pt x="1179" y="391"/>
                      <a:pt x="1583" y="638"/>
                    </a:cubicBezTo>
                    <a:cubicBezTo>
                      <a:pt x="1638" y="668"/>
                      <a:pt x="1689" y="682"/>
                      <a:pt x="1740" y="682"/>
                    </a:cubicBezTo>
                    <a:cubicBezTo>
                      <a:pt x="2001" y="682"/>
                      <a:pt x="2176" y="282"/>
                      <a:pt x="1892" y="107"/>
                    </a:cubicBezTo>
                    <a:cubicBezTo>
                      <a:pt x="1830" y="69"/>
                      <a:pt x="1768" y="35"/>
                      <a:pt x="1703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29"/>
              <p:cNvSpPr/>
              <p:nvPr/>
            </p:nvSpPr>
            <p:spPr>
              <a:xfrm>
                <a:off x="1586210" y="1021236"/>
                <a:ext cx="104617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679" extrusionOk="0">
                    <a:moveTo>
                      <a:pt x="361" y="0"/>
                    </a:moveTo>
                    <a:cubicBezTo>
                      <a:pt x="299" y="31"/>
                      <a:pt x="238" y="68"/>
                      <a:pt x="176" y="103"/>
                    </a:cubicBezTo>
                    <a:cubicBezTo>
                      <a:pt x="8" y="209"/>
                      <a:pt x="1" y="394"/>
                      <a:pt x="80" y="528"/>
                    </a:cubicBezTo>
                    <a:cubicBezTo>
                      <a:pt x="114" y="582"/>
                      <a:pt x="165" y="631"/>
                      <a:pt x="224" y="658"/>
                    </a:cubicBezTo>
                    <a:cubicBezTo>
                      <a:pt x="258" y="672"/>
                      <a:pt x="292" y="678"/>
                      <a:pt x="330" y="678"/>
                    </a:cubicBezTo>
                    <a:cubicBezTo>
                      <a:pt x="378" y="678"/>
                      <a:pt x="433" y="664"/>
                      <a:pt x="484" y="634"/>
                    </a:cubicBezTo>
                    <a:cubicBezTo>
                      <a:pt x="570" y="579"/>
                      <a:pt x="659" y="531"/>
                      <a:pt x="748" y="490"/>
                    </a:cubicBezTo>
                    <a:cubicBezTo>
                      <a:pt x="1077" y="329"/>
                      <a:pt x="1427" y="233"/>
                      <a:pt x="1797" y="209"/>
                    </a:cubicBezTo>
                    <a:cubicBezTo>
                      <a:pt x="1940" y="199"/>
                      <a:pt x="2029" y="114"/>
                      <a:pt x="2070" y="7"/>
                    </a:cubicBezTo>
                    <a:lnTo>
                      <a:pt x="539" y="7"/>
                    </a:lnTo>
                    <a:cubicBezTo>
                      <a:pt x="456" y="3"/>
                      <a:pt x="402" y="0"/>
                      <a:pt x="36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29"/>
              <p:cNvSpPr/>
              <p:nvPr/>
            </p:nvSpPr>
            <p:spPr>
              <a:xfrm>
                <a:off x="1527055" y="1237041"/>
                <a:ext cx="706957" cy="141745"/>
              </a:xfrm>
              <a:custGeom>
                <a:avLst/>
                <a:gdLst/>
                <a:ahLst/>
                <a:cxnLst/>
                <a:rect l="l" t="t" r="r" b="b"/>
                <a:pathLst>
                  <a:path w="13995" h="2806" extrusionOk="0">
                    <a:moveTo>
                      <a:pt x="5297" y="0"/>
                    </a:moveTo>
                    <a:cubicBezTo>
                      <a:pt x="4944" y="0"/>
                      <a:pt x="4587" y="3"/>
                      <a:pt x="4235" y="24"/>
                    </a:cubicBezTo>
                    <a:cubicBezTo>
                      <a:pt x="3954" y="418"/>
                      <a:pt x="3430" y="774"/>
                      <a:pt x="2783" y="774"/>
                    </a:cubicBezTo>
                    <a:lnTo>
                      <a:pt x="2751" y="774"/>
                    </a:lnTo>
                    <a:cubicBezTo>
                      <a:pt x="2385" y="767"/>
                      <a:pt x="2056" y="585"/>
                      <a:pt x="1806" y="335"/>
                    </a:cubicBezTo>
                    <a:cubicBezTo>
                      <a:pt x="1230" y="466"/>
                      <a:pt x="679" y="685"/>
                      <a:pt x="296" y="1124"/>
                    </a:cubicBezTo>
                    <a:cubicBezTo>
                      <a:pt x="14" y="1449"/>
                      <a:pt x="0" y="1973"/>
                      <a:pt x="296" y="2295"/>
                    </a:cubicBezTo>
                    <a:cubicBezTo>
                      <a:pt x="508" y="2528"/>
                      <a:pt x="761" y="2689"/>
                      <a:pt x="1031" y="2805"/>
                    </a:cubicBezTo>
                    <a:lnTo>
                      <a:pt x="1693" y="2805"/>
                    </a:lnTo>
                    <a:cubicBezTo>
                      <a:pt x="3762" y="2805"/>
                      <a:pt x="5482" y="1962"/>
                      <a:pt x="5841" y="3"/>
                    </a:cubicBezTo>
                    <a:cubicBezTo>
                      <a:pt x="5660" y="0"/>
                      <a:pt x="5478" y="0"/>
                      <a:pt x="5297" y="0"/>
                    </a:cubicBezTo>
                    <a:close/>
                    <a:moveTo>
                      <a:pt x="7613" y="21"/>
                    </a:moveTo>
                    <a:lnTo>
                      <a:pt x="7613" y="21"/>
                    </a:lnTo>
                    <a:cubicBezTo>
                      <a:pt x="7975" y="1970"/>
                      <a:pt x="9692" y="2805"/>
                      <a:pt x="11754" y="2805"/>
                    </a:cubicBezTo>
                    <a:cubicBezTo>
                      <a:pt x="12408" y="2805"/>
                      <a:pt x="13035" y="2689"/>
                      <a:pt x="13614" y="2470"/>
                    </a:cubicBezTo>
                    <a:cubicBezTo>
                      <a:pt x="13994" y="1699"/>
                      <a:pt x="13857" y="678"/>
                      <a:pt x="12829" y="455"/>
                    </a:cubicBezTo>
                    <a:cubicBezTo>
                      <a:pt x="12514" y="391"/>
                      <a:pt x="12196" y="332"/>
                      <a:pt x="11877" y="284"/>
                    </a:cubicBezTo>
                    <a:cubicBezTo>
                      <a:pt x="11624" y="562"/>
                      <a:pt x="11278" y="767"/>
                      <a:pt x="10884" y="774"/>
                    </a:cubicBezTo>
                    <a:lnTo>
                      <a:pt x="10853" y="774"/>
                    </a:lnTo>
                    <a:cubicBezTo>
                      <a:pt x="10230" y="774"/>
                      <a:pt x="9719" y="446"/>
                      <a:pt x="9431" y="65"/>
                    </a:cubicBezTo>
                    <a:cubicBezTo>
                      <a:pt x="8825" y="38"/>
                      <a:pt x="8219" y="27"/>
                      <a:pt x="7613" y="21"/>
                    </a:cubicBezTo>
                    <a:close/>
                  </a:path>
                </a:pathLst>
              </a:custGeom>
              <a:solidFill>
                <a:srgbClr val="F9C8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29"/>
              <p:cNvSpPr/>
              <p:nvPr/>
            </p:nvSpPr>
            <p:spPr>
              <a:xfrm>
                <a:off x="1809137" y="1021539"/>
                <a:ext cx="73247" cy="179682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3557" extrusionOk="0">
                    <a:moveTo>
                      <a:pt x="0" y="1"/>
                    </a:moveTo>
                    <a:cubicBezTo>
                      <a:pt x="312" y="334"/>
                      <a:pt x="528" y="704"/>
                      <a:pt x="665" y="1005"/>
                    </a:cubicBezTo>
                    <a:cubicBezTo>
                      <a:pt x="915" y="1550"/>
                      <a:pt x="1083" y="2193"/>
                      <a:pt x="1189" y="3033"/>
                    </a:cubicBezTo>
                    <a:cubicBezTo>
                      <a:pt x="1207" y="3194"/>
                      <a:pt x="1223" y="3355"/>
                      <a:pt x="1240" y="3515"/>
                    </a:cubicBezTo>
                    <a:cubicBezTo>
                      <a:pt x="1313" y="3519"/>
                      <a:pt x="1381" y="3536"/>
                      <a:pt x="1449" y="3556"/>
                    </a:cubicBezTo>
                    <a:cubicBezTo>
                      <a:pt x="1433" y="3372"/>
                      <a:pt x="1412" y="3191"/>
                      <a:pt x="1392" y="3009"/>
                    </a:cubicBezTo>
                    <a:cubicBezTo>
                      <a:pt x="1323" y="2467"/>
                      <a:pt x="1193" y="1659"/>
                      <a:pt x="850" y="919"/>
                    </a:cubicBezTo>
                    <a:cubicBezTo>
                      <a:pt x="723" y="645"/>
                      <a:pt x="538" y="313"/>
                      <a:pt x="27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29"/>
              <p:cNvSpPr/>
              <p:nvPr/>
            </p:nvSpPr>
            <p:spPr>
              <a:xfrm>
                <a:off x="1592827" y="1164146"/>
                <a:ext cx="156142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2218" extrusionOk="0">
                    <a:moveTo>
                      <a:pt x="1182" y="1"/>
                    </a:moveTo>
                    <a:cubicBezTo>
                      <a:pt x="843" y="8"/>
                      <a:pt x="490" y="83"/>
                      <a:pt x="154" y="203"/>
                    </a:cubicBezTo>
                    <a:cubicBezTo>
                      <a:pt x="66" y="364"/>
                      <a:pt x="17" y="535"/>
                      <a:pt x="11" y="703"/>
                    </a:cubicBezTo>
                    <a:cubicBezTo>
                      <a:pt x="1" y="1035"/>
                      <a:pt x="192" y="1460"/>
                      <a:pt x="504" y="1778"/>
                    </a:cubicBezTo>
                    <a:cubicBezTo>
                      <a:pt x="754" y="2028"/>
                      <a:pt x="1083" y="2210"/>
                      <a:pt x="1449" y="2217"/>
                    </a:cubicBezTo>
                    <a:lnTo>
                      <a:pt x="1481" y="2217"/>
                    </a:lnTo>
                    <a:cubicBezTo>
                      <a:pt x="2128" y="2217"/>
                      <a:pt x="2652" y="1861"/>
                      <a:pt x="2933" y="1467"/>
                    </a:cubicBezTo>
                    <a:cubicBezTo>
                      <a:pt x="2997" y="1375"/>
                      <a:pt x="3049" y="1282"/>
                      <a:pt x="3090" y="1190"/>
                    </a:cubicBezTo>
                    <a:cubicBezTo>
                      <a:pt x="3022" y="1173"/>
                      <a:pt x="2964" y="1124"/>
                      <a:pt x="2923" y="1042"/>
                    </a:cubicBezTo>
                    <a:cubicBezTo>
                      <a:pt x="2803" y="792"/>
                      <a:pt x="2652" y="590"/>
                      <a:pt x="2480" y="439"/>
                    </a:cubicBezTo>
                    <a:lnTo>
                      <a:pt x="2480" y="439"/>
                    </a:lnTo>
                    <a:cubicBezTo>
                      <a:pt x="2563" y="621"/>
                      <a:pt x="2586" y="830"/>
                      <a:pt x="2532" y="1039"/>
                    </a:cubicBezTo>
                    <a:cubicBezTo>
                      <a:pt x="2429" y="1464"/>
                      <a:pt x="2049" y="1745"/>
                      <a:pt x="1631" y="1745"/>
                    </a:cubicBezTo>
                    <a:cubicBezTo>
                      <a:pt x="1555" y="1745"/>
                      <a:pt x="1481" y="1737"/>
                      <a:pt x="1405" y="1717"/>
                    </a:cubicBezTo>
                    <a:cubicBezTo>
                      <a:pt x="908" y="1593"/>
                      <a:pt x="603" y="1087"/>
                      <a:pt x="727" y="590"/>
                    </a:cubicBezTo>
                    <a:cubicBezTo>
                      <a:pt x="795" y="327"/>
                      <a:pt x="963" y="121"/>
                      <a:pt x="1182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9"/>
              <p:cNvSpPr/>
              <p:nvPr/>
            </p:nvSpPr>
            <p:spPr>
              <a:xfrm>
                <a:off x="1623289" y="1163994"/>
                <a:ext cx="100222" cy="88300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748" extrusionOk="0">
                    <a:moveTo>
                      <a:pt x="641" y="1"/>
                    </a:moveTo>
                    <a:cubicBezTo>
                      <a:pt x="620" y="1"/>
                      <a:pt x="600" y="1"/>
                      <a:pt x="579" y="4"/>
                    </a:cubicBezTo>
                    <a:cubicBezTo>
                      <a:pt x="360" y="124"/>
                      <a:pt x="192" y="330"/>
                      <a:pt x="124" y="593"/>
                    </a:cubicBezTo>
                    <a:cubicBezTo>
                      <a:pt x="0" y="1090"/>
                      <a:pt x="305" y="1596"/>
                      <a:pt x="802" y="1720"/>
                    </a:cubicBezTo>
                    <a:cubicBezTo>
                      <a:pt x="878" y="1740"/>
                      <a:pt x="952" y="1748"/>
                      <a:pt x="1028" y="1748"/>
                    </a:cubicBezTo>
                    <a:cubicBezTo>
                      <a:pt x="1446" y="1748"/>
                      <a:pt x="1826" y="1467"/>
                      <a:pt x="1929" y="1042"/>
                    </a:cubicBezTo>
                    <a:cubicBezTo>
                      <a:pt x="1983" y="833"/>
                      <a:pt x="1960" y="624"/>
                      <a:pt x="1877" y="442"/>
                    </a:cubicBezTo>
                    <a:cubicBezTo>
                      <a:pt x="1531" y="127"/>
                      <a:pt x="1100" y="1"/>
                      <a:pt x="64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29"/>
              <p:cNvSpPr/>
              <p:nvPr/>
            </p:nvSpPr>
            <p:spPr>
              <a:xfrm>
                <a:off x="1525995" y="1133887"/>
                <a:ext cx="247018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1799" extrusionOk="0">
                    <a:moveTo>
                      <a:pt x="2578" y="1"/>
                    </a:moveTo>
                    <a:cubicBezTo>
                      <a:pt x="1786" y="1"/>
                      <a:pt x="950" y="288"/>
                      <a:pt x="279" y="706"/>
                    </a:cubicBezTo>
                    <a:cubicBezTo>
                      <a:pt x="1" y="884"/>
                      <a:pt x="173" y="1285"/>
                      <a:pt x="433" y="1285"/>
                    </a:cubicBezTo>
                    <a:cubicBezTo>
                      <a:pt x="481" y="1285"/>
                      <a:pt x="535" y="1268"/>
                      <a:pt x="587" y="1237"/>
                    </a:cubicBezTo>
                    <a:cubicBezTo>
                      <a:pt x="858" y="1065"/>
                      <a:pt x="1163" y="915"/>
                      <a:pt x="1477" y="802"/>
                    </a:cubicBezTo>
                    <a:cubicBezTo>
                      <a:pt x="1813" y="682"/>
                      <a:pt x="2166" y="607"/>
                      <a:pt x="2505" y="600"/>
                    </a:cubicBezTo>
                    <a:cubicBezTo>
                      <a:pt x="2526" y="597"/>
                      <a:pt x="2546" y="597"/>
                      <a:pt x="2567" y="597"/>
                    </a:cubicBezTo>
                    <a:cubicBezTo>
                      <a:pt x="3026" y="597"/>
                      <a:pt x="3457" y="723"/>
                      <a:pt x="3803" y="1038"/>
                    </a:cubicBezTo>
                    <a:cubicBezTo>
                      <a:pt x="3975" y="1189"/>
                      <a:pt x="4126" y="1391"/>
                      <a:pt x="4246" y="1641"/>
                    </a:cubicBezTo>
                    <a:cubicBezTo>
                      <a:pt x="4287" y="1723"/>
                      <a:pt x="4345" y="1772"/>
                      <a:pt x="4413" y="1789"/>
                    </a:cubicBezTo>
                    <a:cubicBezTo>
                      <a:pt x="4434" y="1795"/>
                      <a:pt x="4454" y="1799"/>
                      <a:pt x="4478" y="1799"/>
                    </a:cubicBezTo>
                    <a:cubicBezTo>
                      <a:pt x="4677" y="1799"/>
                      <a:pt x="4889" y="1576"/>
                      <a:pt x="4773" y="1332"/>
                    </a:cubicBezTo>
                    <a:cubicBezTo>
                      <a:pt x="4307" y="371"/>
                      <a:pt x="3471" y="1"/>
                      <a:pt x="2578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29"/>
              <p:cNvSpPr/>
              <p:nvPr/>
            </p:nvSpPr>
            <p:spPr>
              <a:xfrm>
                <a:off x="1994127" y="1164146"/>
                <a:ext cx="155940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2218" extrusionOk="0">
                    <a:moveTo>
                      <a:pt x="1844" y="1"/>
                    </a:moveTo>
                    <a:cubicBezTo>
                      <a:pt x="2094" y="114"/>
                      <a:pt x="2288" y="336"/>
                      <a:pt x="2361" y="624"/>
                    </a:cubicBezTo>
                    <a:cubicBezTo>
                      <a:pt x="2487" y="1121"/>
                      <a:pt x="2182" y="1628"/>
                      <a:pt x="1686" y="1751"/>
                    </a:cubicBezTo>
                    <a:cubicBezTo>
                      <a:pt x="1610" y="1769"/>
                      <a:pt x="1535" y="1778"/>
                      <a:pt x="1460" y="1778"/>
                    </a:cubicBezTo>
                    <a:cubicBezTo>
                      <a:pt x="1042" y="1778"/>
                      <a:pt x="661" y="1498"/>
                      <a:pt x="559" y="1073"/>
                    </a:cubicBezTo>
                    <a:cubicBezTo>
                      <a:pt x="500" y="840"/>
                      <a:pt x="535" y="607"/>
                      <a:pt x="638" y="412"/>
                    </a:cubicBezTo>
                    <a:lnTo>
                      <a:pt x="638" y="412"/>
                    </a:lnTo>
                    <a:cubicBezTo>
                      <a:pt x="456" y="569"/>
                      <a:pt x="295" y="775"/>
                      <a:pt x="165" y="1042"/>
                    </a:cubicBezTo>
                    <a:cubicBezTo>
                      <a:pt x="124" y="1124"/>
                      <a:pt x="65" y="1173"/>
                      <a:pt x="0" y="1190"/>
                    </a:cubicBezTo>
                    <a:cubicBezTo>
                      <a:pt x="41" y="1296"/>
                      <a:pt x="106" y="1402"/>
                      <a:pt x="185" y="1508"/>
                    </a:cubicBezTo>
                    <a:cubicBezTo>
                      <a:pt x="473" y="1889"/>
                      <a:pt x="984" y="2217"/>
                      <a:pt x="1607" y="2217"/>
                    </a:cubicBezTo>
                    <a:lnTo>
                      <a:pt x="1638" y="2217"/>
                    </a:lnTo>
                    <a:cubicBezTo>
                      <a:pt x="2032" y="2210"/>
                      <a:pt x="2378" y="2005"/>
                      <a:pt x="2631" y="1727"/>
                    </a:cubicBezTo>
                    <a:cubicBezTo>
                      <a:pt x="2916" y="1419"/>
                      <a:pt x="3087" y="1018"/>
                      <a:pt x="3077" y="703"/>
                    </a:cubicBezTo>
                    <a:cubicBezTo>
                      <a:pt x="3069" y="535"/>
                      <a:pt x="3025" y="364"/>
                      <a:pt x="2936" y="206"/>
                    </a:cubicBezTo>
                    <a:cubicBezTo>
                      <a:pt x="2576" y="80"/>
                      <a:pt x="2203" y="1"/>
                      <a:pt x="1844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29"/>
              <p:cNvSpPr/>
              <p:nvPr/>
            </p:nvSpPr>
            <p:spPr>
              <a:xfrm>
                <a:off x="2019385" y="1164146"/>
                <a:ext cx="100424" cy="89866"/>
              </a:xfrm>
              <a:custGeom>
                <a:avLst/>
                <a:gdLst/>
                <a:ahLst/>
                <a:cxnLst/>
                <a:rect l="l" t="t" r="r" b="b"/>
                <a:pathLst>
                  <a:path w="1988" h="1779" extrusionOk="0">
                    <a:moveTo>
                      <a:pt x="1344" y="1"/>
                    </a:moveTo>
                    <a:cubicBezTo>
                      <a:pt x="898" y="1"/>
                      <a:pt x="480" y="121"/>
                      <a:pt x="138" y="412"/>
                    </a:cubicBezTo>
                    <a:cubicBezTo>
                      <a:pt x="35" y="607"/>
                      <a:pt x="0" y="840"/>
                      <a:pt x="59" y="1073"/>
                    </a:cubicBezTo>
                    <a:cubicBezTo>
                      <a:pt x="161" y="1498"/>
                      <a:pt x="542" y="1778"/>
                      <a:pt x="960" y="1778"/>
                    </a:cubicBezTo>
                    <a:cubicBezTo>
                      <a:pt x="1035" y="1778"/>
                      <a:pt x="1110" y="1769"/>
                      <a:pt x="1186" y="1751"/>
                    </a:cubicBezTo>
                    <a:cubicBezTo>
                      <a:pt x="1682" y="1628"/>
                      <a:pt x="1987" y="1121"/>
                      <a:pt x="1861" y="624"/>
                    </a:cubicBezTo>
                    <a:cubicBezTo>
                      <a:pt x="1788" y="336"/>
                      <a:pt x="1594" y="114"/>
                      <a:pt x="13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29"/>
              <p:cNvSpPr/>
              <p:nvPr/>
            </p:nvSpPr>
            <p:spPr>
              <a:xfrm>
                <a:off x="1969930" y="1133887"/>
                <a:ext cx="240906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1799" extrusionOk="0">
                    <a:moveTo>
                      <a:pt x="2312" y="1"/>
                    </a:moveTo>
                    <a:cubicBezTo>
                      <a:pt x="1418" y="1"/>
                      <a:pt x="582" y="371"/>
                      <a:pt x="116" y="1332"/>
                    </a:cubicBezTo>
                    <a:cubicBezTo>
                      <a:pt x="0" y="1576"/>
                      <a:pt x="212" y="1799"/>
                      <a:pt x="411" y="1799"/>
                    </a:cubicBezTo>
                    <a:cubicBezTo>
                      <a:pt x="435" y="1799"/>
                      <a:pt x="456" y="1795"/>
                      <a:pt x="479" y="1789"/>
                    </a:cubicBezTo>
                    <a:cubicBezTo>
                      <a:pt x="544" y="1772"/>
                      <a:pt x="603" y="1723"/>
                      <a:pt x="644" y="1641"/>
                    </a:cubicBezTo>
                    <a:cubicBezTo>
                      <a:pt x="774" y="1374"/>
                      <a:pt x="935" y="1168"/>
                      <a:pt x="1117" y="1011"/>
                    </a:cubicBezTo>
                    <a:cubicBezTo>
                      <a:pt x="1459" y="720"/>
                      <a:pt x="1877" y="600"/>
                      <a:pt x="2323" y="600"/>
                    </a:cubicBezTo>
                    <a:cubicBezTo>
                      <a:pt x="2682" y="600"/>
                      <a:pt x="3055" y="679"/>
                      <a:pt x="3415" y="805"/>
                    </a:cubicBezTo>
                    <a:cubicBezTo>
                      <a:pt x="3730" y="915"/>
                      <a:pt x="4032" y="1065"/>
                      <a:pt x="4302" y="1237"/>
                    </a:cubicBezTo>
                    <a:cubicBezTo>
                      <a:pt x="4357" y="1268"/>
                      <a:pt x="4408" y="1285"/>
                      <a:pt x="4460" y="1285"/>
                    </a:cubicBezTo>
                    <a:cubicBezTo>
                      <a:pt x="4491" y="1285"/>
                      <a:pt x="4522" y="1278"/>
                      <a:pt x="4552" y="1268"/>
                    </a:cubicBezTo>
                    <a:cubicBezTo>
                      <a:pt x="4652" y="1226"/>
                      <a:pt x="4727" y="1131"/>
                      <a:pt x="4748" y="1021"/>
                    </a:cubicBezTo>
                    <a:cubicBezTo>
                      <a:pt x="4769" y="926"/>
                      <a:pt x="4745" y="823"/>
                      <a:pt x="4662" y="744"/>
                    </a:cubicBezTo>
                    <a:cubicBezTo>
                      <a:pt x="4645" y="730"/>
                      <a:pt x="4628" y="720"/>
                      <a:pt x="4611" y="706"/>
                    </a:cubicBezTo>
                    <a:cubicBezTo>
                      <a:pt x="4532" y="658"/>
                      <a:pt x="4453" y="613"/>
                      <a:pt x="4371" y="569"/>
                    </a:cubicBezTo>
                    <a:cubicBezTo>
                      <a:pt x="3747" y="227"/>
                      <a:pt x="3011" y="1"/>
                      <a:pt x="2312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29"/>
              <p:cNvSpPr/>
              <p:nvPr/>
            </p:nvSpPr>
            <p:spPr>
              <a:xfrm>
                <a:off x="2328139" y="3065773"/>
                <a:ext cx="136896" cy="700390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13865" extrusionOk="0">
                    <a:moveTo>
                      <a:pt x="2607" y="1"/>
                    </a:moveTo>
                    <a:cubicBezTo>
                      <a:pt x="2552" y="4842"/>
                      <a:pt x="2418" y="12131"/>
                      <a:pt x="2278" y="12474"/>
                    </a:cubicBezTo>
                    <a:cubicBezTo>
                      <a:pt x="1918" y="12731"/>
                      <a:pt x="1182" y="13255"/>
                      <a:pt x="0" y="13772"/>
                    </a:cubicBezTo>
                    <a:lnTo>
                      <a:pt x="41" y="13865"/>
                    </a:lnTo>
                    <a:cubicBezTo>
                      <a:pt x="1240" y="13340"/>
                      <a:pt x="1986" y="12809"/>
                      <a:pt x="2343" y="12553"/>
                    </a:cubicBezTo>
                    <a:cubicBezTo>
                      <a:pt x="2552" y="12406"/>
                      <a:pt x="2675" y="2910"/>
                      <a:pt x="271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1" name="Google Shape;741;p29"/>
            <p:cNvSpPr/>
            <p:nvPr/>
          </p:nvSpPr>
          <p:spPr>
            <a:xfrm>
              <a:off x="82894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9"/>
            <p:cNvSpPr/>
            <p:nvPr/>
          </p:nvSpPr>
          <p:spPr>
            <a:xfrm>
              <a:off x="90056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" name="Google Shape;743;p29"/>
          <p:cNvGrpSpPr/>
          <p:nvPr/>
        </p:nvGrpSpPr>
        <p:grpSpPr>
          <a:xfrm>
            <a:off x="5176464" y="681553"/>
            <a:ext cx="2696235" cy="4509649"/>
            <a:chOff x="4841642" y="707751"/>
            <a:chExt cx="2867725" cy="4796478"/>
          </a:xfrm>
        </p:grpSpPr>
        <p:sp>
          <p:nvSpPr>
            <p:cNvPr id="744" name="Google Shape;744;p29"/>
            <p:cNvSpPr/>
            <p:nvPr/>
          </p:nvSpPr>
          <p:spPr>
            <a:xfrm>
              <a:off x="4954173" y="1795600"/>
              <a:ext cx="1999947" cy="3690179"/>
            </a:xfrm>
            <a:custGeom>
              <a:avLst/>
              <a:gdLst/>
              <a:ahLst/>
              <a:cxnLst/>
              <a:rect l="l" t="t" r="r" b="b"/>
              <a:pathLst>
                <a:path w="31037" h="68613" extrusionOk="0">
                  <a:moveTo>
                    <a:pt x="21904" y="1"/>
                  </a:moveTo>
                  <a:lnTo>
                    <a:pt x="18167" y="1350"/>
                  </a:lnTo>
                  <a:lnTo>
                    <a:pt x="18167" y="9031"/>
                  </a:lnTo>
                  <a:cubicBezTo>
                    <a:pt x="18167" y="9031"/>
                    <a:pt x="9239" y="9133"/>
                    <a:pt x="7163" y="11521"/>
                  </a:cubicBezTo>
                  <a:cubicBezTo>
                    <a:pt x="5087" y="13908"/>
                    <a:pt x="2182" y="27403"/>
                    <a:pt x="0" y="54287"/>
                  </a:cubicBezTo>
                  <a:lnTo>
                    <a:pt x="0" y="68613"/>
                  </a:lnTo>
                  <a:lnTo>
                    <a:pt x="31037" y="68613"/>
                  </a:lnTo>
                  <a:lnTo>
                    <a:pt x="30831" y="10607"/>
                  </a:lnTo>
                  <a:cubicBezTo>
                    <a:pt x="30831" y="10607"/>
                    <a:pt x="30311" y="9859"/>
                    <a:pt x="22216" y="9031"/>
                  </a:cubicBezTo>
                  <a:lnTo>
                    <a:pt x="21904" y="1"/>
                  </a:lnTo>
                  <a:close/>
                </a:path>
              </a:pathLst>
            </a:custGeom>
            <a:solidFill>
              <a:srgbClr val="B78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9"/>
            <p:cNvSpPr/>
            <p:nvPr/>
          </p:nvSpPr>
          <p:spPr>
            <a:xfrm>
              <a:off x="6126206" y="1852725"/>
              <a:ext cx="246170" cy="291031"/>
            </a:xfrm>
            <a:custGeom>
              <a:avLst/>
              <a:gdLst/>
              <a:ahLst/>
              <a:cxnLst/>
              <a:rect l="l" t="t" r="r" b="b"/>
              <a:pathLst>
                <a:path w="3831" h="5411" extrusionOk="0">
                  <a:moveTo>
                    <a:pt x="3738" y="0"/>
                  </a:moveTo>
                  <a:lnTo>
                    <a:pt x="1" y="1350"/>
                  </a:lnTo>
                  <a:lnTo>
                    <a:pt x="1" y="5410"/>
                  </a:lnTo>
                  <a:cubicBezTo>
                    <a:pt x="1559" y="5033"/>
                    <a:pt x="2871" y="4029"/>
                    <a:pt x="3830" y="2738"/>
                  </a:cubicBezTo>
                  <a:lnTo>
                    <a:pt x="3738" y="0"/>
                  </a:lnTo>
                  <a:close/>
                </a:path>
              </a:pathLst>
            </a:custGeom>
            <a:solidFill>
              <a:srgbClr val="93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9"/>
            <p:cNvSpPr/>
            <p:nvPr/>
          </p:nvSpPr>
          <p:spPr>
            <a:xfrm>
              <a:off x="5015464" y="2148100"/>
              <a:ext cx="1934210" cy="1999580"/>
            </a:xfrm>
            <a:custGeom>
              <a:avLst/>
              <a:gdLst/>
              <a:ahLst/>
              <a:cxnLst/>
              <a:rect l="l" t="t" r="r" b="b"/>
              <a:pathLst>
                <a:path w="29968" h="37179" extrusionOk="0">
                  <a:moveTo>
                    <a:pt x="17187" y="0"/>
                  </a:moveTo>
                  <a:lnTo>
                    <a:pt x="17187" y="2477"/>
                  </a:lnTo>
                  <a:cubicBezTo>
                    <a:pt x="17187" y="2477"/>
                    <a:pt x="8259" y="2579"/>
                    <a:pt x="6183" y="4967"/>
                  </a:cubicBezTo>
                  <a:cubicBezTo>
                    <a:pt x="4405" y="7012"/>
                    <a:pt x="2018" y="17207"/>
                    <a:pt x="0" y="36980"/>
                  </a:cubicBezTo>
                  <a:cubicBezTo>
                    <a:pt x="1671" y="36956"/>
                    <a:pt x="3342" y="36946"/>
                    <a:pt x="5014" y="36946"/>
                  </a:cubicBezTo>
                  <a:cubicBezTo>
                    <a:pt x="13089" y="36946"/>
                    <a:pt x="21180" y="37179"/>
                    <a:pt x="29261" y="37179"/>
                  </a:cubicBezTo>
                  <a:cubicBezTo>
                    <a:pt x="29497" y="37179"/>
                    <a:pt x="29732" y="37179"/>
                    <a:pt x="29968" y="37178"/>
                  </a:cubicBezTo>
                  <a:lnTo>
                    <a:pt x="29851" y="4053"/>
                  </a:lnTo>
                  <a:cubicBezTo>
                    <a:pt x="29851" y="4053"/>
                    <a:pt x="29331" y="3305"/>
                    <a:pt x="21236" y="2477"/>
                  </a:cubicBezTo>
                  <a:lnTo>
                    <a:pt x="21150" y="0"/>
                  </a:lnTo>
                  <a:cubicBezTo>
                    <a:pt x="20150" y="332"/>
                    <a:pt x="19337" y="952"/>
                    <a:pt x="19214" y="2056"/>
                  </a:cubicBezTo>
                  <a:cubicBezTo>
                    <a:pt x="18858" y="1164"/>
                    <a:pt x="18063" y="13"/>
                    <a:pt x="17187" y="0"/>
                  </a:cubicBezTo>
                  <a:close/>
                </a:path>
              </a:pathLst>
            </a:custGeom>
            <a:solidFill>
              <a:srgbClr val="2A4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9"/>
            <p:cNvSpPr/>
            <p:nvPr/>
          </p:nvSpPr>
          <p:spPr>
            <a:xfrm>
              <a:off x="6250617" y="2278304"/>
              <a:ext cx="5324" cy="1859422"/>
            </a:xfrm>
            <a:custGeom>
              <a:avLst/>
              <a:gdLst/>
              <a:ahLst/>
              <a:cxnLst/>
              <a:rect l="l" t="t" r="r" b="b"/>
              <a:pathLst>
                <a:path w="99" h="34573" extrusionOk="0">
                  <a:moveTo>
                    <a:pt x="0" y="1"/>
                  </a:moveTo>
                  <a:lnTo>
                    <a:pt x="0" y="34572"/>
                  </a:lnTo>
                  <a:lnTo>
                    <a:pt x="99" y="34572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rgbClr val="7E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9"/>
            <p:cNvSpPr/>
            <p:nvPr/>
          </p:nvSpPr>
          <p:spPr>
            <a:xfrm>
              <a:off x="5195357" y="4135086"/>
              <a:ext cx="1669247" cy="1350694"/>
            </a:xfrm>
            <a:custGeom>
              <a:avLst/>
              <a:gdLst/>
              <a:ahLst/>
              <a:cxnLst/>
              <a:rect l="l" t="t" r="r" b="b"/>
              <a:pathLst>
                <a:path w="31037" h="25114" extrusionOk="0">
                  <a:moveTo>
                    <a:pt x="5994" y="1"/>
                  </a:moveTo>
                  <a:cubicBezTo>
                    <a:pt x="4322" y="1"/>
                    <a:pt x="2651" y="11"/>
                    <a:pt x="980" y="35"/>
                  </a:cubicBezTo>
                  <a:cubicBezTo>
                    <a:pt x="641" y="3351"/>
                    <a:pt x="316" y="6930"/>
                    <a:pt x="0" y="10788"/>
                  </a:cubicBezTo>
                  <a:lnTo>
                    <a:pt x="0" y="25114"/>
                  </a:lnTo>
                  <a:lnTo>
                    <a:pt x="31037" y="25114"/>
                  </a:lnTo>
                  <a:lnTo>
                    <a:pt x="30948" y="233"/>
                  </a:lnTo>
                  <a:cubicBezTo>
                    <a:pt x="30712" y="234"/>
                    <a:pt x="30477" y="234"/>
                    <a:pt x="30241" y="234"/>
                  </a:cubicBezTo>
                  <a:cubicBezTo>
                    <a:pt x="22160" y="234"/>
                    <a:pt x="14069" y="1"/>
                    <a:pt x="5994" y="1"/>
                  </a:cubicBezTo>
                  <a:close/>
                </a:path>
              </a:pathLst>
            </a:custGeom>
            <a:solidFill>
              <a:srgbClr val="DBD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9"/>
            <p:cNvSpPr/>
            <p:nvPr/>
          </p:nvSpPr>
          <p:spPr>
            <a:xfrm>
              <a:off x="4841642" y="2210848"/>
              <a:ext cx="1283707" cy="3274924"/>
            </a:xfrm>
            <a:custGeom>
              <a:avLst/>
              <a:gdLst/>
              <a:ahLst/>
              <a:cxnLst/>
              <a:rect l="l" t="t" r="r" b="b"/>
              <a:pathLst>
                <a:path w="18548" h="60892" extrusionOk="0">
                  <a:moveTo>
                    <a:pt x="18547" y="1"/>
                  </a:moveTo>
                  <a:lnTo>
                    <a:pt x="18547" y="1"/>
                  </a:lnTo>
                  <a:cubicBezTo>
                    <a:pt x="17533" y="21"/>
                    <a:pt x="9305" y="275"/>
                    <a:pt x="7318" y="2560"/>
                  </a:cubicBezTo>
                  <a:cubicBezTo>
                    <a:pt x="5198" y="4999"/>
                    <a:pt x="2227" y="18787"/>
                    <a:pt x="1" y="46254"/>
                  </a:cubicBezTo>
                  <a:lnTo>
                    <a:pt x="1" y="60892"/>
                  </a:lnTo>
                  <a:lnTo>
                    <a:pt x="12820" y="60892"/>
                  </a:lnTo>
                  <a:cubicBezTo>
                    <a:pt x="15933" y="60892"/>
                    <a:pt x="18455" y="58367"/>
                    <a:pt x="18455" y="55254"/>
                  </a:cubicBezTo>
                  <a:lnTo>
                    <a:pt x="18547" y="1"/>
                  </a:lnTo>
                  <a:close/>
                </a:path>
              </a:pathLst>
            </a:custGeom>
            <a:solidFill>
              <a:srgbClr val="E2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9"/>
            <p:cNvSpPr/>
            <p:nvPr/>
          </p:nvSpPr>
          <p:spPr>
            <a:xfrm>
              <a:off x="6383224" y="2211614"/>
              <a:ext cx="489044" cy="3274171"/>
            </a:xfrm>
            <a:custGeom>
              <a:avLst/>
              <a:gdLst/>
              <a:ahLst/>
              <a:cxnLst/>
              <a:rect l="l" t="t" r="r" b="b"/>
              <a:pathLst>
                <a:path w="9093" h="60878" extrusionOk="0">
                  <a:moveTo>
                    <a:pt x="76" y="1"/>
                  </a:moveTo>
                  <a:lnTo>
                    <a:pt x="1" y="53999"/>
                  </a:lnTo>
                  <a:cubicBezTo>
                    <a:pt x="1" y="57798"/>
                    <a:pt x="3076" y="60878"/>
                    <a:pt x="6876" y="60878"/>
                  </a:cubicBezTo>
                  <a:lnTo>
                    <a:pt x="9092" y="60878"/>
                  </a:lnTo>
                  <a:lnTo>
                    <a:pt x="8880" y="1611"/>
                  </a:lnTo>
                  <a:cubicBezTo>
                    <a:pt x="8880" y="1611"/>
                    <a:pt x="8349" y="850"/>
                    <a:pt x="76" y="1"/>
                  </a:cubicBezTo>
                  <a:close/>
                </a:path>
              </a:pathLst>
            </a:custGeom>
            <a:solidFill>
              <a:srgbClr val="E2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9"/>
            <p:cNvSpPr/>
            <p:nvPr/>
          </p:nvSpPr>
          <p:spPr>
            <a:xfrm>
              <a:off x="5501695" y="3374550"/>
              <a:ext cx="5378" cy="2114943"/>
            </a:xfrm>
            <a:custGeom>
              <a:avLst/>
              <a:gdLst/>
              <a:ahLst/>
              <a:cxnLst/>
              <a:rect l="l" t="t" r="r" b="b"/>
              <a:pathLst>
                <a:path w="100" h="39324" extrusionOk="0">
                  <a:moveTo>
                    <a:pt x="1" y="0"/>
                  </a:moveTo>
                  <a:lnTo>
                    <a:pt x="1" y="39323"/>
                  </a:lnTo>
                  <a:lnTo>
                    <a:pt x="99" y="39323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9"/>
            <p:cNvSpPr/>
            <p:nvPr/>
          </p:nvSpPr>
          <p:spPr>
            <a:xfrm>
              <a:off x="6489577" y="2225642"/>
              <a:ext cx="1219790" cy="3274870"/>
            </a:xfrm>
            <a:custGeom>
              <a:avLst/>
              <a:gdLst/>
              <a:ahLst/>
              <a:cxnLst/>
              <a:rect l="l" t="t" r="r" b="b"/>
              <a:pathLst>
                <a:path w="18547" h="60891" extrusionOk="0">
                  <a:moveTo>
                    <a:pt x="0" y="0"/>
                  </a:moveTo>
                  <a:lnTo>
                    <a:pt x="93" y="55252"/>
                  </a:lnTo>
                  <a:cubicBezTo>
                    <a:pt x="93" y="58366"/>
                    <a:pt x="2617" y="60891"/>
                    <a:pt x="5731" y="60891"/>
                  </a:cubicBezTo>
                  <a:lnTo>
                    <a:pt x="18546" y="60891"/>
                  </a:lnTo>
                  <a:lnTo>
                    <a:pt x="18546" y="46253"/>
                  </a:lnTo>
                  <a:cubicBezTo>
                    <a:pt x="16320" y="18787"/>
                    <a:pt x="13350" y="4998"/>
                    <a:pt x="11229" y="2559"/>
                  </a:cubicBezTo>
                  <a:cubicBezTo>
                    <a:pt x="9243" y="274"/>
                    <a:pt x="1014" y="21"/>
                    <a:pt x="0" y="0"/>
                  </a:cubicBezTo>
                  <a:close/>
                </a:path>
              </a:pathLst>
            </a:custGeom>
            <a:solidFill>
              <a:srgbClr val="E2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9"/>
            <p:cNvSpPr/>
            <p:nvPr/>
          </p:nvSpPr>
          <p:spPr>
            <a:xfrm>
              <a:off x="7100236" y="3389286"/>
              <a:ext cx="5593" cy="2114943"/>
            </a:xfrm>
            <a:custGeom>
              <a:avLst/>
              <a:gdLst/>
              <a:ahLst/>
              <a:cxnLst/>
              <a:rect l="l" t="t" r="r" b="b"/>
              <a:pathLst>
                <a:path w="104" h="39324" extrusionOk="0">
                  <a:moveTo>
                    <a:pt x="1" y="0"/>
                  </a:moveTo>
                  <a:lnTo>
                    <a:pt x="1" y="39324"/>
                  </a:lnTo>
                  <a:lnTo>
                    <a:pt x="104" y="39324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9"/>
            <p:cNvSpPr/>
            <p:nvPr/>
          </p:nvSpPr>
          <p:spPr>
            <a:xfrm>
              <a:off x="5758036" y="2231513"/>
              <a:ext cx="365398" cy="1352791"/>
            </a:xfrm>
            <a:custGeom>
              <a:avLst/>
              <a:gdLst/>
              <a:ahLst/>
              <a:cxnLst/>
              <a:rect l="l" t="t" r="r" b="b"/>
              <a:pathLst>
                <a:path w="6794" h="25153" extrusionOk="0">
                  <a:moveTo>
                    <a:pt x="6794" y="1"/>
                  </a:moveTo>
                  <a:cubicBezTo>
                    <a:pt x="6794" y="1"/>
                    <a:pt x="4396" y="597"/>
                    <a:pt x="1269" y="3180"/>
                  </a:cubicBezTo>
                  <a:cubicBezTo>
                    <a:pt x="347" y="3937"/>
                    <a:pt x="1" y="5191"/>
                    <a:pt x="385" y="6317"/>
                  </a:cubicBezTo>
                  <a:lnTo>
                    <a:pt x="6794" y="25152"/>
                  </a:lnTo>
                  <a:lnTo>
                    <a:pt x="6794" y="1"/>
                  </a:lnTo>
                  <a:close/>
                </a:path>
              </a:pathLst>
            </a:custGeom>
            <a:solidFill>
              <a:srgbClr val="D1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9"/>
            <p:cNvSpPr/>
            <p:nvPr/>
          </p:nvSpPr>
          <p:spPr>
            <a:xfrm>
              <a:off x="6387344" y="2231513"/>
              <a:ext cx="365183" cy="1352791"/>
            </a:xfrm>
            <a:custGeom>
              <a:avLst/>
              <a:gdLst/>
              <a:ahLst/>
              <a:cxnLst/>
              <a:rect l="l" t="t" r="r" b="b"/>
              <a:pathLst>
                <a:path w="6790" h="25153" extrusionOk="0">
                  <a:moveTo>
                    <a:pt x="0" y="1"/>
                  </a:moveTo>
                  <a:lnTo>
                    <a:pt x="0" y="25152"/>
                  </a:lnTo>
                  <a:lnTo>
                    <a:pt x="6406" y="6317"/>
                  </a:lnTo>
                  <a:cubicBezTo>
                    <a:pt x="6790" y="5191"/>
                    <a:pt x="6444" y="3937"/>
                    <a:pt x="5525" y="3180"/>
                  </a:cubicBezTo>
                  <a:cubicBezTo>
                    <a:pt x="2394" y="59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9"/>
            <p:cNvSpPr/>
            <p:nvPr/>
          </p:nvSpPr>
          <p:spPr>
            <a:xfrm>
              <a:off x="5456039" y="844950"/>
              <a:ext cx="431228" cy="281175"/>
            </a:xfrm>
            <a:custGeom>
              <a:avLst/>
              <a:gdLst/>
              <a:ahLst/>
              <a:cxnLst/>
              <a:rect l="l" t="t" r="r" b="b"/>
              <a:pathLst>
                <a:path w="8018" h="5228" extrusionOk="0">
                  <a:moveTo>
                    <a:pt x="118" y="0"/>
                  </a:moveTo>
                  <a:cubicBezTo>
                    <a:pt x="59" y="0"/>
                    <a:pt x="1" y="52"/>
                    <a:pt x="25" y="127"/>
                  </a:cubicBezTo>
                  <a:cubicBezTo>
                    <a:pt x="611" y="1977"/>
                    <a:pt x="1967" y="3536"/>
                    <a:pt x="3659" y="4467"/>
                  </a:cubicBezTo>
                  <a:cubicBezTo>
                    <a:pt x="4416" y="4884"/>
                    <a:pt x="5301" y="5227"/>
                    <a:pt x="6148" y="5227"/>
                  </a:cubicBezTo>
                  <a:cubicBezTo>
                    <a:pt x="6790" y="5227"/>
                    <a:pt x="7410" y="5030"/>
                    <a:pt x="7935" y="4519"/>
                  </a:cubicBezTo>
                  <a:cubicBezTo>
                    <a:pt x="8018" y="4438"/>
                    <a:pt x="7931" y="4333"/>
                    <a:pt x="7836" y="4333"/>
                  </a:cubicBezTo>
                  <a:cubicBezTo>
                    <a:pt x="7806" y="4333"/>
                    <a:pt x="7776" y="4343"/>
                    <a:pt x="7750" y="4368"/>
                  </a:cubicBezTo>
                  <a:cubicBezTo>
                    <a:pt x="7284" y="4812"/>
                    <a:pt x="6737" y="4986"/>
                    <a:pt x="6166" y="4986"/>
                  </a:cubicBezTo>
                  <a:cubicBezTo>
                    <a:pt x="5035" y="4986"/>
                    <a:pt x="3815" y="4302"/>
                    <a:pt x="2971" y="3676"/>
                  </a:cubicBezTo>
                  <a:cubicBezTo>
                    <a:pt x="1700" y="2734"/>
                    <a:pt x="847" y="1484"/>
                    <a:pt x="206" y="59"/>
                  </a:cubicBezTo>
                  <a:cubicBezTo>
                    <a:pt x="188" y="18"/>
                    <a:pt x="153" y="0"/>
                    <a:pt x="118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9"/>
            <p:cNvSpPr/>
            <p:nvPr/>
          </p:nvSpPr>
          <p:spPr>
            <a:xfrm>
              <a:off x="5428987" y="1002801"/>
              <a:ext cx="317586" cy="184259"/>
            </a:xfrm>
            <a:custGeom>
              <a:avLst/>
              <a:gdLst/>
              <a:ahLst/>
              <a:cxnLst/>
              <a:rect l="l" t="t" r="r" b="b"/>
              <a:pathLst>
                <a:path w="5905" h="3426" extrusionOk="0">
                  <a:moveTo>
                    <a:pt x="1008" y="0"/>
                  </a:moveTo>
                  <a:cubicBezTo>
                    <a:pt x="991" y="0"/>
                    <a:pt x="974" y="7"/>
                    <a:pt x="959" y="22"/>
                  </a:cubicBezTo>
                  <a:cubicBezTo>
                    <a:pt x="1" y="1029"/>
                    <a:pt x="580" y="2584"/>
                    <a:pt x="1734" y="3142"/>
                  </a:cubicBezTo>
                  <a:cubicBezTo>
                    <a:pt x="2135" y="3337"/>
                    <a:pt x="2577" y="3426"/>
                    <a:pt x="3026" y="3426"/>
                  </a:cubicBezTo>
                  <a:cubicBezTo>
                    <a:pt x="4095" y="3426"/>
                    <a:pt x="5199" y="2920"/>
                    <a:pt x="5865" y="2128"/>
                  </a:cubicBezTo>
                  <a:cubicBezTo>
                    <a:pt x="5905" y="2083"/>
                    <a:pt x="5871" y="2016"/>
                    <a:pt x="5818" y="2016"/>
                  </a:cubicBezTo>
                  <a:cubicBezTo>
                    <a:pt x="5807" y="2016"/>
                    <a:pt x="5795" y="2019"/>
                    <a:pt x="5783" y="2026"/>
                  </a:cubicBezTo>
                  <a:cubicBezTo>
                    <a:pt x="4857" y="2501"/>
                    <a:pt x="4065" y="3127"/>
                    <a:pt x="2998" y="3127"/>
                  </a:cubicBezTo>
                  <a:cubicBezTo>
                    <a:pt x="2904" y="3127"/>
                    <a:pt x="2808" y="3122"/>
                    <a:pt x="2710" y="3112"/>
                  </a:cubicBezTo>
                  <a:cubicBezTo>
                    <a:pt x="1193" y="2954"/>
                    <a:pt x="213" y="1495"/>
                    <a:pt x="1079" y="114"/>
                  </a:cubicBezTo>
                  <a:cubicBezTo>
                    <a:pt x="1113" y="60"/>
                    <a:pt x="1061" y="0"/>
                    <a:pt x="1008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9"/>
            <p:cNvSpPr/>
            <p:nvPr/>
          </p:nvSpPr>
          <p:spPr>
            <a:xfrm>
              <a:off x="5690046" y="1459521"/>
              <a:ext cx="194962" cy="190444"/>
            </a:xfrm>
            <a:custGeom>
              <a:avLst/>
              <a:gdLst/>
              <a:ahLst/>
              <a:cxnLst/>
              <a:rect l="l" t="t" r="r" b="b"/>
              <a:pathLst>
                <a:path w="3625" h="3541" extrusionOk="0">
                  <a:moveTo>
                    <a:pt x="1651" y="1"/>
                  </a:moveTo>
                  <a:cubicBezTo>
                    <a:pt x="1357" y="1"/>
                    <a:pt x="1064" y="70"/>
                    <a:pt x="806" y="214"/>
                  </a:cubicBezTo>
                  <a:cubicBezTo>
                    <a:pt x="395" y="440"/>
                    <a:pt x="76" y="854"/>
                    <a:pt x="21" y="1320"/>
                  </a:cubicBezTo>
                  <a:cubicBezTo>
                    <a:pt x="1" y="1529"/>
                    <a:pt x="28" y="1738"/>
                    <a:pt x="76" y="1943"/>
                  </a:cubicBezTo>
                  <a:cubicBezTo>
                    <a:pt x="175" y="2372"/>
                    <a:pt x="363" y="2797"/>
                    <a:pt x="703" y="3081"/>
                  </a:cubicBezTo>
                  <a:cubicBezTo>
                    <a:pt x="1182" y="3485"/>
                    <a:pt x="1860" y="3537"/>
                    <a:pt x="2488" y="3540"/>
                  </a:cubicBezTo>
                  <a:cubicBezTo>
                    <a:pt x="2513" y="3540"/>
                    <a:pt x="2538" y="3540"/>
                    <a:pt x="2563" y="3540"/>
                  </a:cubicBezTo>
                  <a:cubicBezTo>
                    <a:pt x="2931" y="3540"/>
                    <a:pt x="3311" y="3514"/>
                    <a:pt x="3625" y="3331"/>
                  </a:cubicBezTo>
                  <a:cubicBezTo>
                    <a:pt x="3385" y="2419"/>
                    <a:pt x="3155" y="1605"/>
                    <a:pt x="3084" y="666"/>
                  </a:cubicBezTo>
                  <a:cubicBezTo>
                    <a:pt x="2743" y="237"/>
                    <a:pt x="2195" y="1"/>
                    <a:pt x="1651" y="1"/>
                  </a:cubicBezTo>
                  <a:close/>
                </a:path>
              </a:pathLst>
            </a:custGeom>
            <a:solidFill>
              <a:srgbClr val="B78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9"/>
            <p:cNvSpPr/>
            <p:nvPr/>
          </p:nvSpPr>
          <p:spPr>
            <a:xfrm>
              <a:off x="5686550" y="1497438"/>
              <a:ext cx="178558" cy="81427"/>
            </a:xfrm>
            <a:custGeom>
              <a:avLst/>
              <a:gdLst/>
              <a:ahLst/>
              <a:cxnLst/>
              <a:rect l="l" t="t" r="r" b="b"/>
              <a:pathLst>
                <a:path w="3320" h="1514" extrusionOk="0">
                  <a:moveTo>
                    <a:pt x="1215" y="0"/>
                  </a:moveTo>
                  <a:cubicBezTo>
                    <a:pt x="789" y="0"/>
                    <a:pt x="364" y="118"/>
                    <a:pt x="1" y="345"/>
                  </a:cubicBezTo>
                  <a:lnTo>
                    <a:pt x="110" y="516"/>
                  </a:lnTo>
                  <a:cubicBezTo>
                    <a:pt x="438" y="310"/>
                    <a:pt x="822" y="204"/>
                    <a:pt x="1208" y="204"/>
                  </a:cubicBezTo>
                  <a:cubicBezTo>
                    <a:pt x="1426" y="204"/>
                    <a:pt x="1645" y="238"/>
                    <a:pt x="1854" y="307"/>
                  </a:cubicBezTo>
                  <a:cubicBezTo>
                    <a:pt x="2429" y="495"/>
                    <a:pt x="2905" y="947"/>
                    <a:pt x="3132" y="1513"/>
                  </a:cubicBezTo>
                  <a:lnTo>
                    <a:pt x="3320" y="1437"/>
                  </a:lnTo>
                  <a:cubicBezTo>
                    <a:pt x="3073" y="818"/>
                    <a:pt x="2549" y="321"/>
                    <a:pt x="1916" y="111"/>
                  </a:cubicBezTo>
                  <a:cubicBezTo>
                    <a:pt x="1689" y="37"/>
                    <a:pt x="1452" y="0"/>
                    <a:pt x="1215" y="0"/>
                  </a:cubicBezTo>
                  <a:close/>
                </a:path>
              </a:pathLst>
            </a:custGeom>
            <a:solidFill>
              <a:srgbClr val="93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9"/>
            <p:cNvSpPr/>
            <p:nvPr/>
          </p:nvSpPr>
          <p:spPr>
            <a:xfrm>
              <a:off x="6555939" y="1459521"/>
              <a:ext cx="195230" cy="190444"/>
            </a:xfrm>
            <a:custGeom>
              <a:avLst/>
              <a:gdLst/>
              <a:ahLst/>
              <a:cxnLst/>
              <a:rect l="l" t="t" r="r" b="b"/>
              <a:pathLst>
                <a:path w="3630" h="3541" extrusionOk="0">
                  <a:moveTo>
                    <a:pt x="1979" y="1"/>
                  </a:moveTo>
                  <a:cubicBezTo>
                    <a:pt x="1435" y="1"/>
                    <a:pt x="886" y="237"/>
                    <a:pt x="546" y="666"/>
                  </a:cubicBezTo>
                  <a:cubicBezTo>
                    <a:pt x="474" y="1605"/>
                    <a:pt x="244" y="2419"/>
                    <a:pt x="1" y="3331"/>
                  </a:cubicBezTo>
                  <a:cubicBezTo>
                    <a:pt x="319" y="3514"/>
                    <a:pt x="699" y="3540"/>
                    <a:pt x="1067" y="3540"/>
                  </a:cubicBezTo>
                  <a:cubicBezTo>
                    <a:pt x="1092" y="3540"/>
                    <a:pt x="1117" y="3540"/>
                    <a:pt x="1142" y="3540"/>
                  </a:cubicBezTo>
                  <a:cubicBezTo>
                    <a:pt x="1769" y="3537"/>
                    <a:pt x="2447" y="3485"/>
                    <a:pt x="2926" y="3081"/>
                  </a:cubicBezTo>
                  <a:cubicBezTo>
                    <a:pt x="3262" y="2797"/>
                    <a:pt x="3454" y="2372"/>
                    <a:pt x="3553" y="1943"/>
                  </a:cubicBezTo>
                  <a:cubicBezTo>
                    <a:pt x="3601" y="1738"/>
                    <a:pt x="3629" y="1529"/>
                    <a:pt x="3604" y="1320"/>
                  </a:cubicBezTo>
                  <a:cubicBezTo>
                    <a:pt x="3553" y="854"/>
                    <a:pt x="3234" y="440"/>
                    <a:pt x="2823" y="214"/>
                  </a:cubicBezTo>
                  <a:cubicBezTo>
                    <a:pt x="2565" y="70"/>
                    <a:pt x="2273" y="1"/>
                    <a:pt x="1979" y="1"/>
                  </a:cubicBezTo>
                  <a:close/>
                </a:path>
              </a:pathLst>
            </a:custGeom>
            <a:solidFill>
              <a:srgbClr val="B78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9"/>
            <p:cNvSpPr/>
            <p:nvPr/>
          </p:nvSpPr>
          <p:spPr>
            <a:xfrm>
              <a:off x="6576054" y="1497438"/>
              <a:ext cx="178612" cy="81427"/>
            </a:xfrm>
            <a:custGeom>
              <a:avLst/>
              <a:gdLst/>
              <a:ahLst/>
              <a:cxnLst/>
              <a:rect l="l" t="t" r="r" b="b"/>
              <a:pathLst>
                <a:path w="3321" h="1514" extrusionOk="0">
                  <a:moveTo>
                    <a:pt x="2105" y="0"/>
                  </a:moveTo>
                  <a:cubicBezTo>
                    <a:pt x="1868" y="0"/>
                    <a:pt x="1632" y="37"/>
                    <a:pt x="1405" y="111"/>
                  </a:cubicBezTo>
                  <a:cubicBezTo>
                    <a:pt x="771" y="321"/>
                    <a:pt x="244" y="818"/>
                    <a:pt x="0" y="1437"/>
                  </a:cubicBezTo>
                  <a:lnTo>
                    <a:pt x="188" y="1513"/>
                  </a:lnTo>
                  <a:cubicBezTo>
                    <a:pt x="411" y="947"/>
                    <a:pt x="891" y="495"/>
                    <a:pt x="1467" y="307"/>
                  </a:cubicBezTo>
                  <a:cubicBezTo>
                    <a:pt x="1676" y="238"/>
                    <a:pt x="1895" y="204"/>
                    <a:pt x="2113" y="204"/>
                  </a:cubicBezTo>
                  <a:cubicBezTo>
                    <a:pt x="2498" y="204"/>
                    <a:pt x="2882" y="310"/>
                    <a:pt x="3210" y="516"/>
                  </a:cubicBezTo>
                  <a:lnTo>
                    <a:pt x="3320" y="345"/>
                  </a:lnTo>
                  <a:cubicBezTo>
                    <a:pt x="2957" y="118"/>
                    <a:pt x="2531" y="0"/>
                    <a:pt x="2105" y="0"/>
                  </a:cubicBezTo>
                  <a:close/>
                </a:path>
              </a:pathLst>
            </a:custGeom>
            <a:solidFill>
              <a:srgbClr val="93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9"/>
            <p:cNvSpPr/>
            <p:nvPr/>
          </p:nvSpPr>
          <p:spPr>
            <a:xfrm>
              <a:off x="5763942" y="780035"/>
              <a:ext cx="924898" cy="1227155"/>
            </a:xfrm>
            <a:custGeom>
              <a:avLst/>
              <a:gdLst/>
              <a:ahLst/>
              <a:cxnLst/>
              <a:rect l="l" t="t" r="r" b="b"/>
              <a:pathLst>
                <a:path w="17197" h="22817" extrusionOk="0">
                  <a:moveTo>
                    <a:pt x="6682" y="1"/>
                  </a:moveTo>
                  <a:cubicBezTo>
                    <a:pt x="6313" y="1"/>
                    <a:pt x="5996" y="25"/>
                    <a:pt x="5756" y="80"/>
                  </a:cubicBezTo>
                  <a:cubicBezTo>
                    <a:pt x="5303" y="186"/>
                    <a:pt x="4762" y="542"/>
                    <a:pt x="4203" y="1023"/>
                  </a:cubicBezTo>
                  <a:cubicBezTo>
                    <a:pt x="1411" y="3417"/>
                    <a:pt x="1" y="7051"/>
                    <a:pt x="312" y="10721"/>
                  </a:cubicBezTo>
                  <a:cubicBezTo>
                    <a:pt x="387" y="11625"/>
                    <a:pt x="542" y="12618"/>
                    <a:pt x="805" y="13690"/>
                  </a:cubicBezTo>
                  <a:cubicBezTo>
                    <a:pt x="1939" y="18280"/>
                    <a:pt x="3022" y="21528"/>
                    <a:pt x="8588" y="22816"/>
                  </a:cubicBezTo>
                  <a:cubicBezTo>
                    <a:pt x="8588" y="22816"/>
                    <a:pt x="15138" y="21165"/>
                    <a:pt x="16166" y="13228"/>
                  </a:cubicBezTo>
                  <a:cubicBezTo>
                    <a:pt x="17197" y="5287"/>
                    <a:pt x="14724" y="2091"/>
                    <a:pt x="14158" y="1526"/>
                  </a:cubicBezTo>
                  <a:cubicBezTo>
                    <a:pt x="13666" y="1034"/>
                    <a:pt x="9072" y="1"/>
                    <a:pt x="6682" y="1"/>
                  </a:cubicBezTo>
                  <a:close/>
                </a:path>
              </a:pathLst>
            </a:custGeom>
            <a:solidFill>
              <a:srgbClr val="B78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9"/>
            <p:cNvSpPr/>
            <p:nvPr/>
          </p:nvSpPr>
          <p:spPr>
            <a:xfrm>
              <a:off x="5736083" y="707751"/>
              <a:ext cx="959372" cy="808620"/>
            </a:xfrm>
            <a:custGeom>
              <a:avLst/>
              <a:gdLst/>
              <a:ahLst/>
              <a:cxnLst/>
              <a:rect l="l" t="t" r="r" b="b"/>
              <a:pathLst>
                <a:path w="17838" h="15035" extrusionOk="0">
                  <a:moveTo>
                    <a:pt x="8926" y="0"/>
                  </a:moveTo>
                  <a:cubicBezTo>
                    <a:pt x="8593" y="0"/>
                    <a:pt x="8257" y="28"/>
                    <a:pt x="7921" y="88"/>
                  </a:cubicBezTo>
                  <a:cubicBezTo>
                    <a:pt x="4198" y="753"/>
                    <a:pt x="2590" y="2363"/>
                    <a:pt x="1532" y="4008"/>
                  </a:cubicBezTo>
                  <a:cubicBezTo>
                    <a:pt x="473" y="5655"/>
                    <a:pt x="1" y="6950"/>
                    <a:pt x="1" y="8399"/>
                  </a:cubicBezTo>
                  <a:cubicBezTo>
                    <a:pt x="1" y="9848"/>
                    <a:pt x="80" y="12595"/>
                    <a:pt x="432" y="13496"/>
                  </a:cubicBezTo>
                  <a:cubicBezTo>
                    <a:pt x="786" y="14397"/>
                    <a:pt x="1392" y="15034"/>
                    <a:pt x="1392" y="15034"/>
                  </a:cubicBezTo>
                  <a:cubicBezTo>
                    <a:pt x="1392" y="15034"/>
                    <a:pt x="1532" y="11259"/>
                    <a:pt x="1532" y="9810"/>
                  </a:cubicBezTo>
                  <a:cubicBezTo>
                    <a:pt x="1532" y="9810"/>
                    <a:pt x="4002" y="6244"/>
                    <a:pt x="7842" y="4713"/>
                  </a:cubicBezTo>
                  <a:cubicBezTo>
                    <a:pt x="10472" y="3668"/>
                    <a:pt x="12550" y="3503"/>
                    <a:pt x="13625" y="3503"/>
                  </a:cubicBezTo>
                  <a:cubicBezTo>
                    <a:pt x="14122" y="3503"/>
                    <a:pt x="14405" y="3538"/>
                    <a:pt x="14429" y="3538"/>
                  </a:cubicBezTo>
                  <a:cubicBezTo>
                    <a:pt x="14508" y="3538"/>
                    <a:pt x="15512" y="12394"/>
                    <a:pt x="16752" y="14572"/>
                  </a:cubicBezTo>
                  <a:cubicBezTo>
                    <a:pt x="16752" y="14572"/>
                    <a:pt x="17605" y="12554"/>
                    <a:pt x="17722" y="10400"/>
                  </a:cubicBezTo>
                  <a:cubicBezTo>
                    <a:pt x="17838" y="8242"/>
                    <a:pt x="16821" y="4244"/>
                    <a:pt x="16074" y="3497"/>
                  </a:cubicBezTo>
                  <a:cubicBezTo>
                    <a:pt x="15397" y="2821"/>
                    <a:pt x="12286" y="0"/>
                    <a:pt x="8926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9"/>
            <p:cNvSpPr/>
            <p:nvPr/>
          </p:nvSpPr>
          <p:spPr>
            <a:xfrm>
              <a:off x="5839829" y="1330067"/>
              <a:ext cx="777910" cy="188239"/>
            </a:xfrm>
            <a:custGeom>
              <a:avLst/>
              <a:gdLst/>
              <a:ahLst/>
              <a:cxnLst/>
              <a:rect l="l" t="t" r="r" b="b"/>
              <a:pathLst>
                <a:path w="14464" h="3500" extrusionOk="0">
                  <a:moveTo>
                    <a:pt x="5324" y="7"/>
                  </a:moveTo>
                  <a:cubicBezTo>
                    <a:pt x="4598" y="7"/>
                    <a:pt x="3869" y="28"/>
                    <a:pt x="3152" y="130"/>
                  </a:cubicBezTo>
                  <a:cubicBezTo>
                    <a:pt x="2214" y="260"/>
                    <a:pt x="980" y="346"/>
                    <a:pt x="296" y="1131"/>
                  </a:cubicBezTo>
                  <a:cubicBezTo>
                    <a:pt x="14" y="1456"/>
                    <a:pt x="0" y="1980"/>
                    <a:pt x="296" y="2302"/>
                  </a:cubicBezTo>
                  <a:cubicBezTo>
                    <a:pt x="936" y="2997"/>
                    <a:pt x="1923" y="3063"/>
                    <a:pt x="2783" y="3199"/>
                  </a:cubicBezTo>
                  <a:cubicBezTo>
                    <a:pt x="3872" y="3378"/>
                    <a:pt x="4971" y="3392"/>
                    <a:pt x="6071" y="3405"/>
                  </a:cubicBezTo>
                  <a:cubicBezTo>
                    <a:pt x="7369" y="3420"/>
                    <a:pt x="8676" y="3499"/>
                    <a:pt x="9980" y="3499"/>
                  </a:cubicBezTo>
                  <a:cubicBezTo>
                    <a:pt x="10812" y="3499"/>
                    <a:pt x="11643" y="3467"/>
                    <a:pt x="12470" y="3364"/>
                  </a:cubicBezTo>
                  <a:cubicBezTo>
                    <a:pt x="13850" y="3190"/>
                    <a:pt x="14464" y="815"/>
                    <a:pt x="12829" y="462"/>
                  </a:cubicBezTo>
                  <a:cubicBezTo>
                    <a:pt x="10671" y="0"/>
                    <a:pt x="8455" y="42"/>
                    <a:pt x="6266" y="14"/>
                  </a:cubicBezTo>
                  <a:cubicBezTo>
                    <a:pt x="5953" y="11"/>
                    <a:pt x="5639" y="7"/>
                    <a:pt x="5324" y="7"/>
                  </a:cubicBezTo>
                  <a:close/>
                </a:path>
              </a:pathLst>
            </a:custGeom>
            <a:solidFill>
              <a:srgbClr val="936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9"/>
            <p:cNvSpPr/>
            <p:nvPr/>
          </p:nvSpPr>
          <p:spPr>
            <a:xfrm>
              <a:off x="6100350" y="1062177"/>
              <a:ext cx="125475" cy="504695"/>
            </a:xfrm>
            <a:custGeom>
              <a:avLst/>
              <a:gdLst/>
              <a:ahLst/>
              <a:cxnLst/>
              <a:rect l="l" t="t" r="r" b="b"/>
              <a:pathLst>
                <a:path w="2333" h="9384" extrusionOk="0">
                  <a:moveTo>
                    <a:pt x="118" y="1"/>
                  </a:moveTo>
                  <a:cubicBezTo>
                    <a:pt x="82" y="1"/>
                    <a:pt x="46" y="19"/>
                    <a:pt x="28" y="52"/>
                  </a:cubicBezTo>
                  <a:cubicBezTo>
                    <a:pt x="0" y="103"/>
                    <a:pt x="18" y="164"/>
                    <a:pt x="69" y="192"/>
                  </a:cubicBezTo>
                  <a:cubicBezTo>
                    <a:pt x="771" y="589"/>
                    <a:pt x="1186" y="1247"/>
                    <a:pt x="1405" y="1727"/>
                  </a:cubicBezTo>
                  <a:cubicBezTo>
                    <a:pt x="1655" y="2272"/>
                    <a:pt x="1823" y="2915"/>
                    <a:pt x="1929" y="3755"/>
                  </a:cubicBezTo>
                  <a:cubicBezTo>
                    <a:pt x="2127" y="5358"/>
                    <a:pt x="2076" y="7108"/>
                    <a:pt x="1762" y="9267"/>
                  </a:cubicBezTo>
                  <a:cubicBezTo>
                    <a:pt x="1754" y="9322"/>
                    <a:pt x="1792" y="9373"/>
                    <a:pt x="1847" y="9383"/>
                  </a:cubicBezTo>
                  <a:lnTo>
                    <a:pt x="1864" y="9383"/>
                  </a:lnTo>
                  <a:cubicBezTo>
                    <a:pt x="1912" y="9383"/>
                    <a:pt x="1956" y="9345"/>
                    <a:pt x="1963" y="9294"/>
                  </a:cubicBezTo>
                  <a:cubicBezTo>
                    <a:pt x="2279" y="7119"/>
                    <a:pt x="2333" y="5351"/>
                    <a:pt x="2131" y="3731"/>
                  </a:cubicBezTo>
                  <a:cubicBezTo>
                    <a:pt x="2062" y="3189"/>
                    <a:pt x="1933" y="2381"/>
                    <a:pt x="1590" y="1641"/>
                  </a:cubicBezTo>
                  <a:cubicBezTo>
                    <a:pt x="1357" y="1134"/>
                    <a:pt x="919" y="439"/>
                    <a:pt x="168" y="14"/>
                  </a:cubicBezTo>
                  <a:cubicBezTo>
                    <a:pt x="153" y="5"/>
                    <a:pt x="135" y="1"/>
                    <a:pt x="118" y="1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9"/>
            <p:cNvSpPr/>
            <p:nvPr/>
          </p:nvSpPr>
          <p:spPr>
            <a:xfrm>
              <a:off x="5909262" y="1232183"/>
              <a:ext cx="167371" cy="139942"/>
            </a:xfrm>
            <a:custGeom>
              <a:avLst/>
              <a:gdLst/>
              <a:ahLst/>
              <a:cxnLst/>
              <a:rect l="l" t="t" r="r" b="b"/>
              <a:pathLst>
                <a:path w="3112" h="2602" extrusionOk="0">
                  <a:moveTo>
                    <a:pt x="1253" y="1"/>
                  </a:moveTo>
                  <a:cubicBezTo>
                    <a:pt x="454" y="1"/>
                    <a:pt x="39" y="570"/>
                    <a:pt x="22" y="1087"/>
                  </a:cubicBezTo>
                  <a:cubicBezTo>
                    <a:pt x="1" y="1680"/>
                    <a:pt x="632" y="2584"/>
                    <a:pt x="1460" y="2601"/>
                  </a:cubicBezTo>
                  <a:cubicBezTo>
                    <a:pt x="1470" y="2602"/>
                    <a:pt x="1479" y="2602"/>
                    <a:pt x="1489" y="2602"/>
                  </a:cubicBezTo>
                  <a:cubicBezTo>
                    <a:pt x="2303" y="2602"/>
                    <a:pt x="2925" y="2041"/>
                    <a:pt x="3111" y="1539"/>
                  </a:cubicBezTo>
                  <a:cubicBezTo>
                    <a:pt x="3111" y="1539"/>
                    <a:pt x="2810" y="268"/>
                    <a:pt x="1628" y="39"/>
                  </a:cubicBezTo>
                  <a:cubicBezTo>
                    <a:pt x="1495" y="13"/>
                    <a:pt x="1370" y="1"/>
                    <a:pt x="125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9"/>
            <p:cNvSpPr/>
            <p:nvPr/>
          </p:nvSpPr>
          <p:spPr>
            <a:xfrm>
              <a:off x="5942284" y="1246543"/>
              <a:ext cx="110577" cy="100143"/>
            </a:xfrm>
            <a:custGeom>
              <a:avLst/>
              <a:gdLst/>
              <a:ahLst/>
              <a:cxnLst/>
              <a:rect l="l" t="t" r="r" b="b"/>
              <a:pathLst>
                <a:path w="2056" h="1862" extrusionOk="0">
                  <a:moveTo>
                    <a:pt x="1028" y="1"/>
                  </a:moveTo>
                  <a:cubicBezTo>
                    <a:pt x="610" y="1"/>
                    <a:pt x="231" y="282"/>
                    <a:pt x="124" y="707"/>
                  </a:cubicBezTo>
                  <a:cubicBezTo>
                    <a:pt x="0" y="1204"/>
                    <a:pt x="305" y="1710"/>
                    <a:pt x="802" y="1834"/>
                  </a:cubicBezTo>
                  <a:cubicBezTo>
                    <a:pt x="878" y="1852"/>
                    <a:pt x="953" y="1861"/>
                    <a:pt x="1028" y="1861"/>
                  </a:cubicBezTo>
                  <a:cubicBezTo>
                    <a:pt x="1446" y="1861"/>
                    <a:pt x="1824" y="1580"/>
                    <a:pt x="1929" y="1156"/>
                  </a:cubicBezTo>
                  <a:cubicBezTo>
                    <a:pt x="2056" y="659"/>
                    <a:pt x="1751" y="156"/>
                    <a:pt x="1254" y="28"/>
                  </a:cubicBezTo>
                  <a:cubicBezTo>
                    <a:pt x="1178" y="10"/>
                    <a:pt x="1103" y="1"/>
                    <a:pt x="1028" y="1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9"/>
            <p:cNvSpPr/>
            <p:nvPr/>
          </p:nvSpPr>
          <p:spPr>
            <a:xfrm>
              <a:off x="5838646" y="1220620"/>
              <a:ext cx="263104" cy="96701"/>
            </a:xfrm>
            <a:custGeom>
              <a:avLst/>
              <a:gdLst/>
              <a:ahLst/>
              <a:cxnLst/>
              <a:rect l="l" t="t" r="r" b="b"/>
              <a:pathLst>
                <a:path w="4892" h="1798" extrusionOk="0">
                  <a:moveTo>
                    <a:pt x="2578" y="0"/>
                  </a:moveTo>
                  <a:cubicBezTo>
                    <a:pt x="1788" y="0"/>
                    <a:pt x="952" y="287"/>
                    <a:pt x="280" y="706"/>
                  </a:cubicBezTo>
                  <a:cubicBezTo>
                    <a:pt x="0" y="882"/>
                    <a:pt x="174" y="1285"/>
                    <a:pt x="434" y="1285"/>
                  </a:cubicBezTo>
                  <a:cubicBezTo>
                    <a:pt x="483" y="1285"/>
                    <a:pt x="535" y="1270"/>
                    <a:pt x="588" y="1237"/>
                  </a:cubicBezTo>
                  <a:cubicBezTo>
                    <a:pt x="1166" y="877"/>
                    <a:pt x="1894" y="598"/>
                    <a:pt x="2571" y="598"/>
                  </a:cubicBezTo>
                  <a:cubicBezTo>
                    <a:pt x="3250" y="598"/>
                    <a:pt x="3878" y="879"/>
                    <a:pt x="4247" y="1641"/>
                  </a:cubicBezTo>
                  <a:cubicBezTo>
                    <a:pt x="4300" y="1751"/>
                    <a:pt x="4388" y="1797"/>
                    <a:pt x="4479" y="1797"/>
                  </a:cubicBezTo>
                  <a:cubicBezTo>
                    <a:pt x="4679" y="1797"/>
                    <a:pt x="4892" y="1576"/>
                    <a:pt x="4774" y="1332"/>
                  </a:cubicBezTo>
                  <a:cubicBezTo>
                    <a:pt x="4308" y="369"/>
                    <a:pt x="3473" y="0"/>
                    <a:pt x="2578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9"/>
            <p:cNvSpPr/>
            <p:nvPr/>
          </p:nvSpPr>
          <p:spPr>
            <a:xfrm>
              <a:off x="6336347" y="1232183"/>
              <a:ext cx="167371" cy="139942"/>
            </a:xfrm>
            <a:custGeom>
              <a:avLst/>
              <a:gdLst/>
              <a:ahLst/>
              <a:cxnLst/>
              <a:rect l="l" t="t" r="r" b="b"/>
              <a:pathLst>
                <a:path w="3112" h="2602" extrusionOk="0">
                  <a:moveTo>
                    <a:pt x="1859" y="1"/>
                  </a:moveTo>
                  <a:cubicBezTo>
                    <a:pt x="1742" y="1"/>
                    <a:pt x="1617" y="13"/>
                    <a:pt x="1484" y="39"/>
                  </a:cubicBezTo>
                  <a:cubicBezTo>
                    <a:pt x="302" y="268"/>
                    <a:pt x="0" y="1539"/>
                    <a:pt x="0" y="1539"/>
                  </a:cubicBezTo>
                  <a:cubicBezTo>
                    <a:pt x="187" y="2041"/>
                    <a:pt x="808" y="2602"/>
                    <a:pt x="1624" y="2602"/>
                  </a:cubicBezTo>
                  <a:cubicBezTo>
                    <a:pt x="1633" y="2602"/>
                    <a:pt x="1643" y="2602"/>
                    <a:pt x="1652" y="2601"/>
                  </a:cubicBezTo>
                  <a:cubicBezTo>
                    <a:pt x="2481" y="2584"/>
                    <a:pt x="3111" y="1680"/>
                    <a:pt x="3091" y="1087"/>
                  </a:cubicBezTo>
                  <a:cubicBezTo>
                    <a:pt x="3073" y="570"/>
                    <a:pt x="2658" y="1"/>
                    <a:pt x="185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9"/>
            <p:cNvSpPr/>
            <p:nvPr/>
          </p:nvSpPr>
          <p:spPr>
            <a:xfrm>
              <a:off x="6360280" y="1248425"/>
              <a:ext cx="110631" cy="100089"/>
            </a:xfrm>
            <a:custGeom>
              <a:avLst/>
              <a:gdLst/>
              <a:ahLst/>
              <a:cxnLst/>
              <a:rect l="l" t="t" r="r" b="b"/>
              <a:pathLst>
                <a:path w="2057" h="1861" extrusionOk="0">
                  <a:moveTo>
                    <a:pt x="1028" y="0"/>
                  </a:moveTo>
                  <a:cubicBezTo>
                    <a:pt x="954" y="0"/>
                    <a:pt x="878" y="9"/>
                    <a:pt x="803" y="28"/>
                  </a:cubicBezTo>
                  <a:cubicBezTo>
                    <a:pt x="306" y="151"/>
                    <a:pt x="1" y="658"/>
                    <a:pt x="128" y="1155"/>
                  </a:cubicBezTo>
                  <a:cubicBezTo>
                    <a:pt x="232" y="1579"/>
                    <a:pt x="611" y="1861"/>
                    <a:pt x="1029" y="1861"/>
                  </a:cubicBezTo>
                  <a:cubicBezTo>
                    <a:pt x="1103" y="1861"/>
                    <a:pt x="1179" y="1852"/>
                    <a:pt x="1255" y="1833"/>
                  </a:cubicBezTo>
                  <a:cubicBezTo>
                    <a:pt x="1751" y="1710"/>
                    <a:pt x="2056" y="1203"/>
                    <a:pt x="1930" y="706"/>
                  </a:cubicBezTo>
                  <a:cubicBezTo>
                    <a:pt x="1825" y="282"/>
                    <a:pt x="1446" y="0"/>
                    <a:pt x="1028" y="0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9"/>
            <p:cNvSpPr/>
            <p:nvPr/>
          </p:nvSpPr>
          <p:spPr>
            <a:xfrm>
              <a:off x="6311230" y="1220620"/>
              <a:ext cx="263104" cy="96701"/>
            </a:xfrm>
            <a:custGeom>
              <a:avLst/>
              <a:gdLst/>
              <a:ahLst/>
              <a:cxnLst/>
              <a:rect l="l" t="t" r="r" b="b"/>
              <a:pathLst>
                <a:path w="4892" h="1798" extrusionOk="0">
                  <a:moveTo>
                    <a:pt x="2315" y="0"/>
                  </a:moveTo>
                  <a:cubicBezTo>
                    <a:pt x="1419" y="0"/>
                    <a:pt x="584" y="369"/>
                    <a:pt x="118" y="1332"/>
                  </a:cubicBezTo>
                  <a:cubicBezTo>
                    <a:pt x="0" y="1576"/>
                    <a:pt x="213" y="1797"/>
                    <a:pt x="413" y="1797"/>
                  </a:cubicBezTo>
                  <a:cubicBezTo>
                    <a:pt x="504" y="1797"/>
                    <a:pt x="592" y="1751"/>
                    <a:pt x="646" y="1641"/>
                  </a:cubicBezTo>
                  <a:cubicBezTo>
                    <a:pt x="1014" y="881"/>
                    <a:pt x="1642" y="600"/>
                    <a:pt x="2323" y="600"/>
                  </a:cubicBezTo>
                  <a:cubicBezTo>
                    <a:pt x="3000" y="600"/>
                    <a:pt x="3728" y="877"/>
                    <a:pt x="4304" y="1237"/>
                  </a:cubicBezTo>
                  <a:cubicBezTo>
                    <a:pt x="4358" y="1270"/>
                    <a:pt x="4410" y="1285"/>
                    <a:pt x="4460" y="1285"/>
                  </a:cubicBezTo>
                  <a:cubicBezTo>
                    <a:pt x="4721" y="1285"/>
                    <a:pt x="4892" y="882"/>
                    <a:pt x="4613" y="706"/>
                  </a:cubicBezTo>
                  <a:cubicBezTo>
                    <a:pt x="3940" y="287"/>
                    <a:pt x="3104" y="0"/>
                    <a:pt x="2315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9"/>
            <p:cNvSpPr/>
            <p:nvPr/>
          </p:nvSpPr>
          <p:spPr>
            <a:xfrm>
              <a:off x="6306874" y="1150434"/>
              <a:ext cx="226263" cy="39799"/>
            </a:xfrm>
            <a:custGeom>
              <a:avLst/>
              <a:gdLst/>
              <a:ahLst/>
              <a:cxnLst/>
              <a:rect l="l" t="t" r="r" b="b"/>
              <a:pathLst>
                <a:path w="4207" h="740" extrusionOk="0">
                  <a:moveTo>
                    <a:pt x="165" y="0"/>
                  </a:moveTo>
                  <a:cubicBezTo>
                    <a:pt x="76" y="0"/>
                    <a:pt x="1" y="76"/>
                    <a:pt x="1" y="164"/>
                  </a:cubicBezTo>
                  <a:lnTo>
                    <a:pt x="1" y="576"/>
                  </a:lnTo>
                  <a:cubicBezTo>
                    <a:pt x="1" y="664"/>
                    <a:pt x="76" y="740"/>
                    <a:pt x="165" y="740"/>
                  </a:cubicBezTo>
                  <a:lnTo>
                    <a:pt x="4042" y="740"/>
                  </a:lnTo>
                  <a:cubicBezTo>
                    <a:pt x="4132" y="740"/>
                    <a:pt x="4207" y="664"/>
                    <a:pt x="4207" y="576"/>
                  </a:cubicBezTo>
                  <a:lnTo>
                    <a:pt x="4207" y="164"/>
                  </a:lnTo>
                  <a:cubicBezTo>
                    <a:pt x="4207" y="76"/>
                    <a:pt x="4132" y="0"/>
                    <a:pt x="4042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9"/>
            <p:cNvSpPr/>
            <p:nvPr/>
          </p:nvSpPr>
          <p:spPr>
            <a:xfrm>
              <a:off x="5844078" y="1150434"/>
              <a:ext cx="226317" cy="39799"/>
            </a:xfrm>
            <a:custGeom>
              <a:avLst/>
              <a:gdLst/>
              <a:ahLst/>
              <a:cxnLst/>
              <a:rect l="l" t="t" r="r" b="b"/>
              <a:pathLst>
                <a:path w="4208" h="740" extrusionOk="0">
                  <a:moveTo>
                    <a:pt x="165" y="0"/>
                  </a:moveTo>
                  <a:cubicBezTo>
                    <a:pt x="76" y="0"/>
                    <a:pt x="0" y="76"/>
                    <a:pt x="0" y="164"/>
                  </a:cubicBezTo>
                  <a:lnTo>
                    <a:pt x="0" y="576"/>
                  </a:lnTo>
                  <a:cubicBezTo>
                    <a:pt x="0" y="664"/>
                    <a:pt x="76" y="740"/>
                    <a:pt x="165" y="740"/>
                  </a:cubicBezTo>
                  <a:lnTo>
                    <a:pt x="4043" y="740"/>
                  </a:lnTo>
                  <a:cubicBezTo>
                    <a:pt x="4132" y="740"/>
                    <a:pt x="4207" y="664"/>
                    <a:pt x="4207" y="576"/>
                  </a:cubicBezTo>
                  <a:lnTo>
                    <a:pt x="4207" y="164"/>
                  </a:lnTo>
                  <a:cubicBezTo>
                    <a:pt x="4207" y="76"/>
                    <a:pt x="4132" y="0"/>
                    <a:pt x="4043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9"/>
            <p:cNvSpPr/>
            <p:nvPr/>
          </p:nvSpPr>
          <p:spPr>
            <a:xfrm>
              <a:off x="5690422" y="1113001"/>
              <a:ext cx="1108995" cy="328019"/>
            </a:xfrm>
            <a:custGeom>
              <a:avLst/>
              <a:gdLst/>
              <a:ahLst/>
              <a:cxnLst/>
              <a:rect l="l" t="t" r="r" b="b"/>
              <a:pathLst>
                <a:path w="20620" h="6099" extrusionOk="0">
                  <a:moveTo>
                    <a:pt x="854" y="655"/>
                  </a:moveTo>
                  <a:cubicBezTo>
                    <a:pt x="346" y="1114"/>
                    <a:pt x="0" y="1792"/>
                    <a:pt x="0" y="2446"/>
                  </a:cubicBezTo>
                  <a:cubicBezTo>
                    <a:pt x="0" y="3567"/>
                    <a:pt x="429" y="4591"/>
                    <a:pt x="1127" y="5362"/>
                  </a:cubicBezTo>
                  <a:cubicBezTo>
                    <a:pt x="905" y="4170"/>
                    <a:pt x="850" y="2070"/>
                    <a:pt x="850" y="864"/>
                  </a:cubicBezTo>
                  <a:cubicBezTo>
                    <a:pt x="850" y="796"/>
                    <a:pt x="854" y="723"/>
                    <a:pt x="854" y="655"/>
                  </a:cubicBezTo>
                  <a:close/>
                  <a:moveTo>
                    <a:pt x="18310" y="0"/>
                  </a:moveTo>
                  <a:lnTo>
                    <a:pt x="18310" y="0"/>
                  </a:lnTo>
                  <a:cubicBezTo>
                    <a:pt x="18505" y="1036"/>
                    <a:pt x="18615" y="2073"/>
                    <a:pt x="18571" y="2865"/>
                  </a:cubicBezTo>
                  <a:cubicBezTo>
                    <a:pt x="18502" y="4108"/>
                    <a:pt x="18190" y="5311"/>
                    <a:pt x="17937" y="6098"/>
                  </a:cubicBezTo>
                  <a:cubicBezTo>
                    <a:pt x="19540" y="5194"/>
                    <a:pt x="20619" y="3474"/>
                    <a:pt x="20619" y="1504"/>
                  </a:cubicBezTo>
                  <a:cubicBezTo>
                    <a:pt x="20619" y="1042"/>
                    <a:pt x="20256" y="555"/>
                    <a:pt x="19811" y="426"/>
                  </a:cubicBezTo>
                  <a:lnTo>
                    <a:pt x="18810" y="131"/>
                  </a:lnTo>
                  <a:cubicBezTo>
                    <a:pt x="18643" y="83"/>
                    <a:pt x="18478" y="38"/>
                    <a:pt x="18310" y="0"/>
                  </a:cubicBezTo>
                  <a:close/>
                </a:path>
              </a:pathLst>
            </a:custGeom>
            <a:solidFill>
              <a:srgbClr val="FFFDF9">
                <a:alpha val="33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9"/>
            <p:cNvSpPr/>
            <p:nvPr/>
          </p:nvSpPr>
          <p:spPr>
            <a:xfrm>
              <a:off x="5813315" y="1096813"/>
              <a:ext cx="808297" cy="377015"/>
            </a:xfrm>
            <a:custGeom>
              <a:avLst/>
              <a:gdLst/>
              <a:ahLst/>
              <a:cxnLst/>
              <a:rect l="l" t="t" r="r" b="b"/>
              <a:pathLst>
                <a:path w="15029" h="7010" extrusionOk="0">
                  <a:moveTo>
                    <a:pt x="13219" y="997"/>
                  </a:moveTo>
                  <a:cubicBezTo>
                    <a:pt x="13309" y="997"/>
                    <a:pt x="13384" y="1073"/>
                    <a:pt x="13384" y="1161"/>
                  </a:cubicBezTo>
                  <a:lnTo>
                    <a:pt x="13384" y="1573"/>
                  </a:lnTo>
                  <a:cubicBezTo>
                    <a:pt x="13384" y="1661"/>
                    <a:pt x="13309" y="1737"/>
                    <a:pt x="13219" y="1737"/>
                  </a:cubicBezTo>
                  <a:lnTo>
                    <a:pt x="9342" y="1737"/>
                  </a:lnTo>
                  <a:cubicBezTo>
                    <a:pt x="9253" y="1737"/>
                    <a:pt x="9178" y="1661"/>
                    <a:pt x="9178" y="1573"/>
                  </a:cubicBezTo>
                  <a:lnTo>
                    <a:pt x="9178" y="1161"/>
                  </a:lnTo>
                  <a:cubicBezTo>
                    <a:pt x="9178" y="1073"/>
                    <a:pt x="9253" y="997"/>
                    <a:pt x="9342" y="997"/>
                  </a:cubicBezTo>
                  <a:close/>
                  <a:moveTo>
                    <a:pt x="13483" y="1"/>
                  </a:moveTo>
                  <a:cubicBezTo>
                    <a:pt x="13336" y="1"/>
                    <a:pt x="13189" y="4"/>
                    <a:pt x="13042" y="10"/>
                  </a:cubicBezTo>
                  <a:lnTo>
                    <a:pt x="6290" y="10"/>
                  </a:lnTo>
                  <a:cubicBezTo>
                    <a:pt x="6585" y="343"/>
                    <a:pt x="6790" y="703"/>
                    <a:pt x="6927" y="997"/>
                  </a:cubicBezTo>
                  <a:cubicBezTo>
                    <a:pt x="7270" y="1737"/>
                    <a:pt x="7399" y="2545"/>
                    <a:pt x="7468" y="3087"/>
                  </a:cubicBezTo>
                  <a:cubicBezTo>
                    <a:pt x="7492" y="3275"/>
                    <a:pt x="7510" y="3467"/>
                    <a:pt x="7526" y="3662"/>
                  </a:cubicBezTo>
                  <a:cubicBezTo>
                    <a:pt x="7660" y="3573"/>
                    <a:pt x="7821" y="3522"/>
                    <a:pt x="7992" y="3522"/>
                  </a:cubicBezTo>
                  <a:lnTo>
                    <a:pt x="8060" y="3522"/>
                  </a:lnTo>
                  <a:cubicBezTo>
                    <a:pt x="8482" y="3522"/>
                    <a:pt x="8832" y="3837"/>
                    <a:pt x="8903" y="4255"/>
                  </a:cubicBezTo>
                  <a:cubicBezTo>
                    <a:pt x="8914" y="4296"/>
                    <a:pt x="8920" y="4337"/>
                    <a:pt x="8928" y="4379"/>
                  </a:cubicBezTo>
                  <a:cubicBezTo>
                    <a:pt x="9260" y="4385"/>
                    <a:pt x="9592" y="4392"/>
                    <a:pt x="9924" y="4409"/>
                  </a:cubicBezTo>
                  <a:cubicBezTo>
                    <a:pt x="9845" y="4303"/>
                    <a:pt x="9780" y="4197"/>
                    <a:pt x="9739" y="4091"/>
                  </a:cubicBezTo>
                  <a:cubicBezTo>
                    <a:pt x="9715" y="4097"/>
                    <a:pt x="9695" y="4101"/>
                    <a:pt x="9671" y="4101"/>
                  </a:cubicBezTo>
                  <a:cubicBezTo>
                    <a:pt x="9472" y="4101"/>
                    <a:pt x="9260" y="3878"/>
                    <a:pt x="9376" y="3634"/>
                  </a:cubicBezTo>
                  <a:cubicBezTo>
                    <a:pt x="9842" y="2673"/>
                    <a:pt x="10678" y="2303"/>
                    <a:pt x="11572" y="2303"/>
                  </a:cubicBezTo>
                  <a:cubicBezTo>
                    <a:pt x="12364" y="2303"/>
                    <a:pt x="13199" y="2590"/>
                    <a:pt x="13871" y="3008"/>
                  </a:cubicBezTo>
                  <a:cubicBezTo>
                    <a:pt x="14152" y="3186"/>
                    <a:pt x="13980" y="3587"/>
                    <a:pt x="13720" y="3587"/>
                  </a:cubicBezTo>
                  <a:cubicBezTo>
                    <a:pt x="13668" y="3587"/>
                    <a:pt x="13617" y="3570"/>
                    <a:pt x="13562" y="3539"/>
                  </a:cubicBezTo>
                  <a:cubicBezTo>
                    <a:pt x="13292" y="3367"/>
                    <a:pt x="12990" y="3217"/>
                    <a:pt x="12675" y="3107"/>
                  </a:cubicBezTo>
                  <a:lnTo>
                    <a:pt x="12675" y="3107"/>
                  </a:lnTo>
                  <a:cubicBezTo>
                    <a:pt x="12764" y="3265"/>
                    <a:pt x="12808" y="3436"/>
                    <a:pt x="12816" y="3604"/>
                  </a:cubicBezTo>
                  <a:cubicBezTo>
                    <a:pt x="12826" y="3919"/>
                    <a:pt x="12655" y="4320"/>
                    <a:pt x="12370" y="4628"/>
                  </a:cubicBezTo>
                  <a:cubicBezTo>
                    <a:pt x="12689" y="4676"/>
                    <a:pt x="13007" y="4735"/>
                    <a:pt x="13322" y="4799"/>
                  </a:cubicBezTo>
                  <a:cubicBezTo>
                    <a:pt x="14432" y="5040"/>
                    <a:pt x="14504" y="6218"/>
                    <a:pt x="14000" y="6999"/>
                  </a:cubicBezTo>
                  <a:cubicBezTo>
                    <a:pt x="14357" y="6934"/>
                    <a:pt x="14699" y="6834"/>
                    <a:pt x="15028" y="6701"/>
                  </a:cubicBezTo>
                  <a:cubicBezTo>
                    <a:pt x="14440" y="5166"/>
                    <a:pt x="13922" y="2326"/>
                    <a:pt x="13556" y="1"/>
                  </a:cubicBezTo>
                  <a:close/>
                  <a:moveTo>
                    <a:pt x="2744" y="1"/>
                  </a:moveTo>
                  <a:cubicBezTo>
                    <a:pt x="2683" y="1"/>
                    <a:pt x="2624" y="4"/>
                    <a:pt x="2474" y="10"/>
                  </a:cubicBezTo>
                  <a:lnTo>
                    <a:pt x="2439" y="10"/>
                  </a:lnTo>
                  <a:cubicBezTo>
                    <a:pt x="2055" y="353"/>
                    <a:pt x="1717" y="689"/>
                    <a:pt x="1422" y="997"/>
                  </a:cubicBezTo>
                  <a:lnTo>
                    <a:pt x="4615" y="997"/>
                  </a:lnTo>
                  <a:cubicBezTo>
                    <a:pt x="4704" y="997"/>
                    <a:pt x="4779" y="1073"/>
                    <a:pt x="4779" y="1161"/>
                  </a:cubicBezTo>
                  <a:lnTo>
                    <a:pt x="4779" y="1573"/>
                  </a:lnTo>
                  <a:cubicBezTo>
                    <a:pt x="4779" y="1661"/>
                    <a:pt x="4704" y="1737"/>
                    <a:pt x="4615" y="1737"/>
                  </a:cubicBezTo>
                  <a:lnTo>
                    <a:pt x="757" y="1737"/>
                  </a:lnTo>
                  <a:cubicBezTo>
                    <a:pt x="326" y="2244"/>
                    <a:pt x="96" y="2576"/>
                    <a:pt x="96" y="2576"/>
                  </a:cubicBezTo>
                  <a:cubicBezTo>
                    <a:pt x="96" y="3491"/>
                    <a:pt x="38" y="5334"/>
                    <a:pt x="0" y="6567"/>
                  </a:cubicBezTo>
                  <a:cubicBezTo>
                    <a:pt x="384" y="6773"/>
                    <a:pt x="802" y="6923"/>
                    <a:pt x="1244" y="7009"/>
                  </a:cubicBezTo>
                  <a:cubicBezTo>
                    <a:pt x="1080" y="6910"/>
                    <a:pt x="925" y="6790"/>
                    <a:pt x="789" y="6639"/>
                  </a:cubicBezTo>
                  <a:cubicBezTo>
                    <a:pt x="493" y="6317"/>
                    <a:pt x="507" y="5793"/>
                    <a:pt x="789" y="5468"/>
                  </a:cubicBezTo>
                  <a:cubicBezTo>
                    <a:pt x="1172" y="5029"/>
                    <a:pt x="1723" y="4810"/>
                    <a:pt x="2299" y="4679"/>
                  </a:cubicBezTo>
                  <a:cubicBezTo>
                    <a:pt x="1987" y="4361"/>
                    <a:pt x="1796" y="3936"/>
                    <a:pt x="1806" y="3604"/>
                  </a:cubicBezTo>
                  <a:cubicBezTo>
                    <a:pt x="1812" y="3436"/>
                    <a:pt x="1861" y="3265"/>
                    <a:pt x="1949" y="3104"/>
                  </a:cubicBezTo>
                  <a:lnTo>
                    <a:pt x="1949" y="3104"/>
                  </a:lnTo>
                  <a:cubicBezTo>
                    <a:pt x="1634" y="3217"/>
                    <a:pt x="1329" y="3367"/>
                    <a:pt x="1059" y="3539"/>
                  </a:cubicBezTo>
                  <a:cubicBezTo>
                    <a:pt x="1007" y="3570"/>
                    <a:pt x="953" y="3587"/>
                    <a:pt x="904" y="3587"/>
                  </a:cubicBezTo>
                  <a:cubicBezTo>
                    <a:pt x="645" y="3587"/>
                    <a:pt x="473" y="3186"/>
                    <a:pt x="751" y="3008"/>
                  </a:cubicBezTo>
                  <a:cubicBezTo>
                    <a:pt x="1422" y="2590"/>
                    <a:pt x="2258" y="2303"/>
                    <a:pt x="3049" y="2303"/>
                  </a:cubicBezTo>
                  <a:cubicBezTo>
                    <a:pt x="3943" y="2303"/>
                    <a:pt x="4779" y="2673"/>
                    <a:pt x="5245" y="3634"/>
                  </a:cubicBezTo>
                  <a:cubicBezTo>
                    <a:pt x="5361" y="3878"/>
                    <a:pt x="5149" y="4101"/>
                    <a:pt x="4950" y="4101"/>
                  </a:cubicBezTo>
                  <a:cubicBezTo>
                    <a:pt x="4926" y="4101"/>
                    <a:pt x="4906" y="4097"/>
                    <a:pt x="4885" y="4091"/>
                  </a:cubicBezTo>
                  <a:cubicBezTo>
                    <a:pt x="4844" y="4183"/>
                    <a:pt x="4792" y="4276"/>
                    <a:pt x="4727" y="4368"/>
                  </a:cubicBezTo>
                  <a:cubicBezTo>
                    <a:pt x="5080" y="4347"/>
                    <a:pt x="5437" y="4344"/>
                    <a:pt x="5790" y="4344"/>
                  </a:cubicBezTo>
                  <a:cubicBezTo>
                    <a:pt x="6112" y="4344"/>
                    <a:pt x="6437" y="4347"/>
                    <a:pt x="6759" y="4351"/>
                  </a:cubicBezTo>
                  <a:cubicBezTo>
                    <a:pt x="6879" y="4354"/>
                    <a:pt x="7002" y="4354"/>
                    <a:pt x="7126" y="4358"/>
                  </a:cubicBezTo>
                  <a:cubicBezTo>
                    <a:pt x="7132" y="4323"/>
                    <a:pt x="7140" y="4289"/>
                    <a:pt x="7146" y="4255"/>
                  </a:cubicBezTo>
                  <a:cubicBezTo>
                    <a:pt x="7173" y="4094"/>
                    <a:pt x="7242" y="3950"/>
                    <a:pt x="7338" y="3833"/>
                  </a:cubicBezTo>
                  <a:cubicBezTo>
                    <a:pt x="7317" y="3590"/>
                    <a:pt x="7293" y="3351"/>
                    <a:pt x="7266" y="3111"/>
                  </a:cubicBezTo>
                  <a:cubicBezTo>
                    <a:pt x="7160" y="2271"/>
                    <a:pt x="6992" y="1628"/>
                    <a:pt x="6742" y="1083"/>
                  </a:cubicBezTo>
                  <a:cubicBezTo>
                    <a:pt x="6595" y="761"/>
                    <a:pt x="6359" y="360"/>
                    <a:pt x="6009" y="10"/>
                  </a:cubicBezTo>
                  <a:lnTo>
                    <a:pt x="3012" y="10"/>
                  </a:lnTo>
                  <a:cubicBezTo>
                    <a:pt x="2864" y="4"/>
                    <a:pt x="2803" y="1"/>
                    <a:pt x="2744" y="1"/>
                  </a:cubicBezTo>
                  <a:close/>
                </a:path>
              </a:pathLst>
            </a:custGeom>
            <a:solidFill>
              <a:srgbClr val="DEC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5736083" y="1096813"/>
              <a:ext cx="955554" cy="360450"/>
            </a:xfrm>
            <a:custGeom>
              <a:avLst/>
              <a:gdLst/>
              <a:ahLst/>
              <a:cxnLst/>
              <a:rect l="l" t="t" r="r" b="b"/>
              <a:pathLst>
                <a:path w="17767" h="6702" extrusionOk="0">
                  <a:moveTo>
                    <a:pt x="3875" y="10"/>
                  </a:moveTo>
                  <a:cubicBezTo>
                    <a:pt x="3588" y="14"/>
                    <a:pt x="3121" y="38"/>
                    <a:pt x="3121" y="38"/>
                  </a:cubicBezTo>
                  <a:cubicBezTo>
                    <a:pt x="2396" y="96"/>
                    <a:pt x="1673" y="227"/>
                    <a:pt x="963" y="432"/>
                  </a:cubicBezTo>
                  <a:lnTo>
                    <a:pt x="864" y="463"/>
                  </a:lnTo>
                  <a:cubicBezTo>
                    <a:pt x="552" y="551"/>
                    <a:pt x="258" y="727"/>
                    <a:pt x="5" y="956"/>
                  </a:cubicBezTo>
                  <a:cubicBezTo>
                    <a:pt x="5" y="1024"/>
                    <a:pt x="1" y="1097"/>
                    <a:pt x="1" y="1165"/>
                  </a:cubicBezTo>
                  <a:cubicBezTo>
                    <a:pt x="1" y="2371"/>
                    <a:pt x="56" y="4471"/>
                    <a:pt x="278" y="5663"/>
                  </a:cubicBezTo>
                  <a:cubicBezTo>
                    <a:pt x="607" y="6026"/>
                    <a:pt x="998" y="6331"/>
                    <a:pt x="1436" y="6567"/>
                  </a:cubicBezTo>
                  <a:cubicBezTo>
                    <a:pt x="1474" y="5334"/>
                    <a:pt x="1532" y="3491"/>
                    <a:pt x="1532" y="2576"/>
                  </a:cubicBezTo>
                  <a:cubicBezTo>
                    <a:pt x="1532" y="2576"/>
                    <a:pt x="1762" y="2244"/>
                    <a:pt x="2193" y="1737"/>
                  </a:cubicBezTo>
                  <a:lnTo>
                    <a:pt x="2173" y="1737"/>
                  </a:lnTo>
                  <a:cubicBezTo>
                    <a:pt x="2084" y="1737"/>
                    <a:pt x="2008" y="1661"/>
                    <a:pt x="2008" y="1573"/>
                  </a:cubicBezTo>
                  <a:lnTo>
                    <a:pt x="2008" y="1161"/>
                  </a:lnTo>
                  <a:cubicBezTo>
                    <a:pt x="2008" y="1073"/>
                    <a:pt x="2084" y="997"/>
                    <a:pt x="2173" y="997"/>
                  </a:cubicBezTo>
                  <a:lnTo>
                    <a:pt x="2858" y="997"/>
                  </a:lnTo>
                  <a:cubicBezTo>
                    <a:pt x="3153" y="689"/>
                    <a:pt x="3491" y="353"/>
                    <a:pt x="3875" y="10"/>
                  </a:cubicBezTo>
                  <a:close/>
                  <a:moveTo>
                    <a:pt x="14992" y="1"/>
                  </a:moveTo>
                  <a:cubicBezTo>
                    <a:pt x="15358" y="2326"/>
                    <a:pt x="15876" y="5166"/>
                    <a:pt x="16464" y="6701"/>
                  </a:cubicBezTo>
                  <a:cubicBezTo>
                    <a:pt x="16680" y="6615"/>
                    <a:pt x="16889" y="6516"/>
                    <a:pt x="17088" y="6399"/>
                  </a:cubicBezTo>
                  <a:cubicBezTo>
                    <a:pt x="17341" y="5612"/>
                    <a:pt x="17653" y="4409"/>
                    <a:pt x="17722" y="3166"/>
                  </a:cubicBezTo>
                  <a:cubicBezTo>
                    <a:pt x="17766" y="2374"/>
                    <a:pt x="17656" y="1337"/>
                    <a:pt x="17461" y="301"/>
                  </a:cubicBezTo>
                  <a:cubicBezTo>
                    <a:pt x="16924" y="172"/>
                    <a:pt x="16382" y="86"/>
                    <a:pt x="15834" y="38"/>
                  </a:cubicBezTo>
                  <a:cubicBezTo>
                    <a:pt x="15786" y="21"/>
                    <a:pt x="15711" y="10"/>
                    <a:pt x="15605" y="10"/>
                  </a:cubicBezTo>
                  <a:lnTo>
                    <a:pt x="15375" y="10"/>
                  </a:lnTo>
                  <a:cubicBezTo>
                    <a:pt x="15248" y="4"/>
                    <a:pt x="15118" y="4"/>
                    <a:pt x="14992" y="1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9"/>
            <p:cNvSpPr/>
            <p:nvPr/>
          </p:nvSpPr>
          <p:spPr>
            <a:xfrm>
              <a:off x="5839829" y="1330443"/>
              <a:ext cx="753600" cy="147203"/>
            </a:xfrm>
            <a:custGeom>
              <a:avLst/>
              <a:gdLst/>
              <a:ahLst/>
              <a:cxnLst/>
              <a:rect l="l" t="t" r="r" b="b"/>
              <a:pathLst>
                <a:path w="14012" h="2737" extrusionOk="0">
                  <a:moveTo>
                    <a:pt x="5297" y="0"/>
                  </a:moveTo>
                  <a:cubicBezTo>
                    <a:pt x="4944" y="0"/>
                    <a:pt x="4587" y="3"/>
                    <a:pt x="4234" y="24"/>
                  </a:cubicBezTo>
                  <a:cubicBezTo>
                    <a:pt x="3954" y="418"/>
                    <a:pt x="3430" y="774"/>
                    <a:pt x="2783" y="774"/>
                  </a:cubicBezTo>
                  <a:lnTo>
                    <a:pt x="2751" y="774"/>
                  </a:lnTo>
                  <a:cubicBezTo>
                    <a:pt x="2385" y="767"/>
                    <a:pt x="2056" y="585"/>
                    <a:pt x="1806" y="335"/>
                  </a:cubicBezTo>
                  <a:cubicBezTo>
                    <a:pt x="1230" y="466"/>
                    <a:pt x="679" y="685"/>
                    <a:pt x="296" y="1124"/>
                  </a:cubicBezTo>
                  <a:cubicBezTo>
                    <a:pt x="14" y="1449"/>
                    <a:pt x="0" y="1973"/>
                    <a:pt x="296" y="2295"/>
                  </a:cubicBezTo>
                  <a:cubicBezTo>
                    <a:pt x="432" y="2446"/>
                    <a:pt x="587" y="2566"/>
                    <a:pt x="751" y="2665"/>
                  </a:cubicBezTo>
                  <a:cubicBezTo>
                    <a:pt x="1011" y="2713"/>
                    <a:pt x="1282" y="2737"/>
                    <a:pt x="1556" y="2737"/>
                  </a:cubicBezTo>
                  <a:lnTo>
                    <a:pt x="2501" y="2737"/>
                  </a:lnTo>
                  <a:cubicBezTo>
                    <a:pt x="4543" y="2737"/>
                    <a:pt x="6245" y="1918"/>
                    <a:pt x="6633" y="14"/>
                  </a:cubicBezTo>
                  <a:cubicBezTo>
                    <a:pt x="6509" y="10"/>
                    <a:pt x="6386" y="10"/>
                    <a:pt x="6266" y="7"/>
                  </a:cubicBezTo>
                  <a:cubicBezTo>
                    <a:pt x="5944" y="3"/>
                    <a:pt x="5619" y="0"/>
                    <a:pt x="5297" y="0"/>
                  </a:cubicBezTo>
                  <a:close/>
                  <a:moveTo>
                    <a:pt x="8435" y="35"/>
                  </a:moveTo>
                  <a:lnTo>
                    <a:pt x="8435" y="35"/>
                  </a:lnTo>
                  <a:cubicBezTo>
                    <a:pt x="8832" y="1926"/>
                    <a:pt x="10527" y="2737"/>
                    <a:pt x="12562" y="2737"/>
                  </a:cubicBezTo>
                  <a:cubicBezTo>
                    <a:pt x="12888" y="2737"/>
                    <a:pt x="13203" y="2710"/>
                    <a:pt x="13507" y="2655"/>
                  </a:cubicBezTo>
                  <a:cubicBezTo>
                    <a:pt x="14011" y="1874"/>
                    <a:pt x="13939" y="696"/>
                    <a:pt x="12829" y="455"/>
                  </a:cubicBezTo>
                  <a:cubicBezTo>
                    <a:pt x="12514" y="391"/>
                    <a:pt x="12196" y="332"/>
                    <a:pt x="11877" y="284"/>
                  </a:cubicBezTo>
                  <a:cubicBezTo>
                    <a:pt x="11624" y="562"/>
                    <a:pt x="11278" y="767"/>
                    <a:pt x="10884" y="774"/>
                  </a:cubicBezTo>
                  <a:lnTo>
                    <a:pt x="10853" y="774"/>
                  </a:lnTo>
                  <a:cubicBezTo>
                    <a:pt x="10230" y="774"/>
                    <a:pt x="9719" y="446"/>
                    <a:pt x="9431" y="65"/>
                  </a:cubicBezTo>
                  <a:cubicBezTo>
                    <a:pt x="9099" y="48"/>
                    <a:pt x="8767" y="41"/>
                    <a:pt x="8435" y="35"/>
                  </a:cubicBezTo>
                  <a:close/>
                </a:path>
              </a:pathLst>
            </a:custGeom>
            <a:solidFill>
              <a:srgbClr val="CDB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9"/>
            <p:cNvSpPr/>
            <p:nvPr/>
          </p:nvSpPr>
          <p:spPr>
            <a:xfrm>
              <a:off x="6136492" y="1097351"/>
              <a:ext cx="81642" cy="205664"/>
            </a:xfrm>
            <a:custGeom>
              <a:avLst/>
              <a:gdLst/>
              <a:ahLst/>
              <a:cxnLst/>
              <a:rect l="l" t="t" r="r" b="b"/>
              <a:pathLst>
                <a:path w="1518" h="3824" extrusionOk="0">
                  <a:moveTo>
                    <a:pt x="0" y="0"/>
                  </a:moveTo>
                  <a:cubicBezTo>
                    <a:pt x="350" y="350"/>
                    <a:pt x="586" y="751"/>
                    <a:pt x="733" y="1073"/>
                  </a:cubicBezTo>
                  <a:cubicBezTo>
                    <a:pt x="983" y="1618"/>
                    <a:pt x="1151" y="2261"/>
                    <a:pt x="1257" y="3101"/>
                  </a:cubicBezTo>
                  <a:cubicBezTo>
                    <a:pt x="1284" y="3341"/>
                    <a:pt x="1308" y="3580"/>
                    <a:pt x="1329" y="3823"/>
                  </a:cubicBezTo>
                  <a:cubicBezTo>
                    <a:pt x="1384" y="3759"/>
                    <a:pt x="1446" y="3700"/>
                    <a:pt x="1517" y="3652"/>
                  </a:cubicBezTo>
                  <a:cubicBezTo>
                    <a:pt x="1501" y="3457"/>
                    <a:pt x="1483" y="3265"/>
                    <a:pt x="1459" y="3077"/>
                  </a:cubicBezTo>
                  <a:cubicBezTo>
                    <a:pt x="1390" y="2535"/>
                    <a:pt x="1261" y="1727"/>
                    <a:pt x="918" y="987"/>
                  </a:cubicBezTo>
                  <a:cubicBezTo>
                    <a:pt x="781" y="693"/>
                    <a:pt x="576" y="333"/>
                    <a:pt x="281" y="0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9"/>
            <p:cNvSpPr/>
            <p:nvPr/>
          </p:nvSpPr>
          <p:spPr>
            <a:xfrm>
              <a:off x="5909854" y="1252835"/>
              <a:ext cx="166242" cy="119290"/>
            </a:xfrm>
            <a:custGeom>
              <a:avLst/>
              <a:gdLst/>
              <a:ahLst/>
              <a:cxnLst/>
              <a:rect l="l" t="t" r="r" b="b"/>
              <a:pathLst>
                <a:path w="3091" h="2218" extrusionOk="0">
                  <a:moveTo>
                    <a:pt x="1182" y="1"/>
                  </a:moveTo>
                  <a:lnTo>
                    <a:pt x="1182" y="1"/>
                  </a:lnTo>
                  <a:cubicBezTo>
                    <a:pt x="843" y="8"/>
                    <a:pt x="490" y="83"/>
                    <a:pt x="154" y="203"/>
                  </a:cubicBezTo>
                  <a:cubicBezTo>
                    <a:pt x="66" y="364"/>
                    <a:pt x="17" y="535"/>
                    <a:pt x="11" y="703"/>
                  </a:cubicBezTo>
                  <a:cubicBezTo>
                    <a:pt x="1" y="1035"/>
                    <a:pt x="192" y="1460"/>
                    <a:pt x="504" y="1778"/>
                  </a:cubicBezTo>
                  <a:cubicBezTo>
                    <a:pt x="754" y="2028"/>
                    <a:pt x="1083" y="2210"/>
                    <a:pt x="1449" y="2217"/>
                  </a:cubicBezTo>
                  <a:lnTo>
                    <a:pt x="1481" y="2217"/>
                  </a:lnTo>
                  <a:cubicBezTo>
                    <a:pt x="2128" y="2217"/>
                    <a:pt x="2652" y="1861"/>
                    <a:pt x="2932" y="1467"/>
                  </a:cubicBezTo>
                  <a:cubicBezTo>
                    <a:pt x="2997" y="1375"/>
                    <a:pt x="3049" y="1282"/>
                    <a:pt x="3090" y="1190"/>
                  </a:cubicBezTo>
                  <a:cubicBezTo>
                    <a:pt x="3022" y="1173"/>
                    <a:pt x="2964" y="1124"/>
                    <a:pt x="2923" y="1042"/>
                  </a:cubicBezTo>
                  <a:cubicBezTo>
                    <a:pt x="2803" y="792"/>
                    <a:pt x="2652" y="590"/>
                    <a:pt x="2480" y="439"/>
                  </a:cubicBezTo>
                  <a:lnTo>
                    <a:pt x="2480" y="439"/>
                  </a:lnTo>
                  <a:cubicBezTo>
                    <a:pt x="2562" y="621"/>
                    <a:pt x="2586" y="830"/>
                    <a:pt x="2532" y="1039"/>
                  </a:cubicBezTo>
                  <a:cubicBezTo>
                    <a:pt x="2429" y="1464"/>
                    <a:pt x="2049" y="1745"/>
                    <a:pt x="1631" y="1745"/>
                  </a:cubicBezTo>
                  <a:cubicBezTo>
                    <a:pt x="1555" y="1745"/>
                    <a:pt x="1481" y="1737"/>
                    <a:pt x="1405" y="1717"/>
                  </a:cubicBezTo>
                  <a:cubicBezTo>
                    <a:pt x="908" y="1593"/>
                    <a:pt x="603" y="1087"/>
                    <a:pt x="727" y="590"/>
                  </a:cubicBezTo>
                  <a:cubicBezTo>
                    <a:pt x="795" y="327"/>
                    <a:pt x="963" y="121"/>
                    <a:pt x="1182" y="1"/>
                  </a:cubicBezTo>
                  <a:close/>
                </a:path>
              </a:pathLst>
            </a:custGeom>
            <a:solidFill>
              <a:srgbClr val="FF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5942284" y="1252674"/>
              <a:ext cx="106704" cy="94012"/>
            </a:xfrm>
            <a:custGeom>
              <a:avLst/>
              <a:gdLst/>
              <a:ahLst/>
              <a:cxnLst/>
              <a:rect l="l" t="t" r="r" b="b"/>
              <a:pathLst>
                <a:path w="1984" h="1748" extrusionOk="0">
                  <a:moveTo>
                    <a:pt x="641" y="1"/>
                  </a:moveTo>
                  <a:cubicBezTo>
                    <a:pt x="620" y="1"/>
                    <a:pt x="600" y="1"/>
                    <a:pt x="579" y="4"/>
                  </a:cubicBezTo>
                  <a:cubicBezTo>
                    <a:pt x="360" y="124"/>
                    <a:pt x="192" y="330"/>
                    <a:pt x="124" y="593"/>
                  </a:cubicBezTo>
                  <a:cubicBezTo>
                    <a:pt x="0" y="1090"/>
                    <a:pt x="305" y="1596"/>
                    <a:pt x="802" y="1720"/>
                  </a:cubicBezTo>
                  <a:cubicBezTo>
                    <a:pt x="878" y="1740"/>
                    <a:pt x="952" y="1748"/>
                    <a:pt x="1028" y="1748"/>
                  </a:cubicBezTo>
                  <a:cubicBezTo>
                    <a:pt x="1446" y="1748"/>
                    <a:pt x="1826" y="1467"/>
                    <a:pt x="1929" y="1042"/>
                  </a:cubicBezTo>
                  <a:cubicBezTo>
                    <a:pt x="1983" y="833"/>
                    <a:pt x="1959" y="624"/>
                    <a:pt x="1877" y="442"/>
                  </a:cubicBezTo>
                  <a:cubicBezTo>
                    <a:pt x="1531" y="127"/>
                    <a:pt x="1099" y="1"/>
                    <a:pt x="641" y="1"/>
                  </a:cubicBezTo>
                  <a:close/>
                </a:path>
              </a:pathLst>
            </a:custGeom>
            <a:solidFill>
              <a:srgbClr val="A89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5838700" y="1220620"/>
              <a:ext cx="262996" cy="96755"/>
            </a:xfrm>
            <a:custGeom>
              <a:avLst/>
              <a:gdLst/>
              <a:ahLst/>
              <a:cxnLst/>
              <a:rect l="l" t="t" r="r" b="b"/>
              <a:pathLst>
                <a:path w="4890" h="1799" extrusionOk="0">
                  <a:moveTo>
                    <a:pt x="2577" y="1"/>
                  </a:moveTo>
                  <a:cubicBezTo>
                    <a:pt x="1786" y="1"/>
                    <a:pt x="950" y="288"/>
                    <a:pt x="279" y="706"/>
                  </a:cubicBezTo>
                  <a:cubicBezTo>
                    <a:pt x="1" y="884"/>
                    <a:pt x="173" y="1285"/>
                    <a:pt x="432" y="1285"/>
                  </a:cubicBezTo>
                  <a:cubicBezTo>
                    <a:pt x="481" y="1285"/>
                    <a:pt x="535" y="1268"/>
                    <a:pt x="587" y="1237"/>
                  </a:cubicBezTo>
                  <a:cubicBezTo>
                    <a:pt x="857" y="1065"/>
                    <a:pt x="1162" y="915"/>
                    <a:pt x="1477" y="802"/>
                  </a:cubicBezTo>
                  <a:cubicBezTo>
                    <a:pt x="1813" y="682"/>
                    <a:pt x="2166" y="607"/>
                    <a:pt x="2505" y="600"/>
                  </a:cubicBezTo>
                  <a:cubicBezTo>
                    <a:pt x="2526" y="597"/>
                    <a:pt x="2546" y="597"/>
                    <a:pt x="2567" y="597"/>
                  </a:cubicBezTo>
                  <a:cubicBezTo>
                    <a:pt x="3025" y="597"/>
                    <a:pt x="3457" y="723"/>
                    <a:pt x="3803" y="1038"/>
                  </a:cubicBezTo>
                  <a:cubicBezTo>
                    <a:pt x="3975" y="1189"/>
                    <a:pt x="4126" y="1391"/>
                    <a:pt x="4246" y="1641"/>
                  </a:cubicBezTo>
                  <a:cubicBezTo>
                    <a:pt x="4287" y="1723"/>
                    <a:pt x="4345" y="1772"/>
                    <a:pt x="4413" y="1789"/>
                  </a:cubicBezTo>
                  <a:cubicBezTo>
                    <a:pt x="4434" y="1795"/>
                    <a:pt x="4454" y="1799"/>
                    <a:pt x="4478" y="1799"/>
                  </a:cubicBezTo>
                  <a:cubicBezTo>
                    <a:pt x="4677" y="1799"/>
                    <a:pt x="4889" y="1576"/>
                    <a:pt x="4773" y="1332"/>
                  </a:cubicBezTo>
                  <a:cubicBezTo>
                    <a:pt x="4307" y="371"/>
                    <a:pt x="3471" y="1"/>
                    <a:pt x="2577" y="1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6337099" y="1252835"/>
              <a:ext cx="166027" cy="119290"/>
            </a:xfrm>
            <a:custGeom>
              <a:avLst/>
              <a:gdLst/>
              <a:ahLst/>
              <a:cxnLst/>
              <a:rect l="l" t="t" r="r" b="b"/>
              <a:pathLst>
                <a:path w="3087" h="2218" extrusionOk="0">
                  <a:moveTo>
                    <a:pt x="1844" y="1"/>
                  </a:moveTo>
                  <a:cubicBezTo>
                    <a:pt x="2093" y="114"/>
                    <a:pt x="2288" y="336"/>
                    <a:pt x="2361" y="624"/>
                  </a:cubicBezTo>
                  <a:cubicBezTo>
                    <a:pt x="2487" y="1121"/>
                    <a:pt x="2182" y="1628"/>
                    <a:pt x="1686" y="1751"/>
                  </a:cubicBezTo>
                  <a:cubicBezTo>
                    <a:pt x="1610" y="1769"/>
                    <a:pt x="1535" y="1778"/>
                    <a:pt x="1460" y="1778"/>
                  </a:cubicBezTo>
                  <a:cubicBezTo>
                    <a:pt x="1042" y="1778"/>
                    <a:pt x="661" y="1498"/>
                    <a:pt x="559" y="1073"/>
                  </a:cubicBezTo>
                  <a:cubicBezTo>
                    <a:pt x="500" y="840"/>
                    <a:pt x="535" y="607"/>
                    <a:pt x="637" y="412"/>
                  </a:cubicBezTo>
                  <a:lnTo>
                    <a:pt x="637" y="412"/>
                  </a:lnTo>
                  <a:cubicBezTo>
                    <a:pt x="456" y="569"/>
                    <a:pt x="295" y="775"/>
                    <a:pt x="165" y="1042"/>
                  </a:cubicBezTo>
                  <a:cubicBezTo>
                    <a:pt x="124" y="1124"/>
                    <a:pt x="65" y="1173"/>
                    <a:pt x="0" y="1190"/>
                  </a:cubicBezTo>
                  <a:cubicBezTo>
                    <a:pt x="41" y="1296"/>
                    <a:pt x="106" y="1402"/>
                    <a:pt x="185" y="1508"/>
                  </a:cubicBezTo>
                  <a:cubicBezTo>
                    <a:pt x="473" y="1889"/>
                    <a:pt x="984" y="2217"/>
                    <a:pt x="1607" y="2217"/>
                  </a:cubicBezTo>
                  <a:lnTo>
                    <a:pt x="1638" y="2217"/>
                  </a:lnTo>
                  <a:cubicBezTo>
                    <a:pt x="2032" y="2210"/>
                    <a:pt x="2378" y="2005"/>
                    <a:pt x="2631" y="1727"/>
                  </a:cubicBezTo>
                  <a:cubicBezTo>
                    <a:pt x="2916" y="1419"/>
                    <a:pt x="3087" y="1018"/>
                    <a:pt x="3077" y="703"/>
                  </a:cubicBezTo>
                  <a:cubicBezTo>
                    <a:pt x="3069" y="535"/>
                    <a:pt x="3025" y="364"/>
                    <a:pt x="2936" y="206"/>
                  </a:cubicBezTo>
                  <a:cubicBezTo>
                    <a:pt x="2576" y="80"/>
                    <a:pt x="2203" y="1"/>
                    <a:pt x="1844" y="1"/>
                  </a:cubicBezTo>
                  <a:close/>
                </a:path>
              </a:pathLst>
            </a:custGeom>
            <a:solidFill>
              <a:srgbClr val="FFFD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6363991" y="1252835"/>
              <a:ext cx="106920" cy="95679"/>
            </a:xfrm>
            <a:custGeom>
              <a:avLst/>
              <a:gdLst/>
              <a:ahLst/>
              <a:cxnLst/>
              <a:rect l="l" t="t" r="r" b="b"/>
              <a:pathLst>
                <a:path w="1988" h="1779" extrusionOk="0">
                  <a:moveTo>
                    <a:pt x="1344" y="1"/>
                  </a:moveTo>
                  <a:cubicBezTo>
                    <a:pt x="898" y="1"/>
                    <a:pt x="480" y="121"/>
                    <a:pt x="137" y="412"/>
                  </a:cubicBezTo>
                  <a:cubicBezTo>
                    <a:pt x="35" y="607"/>
                    <a:pt x="0" y="840"/>
                    <a:pt x="59" y="1073"/>
                  </a:cubicBezTo>
                  <a:cubicBezTo>
                    <a:pt x="161" y="1498"/>
                    <a:pt x="542" y="1778"/>
                    <a:pt x="960" y="1778"/>
                  </a:cubicBezTo>
                  <a:cubicBezTo>
                    <a:pt x="1035" y="1778"/>
                    <a:pt x="1110" y="1769"/>
                    <a:pt x="1186" y="1751"/>
                  </a:cubicBezTo>
                  <a:cubicBezTo>
                    <a:pt x="1682" y="1628"/>
                    <a:pt x="1987" y="1121"/>
                    <a:pt x="1861" y="624"/>
                  </a:cubicBezTo>
                  <a:cubicBezTo>
                    <a:pt x="1788" y="336"/>
                    <a:pt x="1593" y="114"/>
                    <a:pt x="1344" y="1"/>
                  </a:cubicBezTo>
                  <a:close/>
                </a:path>
              </a:pathLst>
            </a:custGeom>
            <a:solidFill>
              <a:srgbClr val="A89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6311284" y="1220620"/>
              <a:ext cx="263158" cy="96755"/>
            </a:xfrm>
            <a:custGeom>
              <a:avLst/>
              <a:gdLst/>
              <a:ahLst/>
              <a:cxnLst/>
              <a:rect l="l" t="t" r="r" b="b"/>
              <a:pathLst>
                <a:path w="4893" h="1799" extrusionOk="0">
                  <a:moveTo>
                    <a:pt x="2313" y="1"/>
                  </a:moveTo>
                  <a:cubicBezTo>
                    <a:pt x="1419" y="1"/>
                    <a:pt x="583" y="371"/>
                    <a:pt x="117" y="1332"/>
                  </a:cubicBezTo>
                  <a:cubicBezTo>
                    <a:pt x="1" y="1576"/>
                    <a:pt x="213" y="1799"/>
                    <a:pt x="412" y="1799"/>
                  </a:cubicBezTo>
                  <a:cubicBezTo>
                    <a:pt x="436" y="1799"/>
                    <a:pt x="456" y="1795"/>
                    <a:pt x="480" y="1789"/>
                  </a:cubicBezTo>
                  <a:cubicBezTo>
                    <a:pt x="545" y="1772"/>
                    <a:pt x="604" y="1723"/>
                    <a:pt x="645" y="1641"/>
                  </a:cubicBezTo>
                  <a:cubicBezTo>
                    <a:pt x="775" y="1374"/>
                    <a:pt x="936" y="1168"/>
                    <a:pt x="1117" y="1011"/>
                  </a:cubicBezTo>
                  <a:cubicBezTo>
                    <a:pt x="1460" y="720"/>
                    <a:pt x="1878" y="600"/>
                    <a:pt x="2324" y="600"/>
                  </a:cubicBezTo>
                  <a:cubicBezTo>
                    <a:pt x="2683" y="600"/>
                    <a:pt x="3056" y="679"/>
                    <a:pt x="3416" y="805"/>
                  </a:cubicBezTo>
                  <a:cubicBezTo>
                    <a:pt x="3731" y="915"/>
                    <a:pt x="4033" y="1065"/>
                    <a:pt x="4303" y="1237"/>
                  </a:cubicBezTo>
                  <a:cubicBezTo>
                    <a:pt x="4358" y="1268"/>
                    <a:pt x="4409" y="1285"/>
                    <a:pt x="4461" y="1285"/>
                  </a:cubicBezTo>
                  <a:cubicBezTo>
                    <a:pt x="4721" y="1285"/>
                    <a:pt x="4893" y="884"/>
                    <a:pt x="4612" y="706"/>
                  </a:cubicBezTo>
                  <a:cubicBezTo>
                    <a:pt x="3940" y="288"/>
                    <a:pt x="3105" y="1"/>
                    <a:pt x="2313" y="1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6273127" y="1126125"/>
              <a:ext cx="317597" cy="64101"/>
            </a:xfrm>
            <a:custGeom>
              <a:avLst/>
              <a:gdLst/>
              <a:ahLst/>
              <a:cxnLst/>
              <a:rect l="l" t="t" r="r" b="b"/>
              <a:pathLst>
                <a:path w="4207" h="740" extrusionOk="0">
                  <a:moveTo>
                    <a:pt x="165" y="0"/>
                  </a:moveTo>
                  <a:cubicBezTo>
                    <a:pt x="76" y="0"/>
                    <a:pt x="1" y="76"/>
                    <a:pt x="1" y="164"/>
                  </a:cubicBezTo>
                  <a:lnTo>
                    <a:pt x="1" y="576"/>
                  </a:lnTo>
                  <a:cubicBezTo>
                    <a:pt x="1" y="664"/>
                    <a:pt x="76" y="740"/>
                    <a:pt x="165" y="740"/>
                  </a:cubicBezTo>
                  <a:lnTo>
                    <a:pt x="4042" y="740"/>
                  </a:lnTo>
                  <a:cubicBezTo>
                    <a:pt x="4132" y="740"/>
                    <a:pt x="4207" y="664"/>
                    <a:pt x="4207" y="576"/>
                  </a:cubicBezTo>
                  <a:lnTo>
                    <a:pt x="4207" y="164"/>
                  </a:lnTo>
                  <a:cubicBezTo>
                    <a:pt x="4207" y="76"/>
                    <a:pt x="4132" y="0"/>
                    <a:pt x="4042" y="0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5838649" y="1126125"/>
              <a:ext cx="298347" cy="64101"/>
            </a:xfrm>
            <a:custGeom>
              <a:avLst/>
              <a:gdLst/>
              <a:ahLst/>
              <a:cxnLst/>
              <a:rect l="l" t="t" r="r" b="b"/>
              <a:pathLst>
                <a:path w="4208" h="740" extrusionOk="0">
                  <a:moveTo>
                    <a:pt x="165" y="0"/>
                  </a:moveTo>
                  <a:cubicBezTo>
                    <a:pt x="76" y="0"/>
                    <a:pt x="0" y="76"/>
                    <a:pt x="0" y="164"/>
                  </a:cubicBezTo>
                  <a:lnTo>
                    <a:pt x="0" y="576"/>
                  </a:lnTo>
                  <a:cubicBezTo>
                    <a:pt x="0" y="664"/>
                    <a:pt x="76" y="740"/>
                    <a:pt x="165" y="740"/>
                  </a:cubicBezTo>
                  <a:lnTo>
                    <a:pt x="4043" y="740"/>
                  </a:lnTo>
                  <a:cubicBezTo>
                    <a:pt x="4132" y="740"/>
                    <a:pt x="4207" y="664"/>
                    <a:pt x="4207" y="576"/>
                  </a:cubicBezTo>
                  <a:lnTo>
                    <a:pt x="4207" y="164"/>
                  </a:lnTo>
                  <a:cubicBezTo>
                    <a:pt x="4207" y="76"/>
                    <a:pt x="4132" y="0"/>
                    <a:pt x="4043" y="0"/>
                  </a:cubicBezTo>
                  <a:close/>
                </a:path>
              </a:pathLst>
            </a:custGeom>
            <a:solidFill>
              <a:srgbClr val="979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9"/>
            <p:cNvSpPr/>
            <p:nvPr/>
          </p:nvSpPr>
          <p:spPr>
            <a:xfrm>
              <a:off x="6146810" y="1679545"/>
              <a:ext cx="176191" cy="88096"/>
            </a:xfrm>
            <a:custGeom>
              <a:avLst/>
              <a:gdLst/>
              <a:ahLst/>
              <a:cxnLst/>
              <a:rect l="l" t="t" r="r" b="b"/>
              <a:pathLst>
                <a:path w="3276" h="1638" extrusionOk="0">
                  <a:moveTo>
                    <a:pt x="1" y="1"/>
                  </a:moveTo>
                  <a:cubicBezTo>
                    <a:pt x="1" y="1"/>
                    <a:pt x="1" y="1638"/>
                    <a:pt x="1638" y="1638"/>
                  </a:cubicBezTo>
                  <a:cubicBezTo>
                    <a:pt x="3098" y="1638"/>
                    <a:pt x="3275" y="1"/>
                    <a:pt x="3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9"/>
            <p:cNvSpPr/>
            <p:nvPr/>
          </p:nvSpPr>
          <p:spPr>
            <a:xfrm>
              <a:off x="6206086" y="837367"/>
              <a:ext cx="315488" cy="145428"/>
            </a:xfrm>
            <a:custGeom>
              <a:avLst/>
              <a:gdLst/>
              <a:ahLst/>
              <a:cxnLst/>
              <a:rect l="l" t="t" r="r" b="b"/>
              <a:pathLst>
                <a:path w="5866" h="2704" extrusionOk="0">
                  <a:moveTo>
                    <a:pt x="5692" y="1"/>
                  </a:moveTo>
                  <a:cubicBezTo>
                    <a:pt x="5647" y="1"/>
                    <a:pt x="5596" y="37"/>
                    <a:pt x="5602" y="97"/>
                  </a:cubicBezTo>
                  <a:cubicBezTo>
                    <a:pt x="5708" y="1392"/>
                    <a:pt x="4238" y="2056"/>
                    <a:pt x="3200" y="2327"/>
                  </a:cubicBezTo>
                  <a:cubicBezTo>
                    <a:pt x="2756" y="2442"/>
                    <a:pt x="2315" y="2493"/>
                    <a:pt x="1877" y="2493"/>
                  </a:cubicBezTo>
                  <a:cubicBezTo>
                    <a:pt x="1287" y="2493"/>
                    <a:pt x="701" y="2401"/>
                    <a:pt x="114" y="2248"/>
                  </a:cubicBezTo>
                  <a:cubicBezTo>
                    <a:pt x="107" y="2246"/>
                    <a:pt x="100" y="2245"/>
                    <a:pt x="94" y="2245"/>
                  </a:cubicBezTo>
                  <a:cubicBezTo>
                    <a:pt x="26" y="2245"/>
                    <a:pt x="0" y="2343"/>
                    <a:pt x="73" y="2371"/>
                  </a:cubicBezTo>
                  <a:cubicBezTo>
                    <a:pt x="646" y="2596"/>
                    <a:pt x="1257" y="2703"/>
                    <a:pt x="1869" y="2703"/>
                  </a:cubicBezTo>
                  <a:cubicBezTo>
                    <a:pt x="2566" y="2703"/>
                    <a:pt x="3264" y="2564"/>
                    <a:pt x="3910" y="2300"/>
                  </a:cubicBezTo>
                  <a:cubicBezTo>
                    <a:pt x="4865" y="1909"/>
                    <a:pt x="5865" y="1210"/>
                    <a:pt x="5759" y="63"/>
                  </a:cubicBezTo>
                  <a:cubicBezTo>
                    <a:pt x="5755" y="20"/>
                    <a:pt x="5725" y="1"/>
                    <a:pt x="5692" y="1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6076102" y="1591163"/>
              <a:ext cx="317597" cy="64101"/>
            </a:xfrm>
            <a:custGeom>
              <a:avLst/>
              <a:gdLst/>
              <a:ahLst/>
              <a:cxnLst/>
              <a:rect l="l" t="t" r="r" b="b"/>
              <a:pathLst>
                <a:path w="4207" h="740" extrusionOk="0">
                  <a:moveTo>
                    <a:pt x="165" y="0"/>
                  </a:moveTo>
                  <a:cubicBezTo>
                    <a:pt x="76" y="0"/>
                    <a:pt x="1" y="76"/>
                    <a:pt x="1" y="164"/>
                  </a:cubicBezTo>
                  <a:lnTo>
                    <a:pt x="1" y="576"/>
                  </a:lnTo>
                  <a:cubicBezTo>
                    <a:pt x="1" y="664"/>
                    <a:pt x="76" y="740"/>
                    <a:pt x="165" y="740"/>
                  </a:cubicBezTo>
                  <a:lnTo>
                    <a:pt x="4042" y="740"/>
                  </a:lnTo>
                  <a:cubicBezTo>
                    <a:pt x="4132" y="740"/>
                    <a:pt x="4207" y="664"/>
                    <a:pt x="4207" y="576"/>
                  </a:cubicBezTo>
                  <a:lnTo>
                    <a:pt x="4207" y="164"/>
                  </a:lnTo>
                  <a:cubicBezTo>
                    <a:pt x="4207" y="76"/>
                    <a:pt x="4132" y="0"/>
                    <a:pt x="4042" y="0"/>
                  </a:cubicBez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6202650" y="1791944"/>
              <a:ext cx="70500" cy="70500"/>
            </a:xfrm>
            <a:prstGeom prst="roundRect">
              <a:avLst>
                <a:gd name="adj" fmla="val 16667"/>
              </a:avLst>
            </a:pr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 rot="-8100000">
              <a:off x="6058488" y="1759543"/>
              <a:ext cx="294015" cy="291469"/>
            </a:xfrm>
            <a:prstGeom prst="diagStripe">
              <a:avLst>
                <a:gd name="adj" fmla="val 50000"/>
              </a:avLst>
            </a:prstGeom>
            <a:solidFill>
              <a:srgbClr val="B78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798;p30"/>
          <p:cNvSpPr/>
          <p:nvPr/>
        </p:nvSpPr>
        <p:spPr>
          <a:xfrm>
            <a:off x="2560052" y="3808799"/>
            <a:ext cx="519890" cy="465726"/>
          </a:xfrm>
          <a:custGeom>
            <a:avLst/>
            <a:gdLst/>
            <a:ahLst/>
            <a:cxnLst/>
            <a:rect l="l" t="t" r="r" b="b"/>
            <a:pathLst>
              <a:path w="9087" h="8141" extrusionOk="0">
                <a:moveTo>
                  <a:pt x="8144" y="0"/>
                </a:moveTo>
                <a:lnTo>
                  <a:pt x="0" y="7053"/>
                </a:lnTo>
                <a:lnTo>
                  <a:pt x="939" y="8141"/>
                </a:lnTo>
                <a:lnTo>
                  <a:pt x="9087" y="1088"/>
                </a:lnTo>
                <a:lnTo>
                  <a:pt x="8144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799;p30"/>
          <p:cNvSpPr/>
          <p:nvPr/>
        </p:nvSpPr>
        <p:spPr>
          <a:xfrm>
            <a:off x="2716464" y="3245569"/>
            <a:ext cx="365645" cy="581457"/>
          </a:xfrm>
          <a:custGeom>
            <a:avLst/>
            <a:gdLst/>
            <a:ahLst/>
            <a:cxnLst/>
            <a:rect l="l" t="t" r="r" b="b"/>
            <a:pathLst>
              <a:path w="6391" h="10164" extrusionOk="0">
                <a:moveTo>
                  <a:pt x="1266" y="1"/>
                </a:moveTo>
                <a:lnTo>
                  <a:pt x="1" y="686"/>
                </a:lnTo>
                <a:lnTo>
                  <a:pt x="5122" y="10164"/>
                </a:lnTo>
                <a:lnTo>
                  <a:pt x="6391" y="9478"/>
                </a:lnTo>
                <a:lnTo>
                  <a:pt x="1266" y="1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800;p30"/>
          <p:cNvSpPr/>
          <p:nvPr/>
        </p:nvSpPr>
        <p:spPr>
          <a:xfrm>
            <a:off x="3185642" y="3821614"/>
            <a:ext cx="593637" cy="335293"/>
          </a:xfrm>
          <a:custGeom>
            <a:avLst/>
            <a:gdLst/>
            <a:ahLst/>
            <a:cxnLst/>
            <a:rect l="l" t="t" r="r" b="b"/>
            <a:pathLst>
              <a:path w="10376" h="5861" extrusionOk="0">
                <a:moveTo>
                  <a:pt x="611" y="0"/>
                </a:moveTo>
                <a:lnTo>
                  <a:pt x="1" y="1306"/>
                </a:lnTo>
                <a:lnTo>
                  <a:pt x="9765" y="5860"/>
                </a:lnTo>
                <a:lnTo>
                  <a:pt x="10375" y="4553"/>
                </a:lnTo>
                <a:lnTo>
                  <a:pt x="611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801;p30"/>
          <p:cNvSpPr/>
          <p:nvPr/>
        </p:nvSpPr>
        <p:spPr>
          <a:xfrm>
            <a:off x="2737688" y="3567488"/>
            <a:ext cx="620298" cy="561720"/>
          </a:xfrm>
          <a:custGeom>
            <a:avLst/>
            <a:gdLst/>
            <a:ahLst/>
            <a:cxnLst/>
            <a:rect l="l" t="t" r="r" b="b"/>
            <a:pathLst>
              <a:path w="10842" h="9819" extrusionOk="0">
                <a:moveTo>
                  <a:pt x="5426" y="0"/>
                </a:moveTo>
                <a:cubicBezTo>
                  <a:pt x="5029" y="0"/>
                  <a:pt x="4626" y="49"/>
                  <a:pt x="4224" y="150"/>
                </a:cubicBezTo>
                <a:cubicBezTo>
                  <a:pt x="1595" y="809"/>
                  <a:pt x="1" y="3476"/>
                  <a:pt x="660" y="6105"/>
                </a:cubicBezTo>
                <a:cubicBezTo>
                  <a:pt x="1221" y="8333"/>
                  <a:pt x="3223" y="9818"/>
                  <a:pt x="5420" y="9818"/>
                </a:cubicBezTo>
                <a:cubicBezTo>
                  <a:pt x="5815" y="9818"/>
                  <a:pt x="6217" y="9770"/>
                  <a:pt x="6618" y="9669"/>
                </a:cubicBezTo>
                <a:cubicBezTo>
                  <a:pt x="9247" y="9007"/>
                  <a:pt x="10842" y="6339"/>
                  <a:pt x="10179" y="3711"/>
                </a:cubicBezTo>
                <a:cubicBezTo>
                  <a:pt x="9621" y="1487"/>
                  <a:pt x="7622" y="0"/>
                  <a:pt x="54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804;p30"/>
          <p:cNvSpPr/>
          <p:nvPr/>
        </p:nvSpPr>
        <p:spPr>
          <a:xfrm>
            <a:off x="2562855" y="3119177"/>
            <a:ext cx="380806" cy="344847"/>
          </a:xfrm>
          <a:custGeom>
            <a:avLst/>
            <a:gdLst/>
            <a:ahLst/>
            <a:cxnLst/>
            <a:rect l="l" t="t" r="r" b="b"/>
            <a:pathLst>
              <a:path w="6656" h="6028" extrusionOk="0">
                <a:moveTo>
                  <a:pt x="3330" y="0"/>
                </a:moveTo>
                <a:cubicBezTo>
                  <a:pt x="3088" y="0"/>
                  <a:pt x="2841" y="30"/>
                  <a:pt x="2595" y="91"/>
                </a:cubicBezTo>
                <a:cubicBezTo>
                  <a:pt x="981" y="497"/>
                  <a:pt x="0" y="2133"/>
                  <a:pt x="406" y="3747"/>
                </a:cubicBezTo>
                <a:cubicBezTo>
                  <a:pt x="748" y="5114"/>
                  <a:pt x="1976" y="6028"/>
                  <a:pt x="3325" y="6028"/>
                </a:cubicBezTo>
                <a:cubicBezTo>
                  <a:pt x="3567" y="6028"/>
                  <a:pt x="3814" y="5998"/>
                  <a:pt x="4060" y="5936"/>
                </a:cubicBezTo>
                <a:cubicBezTo>
                  <a:pt x="5674" y="5531"/>
                  <a:pt x="6656" y="3894"/>
                  <a:pt x="6250" y="2281"/>
                </a:cubicBezTo>
                <a:cubicBezTo>
                  <a:pt x="5907" y="913"/>
                  <a:pt x="4679" y="0"/>
                  <a:pt x="33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806;p30"/>
          <p:cNvSpPr/>
          <p:nvPr/>
        </p:nvSpPr>
        <p:spPr>
          <a:xfrm>
            <a:off x="2412851" y="4200399"/>
            <a:ext cx="342302" cy="247136"/>
          </a:xfrm>
          <a:custGeom>
            <a:avLst/>
            <a:gdLst/>
            <a:ahLst/>
            <a:cxnLst/>
            <a:rect l="l" t="t" r="r" b="b"/>
            <a:pathLst>
              <a:path w="5983" h="4320" extrusionOk="0">
                <a:moveTo>
                  <a:pt x="5372" y="0"/>
                </a:moveTo>
                <a:cubicBezTo>
                  <a:pt x="5353" y="1004"/>
                  <a:pt x="4925" y="1981"/>
                  <a:pt x="4080" y="2546"/>
                </a:cubicBezTo>
                <a:cubicBezTo>
                  <a:pt x="3376" y="2986"/>
                  <a:pt x="2607" y="3200"/>
                  <a:pt x="1857" y="3200"/>
                </a:cubicBezTo>
                <a:cubicBezTo>
                  <a:pt x="1206" y="3200"/>
                  <a:pt x="569" y="3039"/>
                  <a:pt x="0" y="2724"/>
                </a:cubicBezTo>
                <a:lnTo>
                  <a:pt x="0" y="2724"/>
                </a:lnTo>
                <a:cubicBezTo>
                  <a:pt x="522" y="3703"/>
                  <a:pt x="1546" y="4319"/>
                  <a:pt x="2654" y="4319"/>
                </a:cubicBezTo>
                <a:cubicBezTo>
                  <a:pt x="2897" y="4319"/>
                  <a:pt x="3144" y="4289"/>
                  <a:pt x="3391" y="4227"/>
                </a:cubicBezTo>
                <a:cubicBezTo>
                  <a:pt x="5005" y="3822"/>
                  <a:pt x="5982" y="2186"/>
                  <a:pt x="5577" y="572"/>
                </a:cubicBezTo>
                <a:cubicBezTo>
                  <a:pt x="5528" y="372"/>
                  <a:pt x="5455" y="182"/>
                  <a:pt x="53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808;p30"/>
          <p:cNvSpPr/>
          <p:nvPr/>
        </p:nvSpPr>
        <p:spPr>
          <a:xfrm>
            <a:off x="3638344" y="3944901"/>
            <a:ext cx="312151" cy="343474"/>
          </a:xfrm>
          <a:custGeom>
            <a:avLst/>
            <a:gdLst/>
            <a:ahLst/>
            <a:cxnLst/>
            <a:rect l="l" t="t" r="r" b="b"/>
            <a:pathLst>
              <a:path w="5456" h="6004" extrusionOk="0">
                <a:moveTo>
                  <a:pt x="2481" y="1"/>
                </a:moveTo>
                <a:lnTo>
                  <a:pt x="2481" y="1"/>
                </a:lnTo>
                <a:cubicBezTo>
                  <a:pt x="2739" y="929"/>
                  <a:pt x="2493" y="2023"/>
                  <a:pt x="2341" y="2932"/>
                </a:cubicBezTo>
                <a:cubicBezTo>
                  <a:pt x="2179" y="4080"/>
                  <a:pt x="1114" y="5118"/>
                  <a:pt x="1" y="5118"/>
                </a:cubicBezTo>
                <a:cubicBezTo>
                  <a:pt x="558" y="5675"/>
                  <a:pt x="1322" y="6004"/>
                  <a:pt x="2130" y="6004"/>
                </a:cubicBezTo>
                <a:cubicBezTo>
                  <a:pt x="2371" y="6004"/>
                  <a:pt x="2616" y="5974"/>
                  <a:pt x="2861" y="5913"/>
                </a:cubicBezTo>
                <a:cubicBezTo>
                  <a:pt x="4474" y="5508"/>
                  <a:pt x="5455" y="3868"/>
                  <a:pt x="5050" y="2254"/>
                </a:cubicBezTo>
                <a:cubicBezTo>
                  <a:pt x="4735" y="1008"/>
                  <a:pt x="3686" y="144"/>
                  <a:pt x="24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802;p30"/>
          <p:cNvSpPr/>
          <p:nvPr/>
        </p:nvSpPr>
        <p:spPr>
          <a:xfrm>
            <a:off x="2820071" y="3664385"/>
            <a:ext cx="537912" cy="453884"/>
          </a:xfrm>
          <a:custGeom>
            <a:avLst/>
            <a:gdLst/>
            <a:ahLst/>
            <a:cxnLst/>
            <a:rect l="l" t="t" r="r" b="b"/>
            <a:pathLst>
              <a:path w="9402" h="7934" extrusionOk="0">
                <a:moveTo>
                  <a:pt x="7842" y="1"/>
                </a:moveTo>
                <a:cubicBezTo>
                  <a:pt x="7660" y="1221"/>
                  <a:pt x="7292" y="2414"/>
                  <a:pt x="6564" y="3562"/>
                </a:cubicBezTo>
                <a:cubicBezTo>
                  <a:pt x="5426" y="5271"/>
                  <a:pt x="3526" y="6052"/>
                  <a:pt x="1569" y="6052"/>
                </a:cubicBezTo>
                <a:cubicBezTo>
                  <a:pt x="1046" y="6052"/>
                  <a:pt x="518" y="5996"/>
                  <a:pt x="1" y="5887"/>
                </a:cubicBezTo>
                <a:lnTo>
                  <a:pt x="1" y="5887"/>
                </a:lnTo>
                <a:cubicBezTo>
                  <a:pt x="913" y="7158"/>
                  <a:pt x="2395" y="7934"/>
                  <a:pt x="3981" y="7934"/>
                </a:cubicBezTo>
                <a:cubicBezTo>
                  <a:pt x="4376" y="7934"/>
                  <a:pt x="4777" y="7886"/>
                  <a:pt x="5178" y="7785"/>
                </a:cubicBezTo>
                <a:cubicBezTo>
                  <a:pt x="7807" y="7123"/>
                  <a:pt x="9402" y="4455"/>
                  <a:pt x="8739" y="1827"/>
                </a:cubicBezTo>
                <a:cubicBezTo>
                  <a:pt x="8564" y="1142"/>
                  <a:pt x="8254" y="528"/>
                  <a:pt x="784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803;p30"/>
          <p:cNvSpPr/>
          <p:nvPr/>
        </p:nvSpPr>
        <p:spPr>
          <a:xfrm>
            <a:off x="2374291" y="4091914"/>
            <a:ext cx="380864" cy="344732"/>
          </a:xfrm>
          <a:custGeom>
            <a:avLst/>
            <a:gdLst/>
            <a:ahLst/>
            <a:cxnLst/>
            <a:rect l="l" t="t" r="r" b="b"/>
            <a:pathLst>
              <a:path w="6657" h="6026" extrusionOk="0">
                <a:moveTo>
                  <a:pt x="3333" y="1"/>
                </a:moveTo>
                <a:cubicBezTo>
                  <a:pt x="3089" y="1"/>
                  <a:pt x="2842" y="30"/>
                  <a:pt x="2595" y="92"/>
                </a:cubicBezTo>
                <a:cubicBezTo>
                  <a:pt x="982" y="498"/>
                  <a:pt x="1" y="2134"/>
                  <a:pt x="406" y="3748"/>
                </a:cubicBezTo>
                <a:cubicBezTo>
                  <a:pt x="753" y="5115"/>
                  <a:pt x="1980" y="6025"/>
                  <a:pt x="3328" y="6025"/>
                </a:cubicBezTo>
                <a:cubicBezTo>
                  <a:pt x="3571" y="6025"/>
                  <a:pt x="3818" y="5995"/>
                  <a:pt x="4065" y="5933"/>
                </a:cubicBezTo>
                <a:cubicBezTo>
                  <a:pt x="5679" y="5528"/>
                  <a:pt x="6656" y="3892"/>
                  <a:pt x="6251" y="2278"/>
                </a:cubicBezTo>
                <a:cubicBezTo>
                  <a:pt x="5907" y="911"/>
                  <a:pt x="4681" y="1"/>
                  <a:pt x="33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805;p30"/>
          <p:cNvSpPr/>
          <p:nvPr/>
        </p:nvSpPr>
        <p:spPr>
          <a:xfrm>
            <a:off x="3569634" y="3932699"/>
            <a:ext cx="380864" cy="344847"/>
          </a:xfrm>
          <a:custGeom>
            <a:avLst/>
            <a:gdLst/>
            <a:ahLst/>
            <a:cxnLst/>
            <a:rect l="l" t="t" r="r" b="b"/>
            <a:pathLst>
              <a:path w="6657" h="6028" extrusionOk="0">
                <a:moveTo>
                  <a:pt x="3329" y="0"/>
                </a:moveTo>
                <a:cubicBezTo>
                  <a:pt x="3086" y="0"/>
                  <a:pt x="2838" y="30"/>
                  <a:pt x="2592" y="92"/>
                </a:cubicBezTo>
                <a:cubicBezTo>
                  <a:pt x="978" y="497"/>
                  <a:pt x="1" y="2134"/>
                  <a:pt x="406" y="3747"/>
                </a:cubicBezTo>
                <a:cubicBezTo>
                  <a:pt x="750" y="5115"/>
                  <a:pt x="1977" y="6028"/>
                  <a:pt x="3326" y="6028"/>
                </a:cubicBezTo>
                <a:cubicBezTo>
                  <a:pt x="3569" y="6028"/>
                  <a:pt x="3815" y="5998"/>
                  <a:pt x="4062" y="5936"/>
                </a:cubicBezTo>
                <a:cubicBezTo>
                  <a:pt x="5675" y="5531"/>
                  <a:pt x="6656" y="3891"/>
                  <a:pt x="6251" y="2277"/>
                </a:cubicBezTo>
                <a:cubicBezTo>
                  <a:pt x="5904" y="910"/>
                  <a:pt x="4677" y="0"/>
                  <a:pt x="33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807;p30"/>
          <p:cNvSpPr/>
          <p:nvPr/>
        </p:nvSpPr>
        <p:spPr>
          <a:xfrm>
            <a:off x="2597467" y="3146065"/>
            <a:ext cx="346193" cy="317959"/>
          </a:xfrm>
          <a:custGeom>
            <a:avLst/>
            <a:gdLst/>
            <a:ahLst/>
            <a:cxnLst/>
            <a:rect l="l" t="t" r="r" b="b"/>
            <a:pathLst>
              <a:path w="6051" h="5558" extrusionOk="0">
                <a:moveTo>
                  <a:pt x="4331" y="1"/>
                </a:moveTo>
                <a:cubicBezTo>
                  <a:pt x="4198" y="1788"/>
                  <a:pt x="2660" y="3379"/>
                  <a:pt x="853" y="3739"/>
                </a:cubicBezTo>
                <a:cubicBezTo>
                  <a:pt x="554" y="3800"/>
                  <a:pt x="273" y="3830"/>
                  <a:pt x="1" y="3833"/>
                </a:cubicBezTo>
                <a:cubicBezTo>
                  <a:pt x="499" y="4885"/>
                  <a:pt x="1566" y="5557"/>
                  <a:pt x="2721" y="5557"/>
                </a:cubicBezTo>
                <a:cubicBezTo>
                  <a:pt x="2964" y="5557"/>
                  <a:pt x="3210" y="5528"/>
                  <a:pt x="3455" y="5466"/>
                </a:cubicBezTo>
                <a:cubicBezTo>
                  <a:pt x="5069" y="5061"/>
                  <a:pt x="6051" y="3424"/>
                  <a:pt x="5645" y="1811"/>
                </a:cubicBezTo>
                <a:cubicBezTo>
                  <a:pt x="5448" y="1027"/>
                  <a:pt x="4963" y="398"/>
                  <a:pt x="43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A0A0"/>
        </a:solidFill>
        <a:effectLst/>
      </p:bgPr>
    </p:bg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8"/>
          <p:cNvSpPr/>
          <p:nvPr/>
        </p:nvSpPr>
        <p:spPr>
          <a:xfrm>
            <a:off x="4572000" y="4356142"/>
            <a:ext cx="4572167" cy="787356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FCBF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8"/>
          <p:cNvSpPr/>
          <p:nvPr/>
        </p:nvSpPr>
        <p:spPr>
          <a:xfrm>
            <a:off x="6053600" y="4482736"/>
            <a:ext cx="1601700" cy="135900"/>
          </a:xfrm>
          <a:prstGeom prst="ellipse">
            <a:avLst/>
          </a:prstGeom>
          <a:solidFill>
            <a:srgbClr val="2D406A">
              <a:alpha val="32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28"/>
          <p:cNvSpPr txBox="1">
            <a:spLocks noGrp="1"/>
          </p:cNvSpPr>
          <p:nvPr>
            <p:ph type="body" idx="1"/>
          </p:nvPr>
        </p:nvSpPr>
        <p:spPr>
          <a:xfrm>
            <a:off x="913175" y="1468335"/>
            <a:ext cx="6359984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rgbClr val="F3F3F3"/>
              </a:buClr>
            </a:pPr>
            <a:r>
              <a:rPr lang="pt-BR" dirty="0">
                <a:solidFill>
                  <a:srgbClr val="F3F3F3"/>
                </a:solidFill>
                <a:latin typeface="Advent Pro SemiBold"/>
                <a:ea typeface="Advent Pro SemiBold"/>
                <a:cs typeface="Advent Pro SemiBold"/>
                <a:sym typeface="Advent Pro SemiBold"/>
              </a:rPr>
              <a:t>https://www.todamateria.com.br/titulacao</a:t>
            </a:r>
            <a:r>
              <a:rPr lang="es" dirty="0">
                <a:solidFill>
                  <a:srgbClr val="F3F3F3"/>
                </a:solidFill>
              </a:rPr>
              <a:t>.</a:t>
            </a:r>
            <a:endParaRPr dirty="0">
              <a:solidFill>
                <a:srgbClr val="F3F3F3"/>
              </a:solidFill>
            </a:endParaRPr>
          </a:p>
          <a:p>
            <a:pPr lvl="0">
              <a:buClr>
                <a:srgbClr val="F3F3F3"/>
              </a:buClr>
            </a:pPr>
            <a:r>
              <a:rPr lang="pt-BR" dirty="0">
                <a:solidFill>
                  <a:srgbClr val="F3F3F3"/>
                </a:solidFill>
                <a:latin typeface="Advent Pro SemiBold"/>
                <a:ea typeface="Advent Pro SemiBold"/>
                <a:cs typeface="Advent Pro SemiBold"/>
                <a:sym typeface="Advent Pro SemiBold"/>
              </a:rPr>
              <a:t>https://www.todamateria.com.br/solucoes-quimicas/</a:t>
            </a:r>
            <a:r>
              <a:rPr lang="es" dirty="0">
                <a:solidFill>
                  <a:srgbClr val="F3F3F3"/>
                </a:solidFill>
              </a:rPr>
              <a:t>.</a:t>
            </a:r>
            <a:endParaRPr dirty="0">
              <a:solidFill>
                <a:srgbClr val="F3F3F3"/>
              </a:solidFill>
            </a:endParaRPr>
          </a:p>
          <a:p>
            <a:pPr lvl="0">
              <a:buClr>
                <a:srgbClr val="F3F3F3"/>
              </a:buClr>
            </a:pPr>
            <a:r>
              <a:rPr lang="pt-BR" dirty="0">
                <a:solidFill>
                  <a:srgbClr val="F3F3F3"/>
                </a:solidFill>
                <a:latin typeface="Advent Pro SemiBold"/>
                <a:ea typeface="Advent Pro SemiBold"/>
                <a:cs typeface="Advent Pro SemiBold"/>
                <a:sym typeface="Advent Pro SemiBold"/>
              </a:rPr>
              <a:t>https://www.manualdaquimica.com/fisico-quimica/solucoes-quimicas.htm</a:t>
            </a:r>
            <a:r>
              <a:rPr lang="es" dirty="0">
                <a:solidFill>
                  <a:srgbClr val="F3F3F3"/>
                </a:solidFill>
              </a:rPr>
              <a:t>.</a:t>
            </a:r>
            <a:endParaRPr dirty="0">
              <a:solidFill>
                <a:srgbClr val="F3F3F3"/>
              </a:solidFill>
            </a:endParaRPr>
          </a:p>
          <a:p>
            <a:pPr lvl="0">
              <a:buClr>
                <a:srgbClr val="F3F3F3"/>
              </a:buClr>
            </a:pPr>
            <a:r>
              <a:rPr lang="pt-BR" dirty="0">
                <a:solidFill>
                  <a:srgbClr val="F3F3F3"/>
                </a:solidFill>
                <a:latin typeface="Advent Pro SemiBold"/>
                <a:ea typeface="Advent Pro SemiBold"/>
                <a:cs typeface="Advent Pro SemiBold"/>
                <a:sym typeface="Advent Pro SemiBold"/>
              </a:rPr>
              <a:t>https://www.manualdaquimica.com/fisico-quimica/solucoes.htm</a:t>
            </a:r>
            <a:r>
              <a:rPr lang="es" dirty="0">
                <a:solidFill>
                  <a:srgbClr val="F3F3F3"/>
                </a:solidFill>
              </a:rPr>
              <a:t>.</a:t>
            </a:r>
            <a:endParaRPr dirty="0">
              <a:solidFill>
                <a:srgbClr val="F3F3F3"/>
              </a:solidFill>
            </a:endParaRPr>
          </a:p>
          <a:p>
            <a:pPr lvl="0">
              <a:buClr>
                <a:srgbClr val="F3F3F3"/>
              </a:buClr>
            </a:pPr>
            <a:r>
              <a:rPr lang="pt-BR" dirty="0">
                <a:solidFill>
                  <a:srgbClr val="F3F3F3"/>
                </a:solidFill>
                <a:latin typeface="Advent Pro SemiBold"/>
                <a:ea typeface="Advent Pro SemiBold"/>
                <a:cs typeface="Advent Pro SemiBold"/>
                <a:sym typeface="Advent Pro SemiBold"/>
              </a:rPr>
              <a:t>https://brasilescola.uol.com.br/o-que-e/quimica/o-que-e-concentracao-solucoes-quimicas.htm</a:t>
            </a:r>
            <a:endParaRPr dirty="0">
              <a:solidFill>
                <a:srgbClr val="F3F3F3"/>
              </a:solidFill>
            </a:endParaRPr>
          </a:p>
          <a:p>
            <a:pPr lvl="0">
              <a:buClr>
                <a:srgbClr val="F3F3F3"/>
              </a:buClr>
            </a:pPr>
            <a:r>
              <a:rPr lang="pt-BR" dirty="0">
                <a:solidFill>
                  <a:srgbClr val="F3F3F3"/>
                </a:solidFill>
                <a:latin typeface="Advent Pro SemiBold"/>
                <a:ea typeface="Advent Pro SemiBold"/>
                <a:cs typeface="Advent Pro SemiBold"/>
                <a:sym typeface="Advent Pro SemiBold"/>
              </a:rPr>
              <a:t>http://educacao.globo.com/quimica/assunto/solucoes/concentracao-de-solucoes.html</a:t>
            </a:r>
          </a:p>
          <a:p>
            <a:pPr lvl="0">
              <a:buClr>
                <a:srgbClr val="F3F3F3"/>
              </a:buClr>
            </a:pPr>
            <a:r>
              <a:rPr lang="pt-BR" dirty="0">
                <a:solidFill>
                  <a:srgbClr val="F3F3F3"/>
                </a:solidFill>
              </a:rPr>
              <a:t>https://mundoeducacao.uol.com.br/quimica/tipos-concentracao.htm</a:t>
            </a:r>
            <a:r>
              <a:rPr lang="es" dirty="0">
                <a:solidFill>
                  <a:srgbClr val="F3F3F3"/>
                </a:solidFill>
              </a:rPr>
              <a:t>.</a:t>
            </a:r>
          </a:p>
          <a:p>
            <a:pPr lvl="0">
              <a:buClr>
                <a:srgbClr val="F3F3F3"/>
              </a:buClr>
            </a:pPr>
            <a:r>
              <a:rPr lang="pt-BR" dirty="0">
                <a:solidFill>
                  <a:srgbClr val="F3F3F3"/>
                </a:solidFill>
              </a:rPr>
              <a:t>https://www.manualdaquimica.com/fisico-quimica/diluicao-solucoes.htm</a:t>
            </a:r>
          </a:p>
          <a:p>
            <a:pPr lvl="0">
              <a:buClr>
                <a:srgbClr val="F3F3F3"/>
              </a:buClr>
            </a:pPr>
            <a:r>
              <a:rPr lang="pt-BR" dirty="0">
                <a:solidFill>
                  <a:srgbClr val="F3F3F3"/>
                </a:solidFill>
              </a:rPr>
              <a:t>http://www.agamenonquimica.com/</a:t>
            </a:r>
            <a:endParaRPr lang="es" dirty="0">
              <a:solidFill>
                <a:srgbClr val="F3F3F3"/>
              </a:solidFill>
            </a:endParaRPr>
          </a:p>
          <a:p>
            <a:pPr lvl="0">
              <a:buClr>
                <a:srgbClr val="F3F3F3"/>
              </a:buClr>
            </a:pPr>
            <a:endParaRPr dirty="0">
              <a:solidFill>
                <a:srgbClr val="F3F3F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F3F3F3"/>
              </a:solidFill>
            </a:endParaRPr>
          </a:p>
        </p:txBody>
      </p:sp>
      <p:sp>
        <p:nvSpPr>
          <p:cNvPr id="649" name="Google Shape;649;p28"/>
          <p:cNvSpPr txBox="1">
            <a:spLocks noGrp="1"/>
          </p:cNvSpPr>
          <p:nvPr>
            <p:ph type="ctrTitle"/>
          </p:nvPr>
        </p:nvSpPr>
        <p:spPr>
          <a:xfrm>
            <a:off x="913173" y="1068475"/>
            <a:ext cx="6146488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REFERÊNCIAS </a:t>
            </a:r>
            <a:br>
              <a:rPr lang="es" dirty="0"/>
            </a:br>
            <a:br>
              <a:rPr lang="es" dirty="0"/>
            </a:br>
            <a:r>
              <a:rPr lang="es" sz="1600" dirty="0"/>
              <a:t>A escrita e as ilustrações dos slides foram retirados destes sites:</a:t>
            </a:r>
            <a:endParaRPr sz="1600" dirty="0"/>
          </a:p>
        </p:txBody>
      </p:sp>
      <p:grpSp>
        <p:nvGrpSpPr>
          <p:cNvPr id="650" name="Google Shape;650;p28"/>
          <p:cNvGrpSpPr/>
          <p:nvPr/>
        </p:nvGrpSpPr>
        <p:grpSpPr>
          <a:xfrm>
            <a:off x="6456837" y="900"/>
            <a:ext cx="802505" cy="2363546"/>
            <a:chOff x="6048200" y="900"/>
            <a:chExt cx="802505" cy="2363546"/>
          </a:xfrm>
        </p:grpSpPr>
        <p:grpSp>
          <p:nvGrpSpPr>
            <p:cNvPr id="651" name="Google Shape;651;p28"/>
            <p:cNvGrpSpPr/>
            <p:nvPr/>
          </p:nvGrpSpPr>
          <p:grpSpPr>
            <a:xfrm rot="-5400000">
              <a:off x="6010065" y="1523805"/>
              <a:ext cx="878776" cy="802505"/>
              <a:chOff x="7416265" y="2170505"/>
              <a:chExt cx="878776" cy="802505"/>
            </a:xfrm>
          </p:grpSpPr>
          <p:sp>
            <p:nvSpPr>
              <p:cNvPr id="652" name="Google Shape;652;p28"/>
              <p:cNvSpPr/>
              <p:nvPr/>
            </p:nvSpPr>
            <p:spPr>
              <a:xfrm rot="-5400000">
                <a:off x="7414184" y="2190595"/>
                <a:ext cx="784496" cy="780335"/>
              </a:xfrm>
              <a:custGeom>
                <a:avLst/>
                <a:gdLst/>
                <a:ahLst/>
                <a:cxnLst/>
                <a:rect l="l" t="t" r="r" b="b"/>
                <a:pathLst>
                  <a:path w="12065" h="12001" extrusionOk="0">
                    <a:moveTo>
                      <a:pt x="6034" y="0"/>
                    </a:moveTo>
                    <a:cubicBezTo>
                      <a:pt x="2701" y="0"/>
                      <a:pt x="0" y="2303"/>
                      <a:pt x="0" y="5144"/>
                    </a:cubicBezTo>
                    <a:cubicBezTo>
                      <a:pt x="0" y="6936"/>
                      <a:pt x="1079" y="8515"/>
                      <a:pt x="2712" y="9436"/>
                    </a:cubicBezTo>
                    <a:cubicBezTo>
                      <a:pt x="3633" y="9955"/>
                      <a:pt x="4186" y="10943"/>
                      <a:pt x="4186" y="12000"/>
                    </a:cubicBezTo>
                    <a:lnTo>
                      <a:pt x="7878" y="12000"/>
                    </a:lnTo>
                    <a:cubicBezTo>
                      <a:pt x="7878" y="10943"/>
                      <a:pt x="8436" y="9955"/>
                      <a:pt x="9356" y="9436"/>
                    </a:cubicBezTo>
                    <a:cubicBezTo>
                      <a:pt x="10988" y="8515"/>
                      <a:pt x="12065" y="6936"/>
                      <a:pt x="12065" y="5144"/>
                    </a:cubicBezTo>
                    <a:cubicBezTo>
                      <a:pt x="12065" y="2303"/>
                      <a:pt x="9364" y="0"/>
                      <a:pt x="6034" y="0"/>
                    </a:cubicBezTo>
                    <a:close/>
                  </a:path>
                </a:pathLst>
              </a:custGeom>
              <a:solidFill>
                <a:srgbClr val="F1DE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8"/>
              <p:cNvSpPr/>
              <p:nvPr/>
            </p:nvSpPr>
            <p:spPr>
              <a:xfrm rot="-5400000">
                <a:off x="7590362" y="2124177"/>
                <a:ext cx="559909" cy="652566"/>
              </a:xfrm>
              <a:custGeom>
                <a:avLst/>
                <a:gdLst/>
                <a:ahLst/>
                <a:cxnLst/>
                <a:rect l="l" t="t" r="r" b="b"/>
                <a:pathLst>
                  <a:path w="8611" h="10036" extrusionOk="0">
                    <a:moveTo>
                      <a:pt x="7042" y="1"/>
                    </a:moveTo>
                    <a:cubicBezTo>
                      <a:pt x="8610" y="4308"/>
                      <a:pt x="2988" y="6182"/>
                      <a:pt x="0" y="8452"/>
                    </a:cubicBezTo>
                    <a:cubicBezTo>
                      <a:pt x="292" y="8918"/>
                      <a:pt x="455" y="9463"/>
                      <a:pt x="455" y="10035"/>
                    </a:cubicBezTo>
                    <a:lnTo>
                      <a:pt x="4147" y="10035"/>
                    </a:lnTo>
                    <a:cubicBezTo>
                      <a:pt x="4147" y="8978"/>
                      <a:pt x="4705" y="7990"/>
                      <a:pt x="5625" y="7471"/>
                    </a:cubicBezTo>
                    <a:cubicBezTo>
                      <a:pt x="7257" y="6550"/>
                      <a:pt x="8334" y="4971"/>
                      <a:pt x="8334" y="3179"/>
                    </a:cubicBezTo>
                    <a:cubicBezTo>
                      <a:pt x="8334" y="1978"/>
                      <a:pt x="7848" y="876"/>
                      <a:pt x="7042" y="1"/>
                    </a:cubicBezTo>
                    <a:close/>
                  </a:path>
                </a:pathLst>
              </a:custGeom>
              <a:solidFill>
                <a:srgbClr val="E2CB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8"/>
              <p:cNvSpPr/>
              <p:nvPr/>
            </p:nvSpPr>
            <p:spPr>
              <a:xfrm rot="-5400000">
                <a:off x="7425140" y="2626343"/>
                <a:ext cx="342539" cy="299038"/>
              </a:xfrm>
              <a:custGeom>
                <a:avLst/>
                <a:gdLst/>
                <a:ahLst/>
                <a:cxnLst/>
                <a:rect l="l" t="t" r="r" b="b"/>
                <a:pathLst>
                  <a:path w="5268" h="4599" extrusionOk="0">
                    <a:moveTo>
                      <a:pt x="4686" y="1"/>
                    </a:moveTo>
                    <a:cubicBezTo>
                      <a:pt x="4664" y="1"/>
                      <a:pt x="4641" y="2"/>
                      <a:pt x="4617" y="6"/>
                    </a:cubicBezTo>
                    <a:cubicBezTo>
                      <a:pt x="2428" y="370"/>
                      <a:pt x="655" y="1998"/>
                      <a:pt x="76" y="4135"/>
                    </a:cubicBezTo>
                    <a:cubicBezTo>
                      <a:pt x="0" y="4416"/>
                      <a:pt x="232" y="4599"/>
                      <a:pt x="456" y="4599"/>
                    </a:cubicBezTo>
                    <a:cubicBezTo>
                      <a:pt x="603" y="4599"/>
                      <a:pt x="748" y="4519"/>
                      <a:pt x="798" y="4335"/>
                    </a:cubicBezTo>
                    <a:cubicBezTo>
                      <a:pt x="1314" y="2430"/>
                      <a:pt x="2875" y="1048"/>
                      <a:pt x="4818" y="730"/>
                    </a:cubicBezTo>
                    <a:cubicBezTo>
                      <a:pt x="5267" y="654"/>
                      <a:pt x="5109" y="1"/>
                      <a:pt x="4686" y="1"/>
                    </a:cubicBezTo>
                    <a:close/>
                  </a:path>
                </a:pathLst>
              </a:custGeom>
              <a:solidFill>
                <a:srgbClr val="FFF1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8"/>
              <p:cNvSpPr/>
              <p:nvPr/>
            </p:nvSpPr>
            <p:spPr>
              <a:xfrm rot="-5400000">
                <a:off x="7795539" y="2839715"/>
                <a:ext cx="104881" cy="118016"/>
              </a:xfrm>
              <a:custGeom>
                <a:avLst/>
                <a:gdLst/>
                <a:ahLst/>
                <a:cxnLst/>
                <a:rect l="l" t="t" r="r" b="b"/>
                <a:pathLst>
                  <a:path w="1613" h="1815" extrusionOk="0">
                    <a:moveTo>
                      <a:pt x="515" y="0"/>
                    </a:moveTo>
                    <a:cubicBezTo>
                      <a:pt x="260" y="0"/>
                      <a:pt x="1" y="271"/>
                      <a:pt x="171" y="560"/>
                    </a:cubicBezTo>
                    <a:cubicBezTo>
                      <a:pt x="380" y="915"/>
                      <a:pt x="588" y="1275"/>
                      <a:pt x="797" y="1635"/>
                    </a:cubicBezTo>
                    <a:cubicBezTo>
                      <a:pt x="872" y="1762"/>
                      <a:pt x="985" y="1814"/>
                      <a:pt x="1098" y="1814"/>
                    </a:cubicBezTo>
                    <a:cubicBezTo>
                      <a:pt x="1354" y="1814"/>
                      <a:pt x="1612" y="1546"/>
                      <a:pt x="1444" y="1256"/>
                    </a:cubicBezTo>
                    <a:cubicBezTo>
                      <a:pt x="1236" y="896"/>
                      <a:pt x="1028" y="541"/>
                      <a:pt x="815" y="181"/>
                    </a:cubicBezTo>
                    <a:cubicBezTo>
                      <a:pt x="741" y="53"/>
                      <a:pt x="628" y="0"/>
                      <a:pt x="515" y="0"/>
                    </a:cubicBezTo>
                    <a:close/>
                  </a:path>
                </a:pathLst>
              </a:custGeom>
              <a:solidFill>
                <a:srgbClr val="FFF1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8"/>
              <p:cNvSpPr/>
              <p:nvPr/>
            </p:nvSpPr>
            <p:spPr>
              <a:xfrm rot="-5400000">
                <a:off x="8056961" y="2516457"/>
                <a:ext cx="347545" cy="12861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1978" extrusionOk="0">
                    <a:moveTo>
                      <a:pt x="988" y="0"/>
                    </a:moveTo>
                    <a:cubicBezTo>
                      <a:pt x="443" y="0"/>
                      <a:pt x="0" y="444"/>
                      <a:pt x="0" y="990"/>
                    </a:cubicBezTo>
                    <a:cubicBezTo>
                      <a:pt x="0" y="1535"/>
                      <a:pt x="443" y="1978"/>
                      <a:pt x="988" y="1978"/>
                    </a:cubicBezTo>
                    <a:lnTo>
                      <a:pt x="4356" y="1978"/>
                    </a:lnTo>
                    <a:cubicBezTo>
                      <a:pt x="4901" y="1978"/>
                      <a:pt x="5345" y="1535"/>
                      <a:pt x="5345" y="990"/>
                    </a:cubicBezTo>
                    <a:cubicBezTo>
                      <a:pt x="5345" y="444"/>
                      <a:pt x="4901" y="0"/>
                      <a:pt x="435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8"/>
              <p:cNvSpPr/>
              <p:nvPr/>
            </p:nvSpPr>
            <p:spPr>
              <a:xfrm rot="-5400000">
                <a:off x="8038234" y="2568475"/>
                <a:ext cx="385323" cy="24383"/>
              </a:xfrm>
              <a:custGeom>
                <a:avLst/>
                <a:gdLst/>
                <a:ahLst/>
                <a:cxnLst/>
                <a:rect l="l" t="t" r="r" b="b"/>
                <a:pathLst>
                  <a:path w="5926" h="375" extrusionOk="0">
                    <a:moveTo>
                      <a:pt x="186" y="0"/>
                    </a:moveTo>
                    <a:cubicBezTo>
                      <a:pt x="85" y="0"/>
                      <a:pt x="1" y="83"/>
                      <a:pt x="1" y="186"/>
                    </a:cubicBezTo>
                    <a:cubicBezTo>
                      <a:pt x="1" y="292"/>
                      <a:pt x="85" y="375"/>
                      <a:pt x="186" y="375"/>
                    </a:cubicBezTo>
                    <a:lnTo>
                      <a:pt x="5739" y="375"/>
                    </a:lnTo>
                    <a:cubicBezTo>
                      <a:pt x="5842" y="375"/>
                      <a:pt x="5926" y="292"/>
                      <a:pt x="5926" y="186"/>
                    </a:cubicBezTo>
                    <a:cubicBezTo>
                      <a:pt x="5926" y="83"/>
                      <a:pt x="5842" y="0"/>
                      <a:pt x="5739" y="0"/>
                    </a:cubicBezTo>
                    <a:close/>
                  </a:path>
                </a:pathLst>
              </a:custGeom>
              <a:solidFill>
                <a:srgbClr val="238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8"/>
              <p:cNvSpPr/>
              <p:nvPr/>
            </p:nvSpPr>
            <p:spPr>
              <a:xfrm rot="-5400000">
                <a:off x="7903021" y="2474876"/>
                <a:ext cx="275695" cy="203911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3136" extrusionOk="0">
                    <a:moveTo>
                      <a:pt x="1519" y="890"/>
                    </a:moveTo>
                    <a:cubicBezTo>
                      <a:pt x="1606" y="1079"/>
                      <a:pt x="1637" y="1284"/>
                      <a:pt x="1569" y="1469"/>
                    </a:cubicBezTo>
                    <a:cubicBezTo>
                      <a:pt x="1496" y="1420"/>
                      <a:pt x="1459" y="1326"/>
                      <a:pt x="1451" y="1246"/>
                    </a:cubicBezTo>
                    <a:cubicBezTo>
                      <a:pt x="1440" y="1132"/>
                      <a:pt x="1474" y="1019"/>
                      <a:pt x="1519" y="894"/>
                    </a:cubicBezTo>
                    <a:lnTo>
                      <a:pt x="1519" y="890"/>
                    </a:lnTo>
                    <a:close/>
                    <a:moveTo>
                      <a:pt x="2728" y="818"/>
                    </a:moveTo>
                    <a:cubicBezTo>
                      <a:pt x="2732" y="928"/>
                      <a:pt x="2724" y="1041"/>
                      <a:pt x="2720" y="1151"/>
                    </a:cubicBezTo>
                    <a:cubicBezTo>
                      <a:pt x="2713" y="1288"/>
                      <a:pt x="2683" y="1454"/>
                      <a:pt x="2584" y="1508"/>
                    </a:cubicBezTo>
                    <a:cubicBezTo>
                      <a:pt x="2489" y="1310"/>
                      <a:pt x="2573" y="1057"/>
                      <a:pt x="2678" y="890"/>
                    </a:cubicBezTo>
                    <a:cubicBezTo>
                      <a:pt x="2694" y="863"/>
                      <a:pt x="2709" y="840"/>
                      <a:pt x="2728" y="818"/>
                    </a:cubicBezTo>
                    <a:close/>
                    <a:moveTo>
                      <a:pt x="2224" y="0"/>
                    </a:moveTo>
                    <a:cubicBezTo>
                      <a:pt x="2038" y="0"/>
                      <a:pt x="1843" y="93"/>
                      <a:pt x="1701" y="258"/>
                    </a:cubicBezTo>
                    <a:cubicBezTo>
                      <a:pt x="1610" y="359"/>
                      <a:pt x="1546" y="481"/>
                      <a:pt x="1493" y="606"/>
                    </a:cubicBezTo>
                    <a:cubicBezTo>
                      <a:pt x="1394" y="477"/>
                      <a:pt x="1274" y="359"/>
                      <a:pt x="1144" y="269"/>
                    </a:cubicBezTo>
                    <a:cubicBezTo>
                      <a:pt x="1050" y="204"/>
                      <a:pt x="924" y="129"/>
                      <a:pt x="781" y="118"/>
                    </a:cubicBezTo>
                    <a:cubicBezTo>
                      <a:pt x="770" y="117"/>
                      <a:pt x="760" y="116"/>
                      <a:pt x="749" y="116"/>
                    </a:cubicBezTo>
                    <a:cubicBezTo>
                      <a:pt x="446" y="116"/>
                      <a:pt x="210" y="431"/>
                      <a:pt x="144" y="749"/>
                    </a:cubicBezTo>
                    <a:cubicBezTo>
                      <a:pt x="1" y="1428"/>
                      <a:pt x="284" y="2136"/>
                      <a:pt x="633" y="2807"/>
                    </a:cubicBezTo>
                    <a:lnTo>
                      <a:pt x="57" y="2807"/>
                    </a:lnTo>
                    <a:lnTo>
                      <a:pt x="57" y="2931"/>
                    </a:lnTo>
                    <a:lnTo>
                      <a:pt x="842" y="2931"/>
                    </a:lnTo>
                    <a:lnTo>
                      <a:pt x="792" y="2840"/>
                    </a:lnTo>
                    <a:cubicBezTo>
                      <a:pt x="436" y="2163"/>
                      <a:pt x="122" y="1443"/>
                      <a:pt x="265" y="777"/>
                    </a:cubicBezTo>
                    <a:cubicBezTo>
                      <a:pt x="321" y="516"/>
                      <a:pt x="514" y="241"/>
                      <a:pt x="750" y="241"/>
                    </a:cubicBezTo>
                    <a:cubicBezTo>
                      <a:pt x="758" y="241"/>
                      <a:pt x="766" y="242"/>
                      <a:pt x="774" y="242"/>
                    </a:cubicBezTo>
                    <a:cubicBezTo>
                      <a:pt x="887" y="249"/>
                      <a:pt x="993" y="314"/>
                      <a:pt x="1073" y="371"/>
                    </a:cubicBezTo>
                    <a:cubicBezTo>
                      <a:pt x="1213" y="469"/>
                      <a:pt x="1342" y="599"/>
                      <a:pt x="1436" y="746"/>
                    </a:cubicBezTo>
                    <a:cubicBezTo>
                      <a:pt x="1424" y="780"/>
                      <a:pt x="1414" y="818"/>
                      <a:pt x="1402" y="852"/>
                    </a:cubicBezTo>
                    <a:cubicBezTo>
                      <a:pt x="1353" y="989"/>
                      <a:pt x="1314" y="1121"/>
                      <a:pt x="1326" y="1258"/>
                    </a:cubicBezTo>
                    <a:cubicBezTo>
                      <a:pt x="1337" y="1398"/>
                      <a:pt x="1421" y="1564"/>
                      <a:pt x="1580" y="1613"/>
                    </a:cubicBezTo>
                    <a:lnTo>
                      <a:pt x="1629" y="1632"/>
                    </a:lnTo>
                    <a:lnTo>
                      <a:pt x="1655" y="1583"/>
                    </a:lnTo>
                    <a:cubicBezTo>
                      <a:pt x="1788" y="1310"/>
                      <a:pt x="1732" y="999"/>
                      <a:pt x="1576" y="735"/>
                    </a:cubicBezTo>
                    <a:cubicBezTo>
                      <a:pt x="1629" y="590"/>
                      <a:pt x="1697" y="450"/>
                      <a:pt x="1796" y="340"/>
                    </a:cubicBezTo>
                    <a:cubicBezTo>
                      <a:pt x="1913" y="204"/>
                      <a:pt x="2073" y="127"/>
                      <a:pt x="2222" y="127"/>
                    </a:cubicBezTo>
                    <a:cubicBezTo>
                      <a:pt x="2251" y="127"/>
                      <a:pt x="2279" y="130"/>
                      <a:pt x="2307" y="136"/>
                    </a:cubicBezTo>
                    <a:cubicBezTo>
                      <a:pt x="2474" y="170"/>
                      <a:pt x="2622" y="329"/>
                      <a:pt x="2683" y="534"/>
                    </a:cubicBezTo>
                    <a:cubicBezTo>
                      <a:pt x="2694" y="572"/>
                      <a:pt x="2705" y="606"/>
                      <a:pt x="2709" y="644"/>
                    </a:cubicBezTo>
                    <a:cubicBezTo>
                      <a:pt x="2660" y="697"/>
                      <a:pt x="2614" y="758"/>
                      <a:pt x="2573" y="822"/>
                    </a:cubicBezTo>
                    <a:cubicBezTo>
                      <a:pt x="2433" y="1041"/>
                      <a:pt x="2337" y="1368"/>
                      <a:pt x="2501" y="1621"/>
                    </a:cubicBezTo>
                    <a:lnTo>
                      <a:pt x="2527" y="1655"/>
                    </a:lnTo>
                    <a:lnTo>
                      <a:pt x="2569" y="1648"/>
                    </a:lnTo>
                    <a:cubicBezTo>
                      <a:pt x="2683" y="1621"/>
                      <a:pt x="2823" y="1519"/>
                      <a:pt x="2845" y="1159"/>
                    </a:cubicBezTo>
                    <a:cubicBezTo>
                      <a:pt x="2853" y="1011"/>
                      <a:pt x="2860" y="849"/>
                      <a:pt x="2842" y="686"/>
                    </a:cubicBezTo>
                    <a:cubicBezTo>
                      <a:pt x="2970" y="560"/>
                      <a:pt x="3125" y="477"/>
                      <a:pt x="3284" y="443"/>
                    </a:cubicBezTo>
                    <a:cubicBezTo>
                      <a:pt x="3328" y="435"/>
                      <a:pt x="3371" y="431"/>
                      <a:pt x="3414" y="431"/>
                    </a:cubicBezTo>
                    <a:cubicBezTo>
                      <a:pt x="3628" y="431"/>
                      <a:pt x="3833" y="529"/>
                      <a:pt x="3940" y="693"/>
                    </a:cubicBezTo>
                    <a:cubicBezTo>
                      <a:pt x="4106" y="950"/>
                      <a:pt x="4024" y="1303"/>
                      <a:pt x="3947" y="1545"/>
                    </a:cubicBezTo>
                    <a:cubicBezTo>
                      <a:pt x="3910" y="1663"/>
                      <a:pt x="3872" y="1777"/>
                      <a:pt x="3830" y="1894"/>
                    </a:cubicBezTo>
                    <a:cubicBezTo>
                      <a:pt x="3701" y="2261"/>
                      <a:pt x="3569" y="2644"/>
                      <a:pt x="3564" y="3041"/>
                    </a:cubicBezTo>
                    <a:lnTo>
                      <a:pt x="3564" y="3099"/>
                    </a:lnTo>
                    <a:lnTo>
                      <a:pt x="3963" y="3136"/>
                    </a:lnTo>
                    <a:lnTo>
                      <a:pt x="3974" y="3011"/>
                    </a:lnTo>
                    <a:lnTo>
                      <a:pt x="3690" y="2985"/>
                    </a:lnTo>
                    <a:cubicBezTo>
                      <a:pt x="3705" y="2625"/>
                      <a:pt x="3826" y="2277"/>
                      <a:pt x="3947" y="1936"/>
                    </a:cubicBezTo>
                    <a:cubicBezTo>
                      <a:pt x="3989" y="1818"/>
                      <a:pt x="4031" y="1700"/>
                      <a:pt x="4064" y="1583"/>
                    </a:cubicBezTo>
                    <a:cubicBezTo>
                      <a:pt x="4152" y="1318"/>
                      <a:pt x="4239" y="928"/>
                      <a:pt x="4046" y="625"/>
                    </a:cubicBezTo>
                    <a:cubicBezTo>
                      <a:pt x="3917" y="426"/>
                      <a:pt x="3673" y="307"/>
                      <a:pt x="3417" y="307"/>
                    </a:cubicBezTo>
                    <a:cubicBezTo>
                      <a:pt x="3364" y="307"/>
                      <a:pt x="3311" y="312"/>
                      <a:pt x="3258" y="322"/>
                    </a:cubicBezTo>
                    <a:cubicBezTo>
                      <a:pt x="3103" y="352"/>
                      <a:pt x="2947" y="431"/>
                      <a:pt x="2814" y="541"/>
                    </a:cubicBezTo>
                    <a:cubicBezTo>
                      <a:pt x="2811" y="527"/>
                      <a:pt x="2807" y="515"/>
                      <a:pt x="2804" y="499"/>
                    </a:cubicBezTo>
                    <a:cubicBezTo>
                      <a:pt x="2743" y="303"/>
                      <a:pt x="2587" y="72"/>
                      <a:pt x="2334" y="11"/>
                    </a:cubicBezTo>
                    <a:cubicBezTo>
                      <a:pt x="2298" y="4"/>
                      <a:pt x="2261" y="0"/>
                      <a:pt x="2224" y="0"/>
                    </a:cubicBezTo>
                    <a:close/>
                  </a:path>
                </a:pathLst>
              </a:custGeom>
              <a:solidFill>
                <a:srgbClr val="C4B0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59" name="Google Shape;659;p28"/>
            <p:cNvCxnSpPr/>
            <p:nvPr/>
          </p:nvCxnSpPr>
          <p:spPr>
            <a:xfrm>
              <a:off x="6452145" y="900"/>
              <a:ext cx="0" cy="1533900"/>
            </a:xfrm>
            <a:prstGeom prst="straightConnector1">
              <a:avLst/>
            </a:prstGeom>
            <a:noFill/>
            <a:ln w="28575" cap="flat" cmpd="sng">
              <a:solidFill>
                <a:srgbClr val="33898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60" name="Google Shape;660;p28"/>
          <p:cNvSpPr/>
          <p:nvPr/>
        </p:nvSpPr>
        <p:spPr>
          <a:xfrm>
            <a:off x="6425165" y="3797154"/>
            <a:ext cx="119234" cy="590175"/>
          </a:xfrm>
          <a:custGeom>
            <a:avLst/>
            <a:gdLst/>
            <a:ahLst/>
            <a:cxnLst/>
            <a:rect l="l" t="t" r="r" b="b"/>
            <a:pathLst>
              <a:path w="4315" h="21358" extrusionOk="0">
                <a:moveTo>
                  <a:pt x="0" y="1"/>
                </a:moveTo>
                <a:lnTo>
                  <a:pt x="0" y="19199"/>
                </a:lnTo>
                <a:cubicBezTo>
                  <a:pt x="0" y="20392"/>
                  <a:pt x="967" y="21358"/>
                  <a:pt x="2156" y="21358"/>
                </a:cubicBezTo>
                <a:cubicBezTo>
                  <a:pt x="3349" y="21358"/>
                  <a:pt x="4315" y="20392"/>
                  <a:pt x="4315" y="19199"/>
                </a:cubicBezTo>
                <a:lnTo>
                  <a:pt x="4315" y="1"/>
                </a:ln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8"/>
          <p:cNvSpPr/>
          <p:nvPr/>
        </p:nvSpPr>
        <p:spPr>
          <a:xfrm>
            <a:off x="6445778" y="3817796"/>
            <a:ext cx="77896" cy="548809"/>
          </a:xfrm>
          <a:custGeom>
            <a:avLst/>
            <a:gdLst/>
            <a:ahLst/>
            <a:cxnLst/>
            <a:rect l="l" t="t" r="r" b="b"/>
            <a:pathLst>
              <a:path w="2819" h="19861" extrusionOk="0">
                <a:moveTo>
                  <a:pt x="1" y="0"/>
                </a:moveTo>
                <a:lnTo>
                  <a:pt x="1" y="18452"/>
                </a:lnTo>
                <a:cubicBezTo>
                  <a:pt x="1" y="19228"/>
                  <a:pt x="633" y="19861"/>
                  <a:pt x="1410" y="19861"/>
                </a:cubicBezTo>
                <a:cubicBezTo>
                  <a:pt x="2190" y="19861"/>
                  <a:pt x="2819" y="19228"/>
                  <a:pt x="2819" y="18452"/>
                </a:cubicBezTo>
                <a:lnTo>
                  <a:pt x="2819" y="0"/>
                </a:ln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28"/>
          <p:cNvSpPr/>
          <p:nvPr/>
        </p:nvSpPr>
        <p:spPr>
          <a:xfrm>
            <a:off x="6403916" y="3786626"/>
            <a:ext cx="161650" cy="18099"/>
          </a:xfrm>
          <a:custGeom>
            <a:avLst/>
            <a:gdLst/>
            <a:ahLst/>
            <a:cxnLst/>
            <a:rect l="l" t="t" r="r" b="b"/>
            <a:pathLst>
              <a:path w="5850" h="655" extrusionOk="0">
                <a:moveTo>
                  <a:pt x="330" y="0"/>
                </a:moveTo>
                <a:cubicBezTo>
                  <a:pt x="148" y="0"/>
                  <a:pt x="0" y="147"/>
                  <a:pt x="0" y="329"/>
                </a:cubicBezTo>
                <a:cubicBezTo>
                  <a:pt x="0" y="507"/>
                  <a:pt x="148" y="655"/>
                  <a:pt x="330" y="655"/>
                </a:cubicBezTo>
                <a:lnTo>
                  <a:pt x="5523" y="655"/>
                </a:lnTo>
                <a:cubicBezTo>
                  <a:pt x="5705" y="655"/>
                  <a:pt x="5849" y="507"/>
                  <a:pt x="5849" y="329"/>
                </a:cubicBezTo>
                <a:cubicBezTo>
                  <a:pt x="5849" y="147"/>
                  <a:pt x="5705" y="0"/>
                  <a:pt x="5523" y="0"/>
                </a:cubicBez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28"/>
          <p:cNvSpPr/>
          <p:nvPr/>
        </p:nvSpPr>
        <p:spPr>
          <a:xfrm>
            <a:off x="6425165" y="3797154"/>
            <a:ext cx="119234" cy="590175"/>
          </a:xfrm>
          <a:custGeom>
            <a:avLst/>
            <a:gdLst/>
            <a:ahLst/>
            <a:cxnLst/>
            <a:rect l="l" t="t" r="r" b="b"/>
            <a:pathLst>
              <a:path w="4315" h="21358" extrusionOk="0">
                <a:moveTo>
                  <a:pt x="0" y="1"/>
                </a:moveTo>
                <a:lnTo>
                  <a:pt x="0" y="19199"/>
                </a:lnTo>
                <a:cubicBezTo>
                  <a:pt x="0" y="20392"/>
                  <a:pt x="967" y="21358"/>
                  <a:pt x="2156" y="21358"/>
                </a:cubicBezTo>
                <a:cubicBezTo>
                  <a:pt x="3349" y="21358"/>
                  <a:pt x="4315" y="20392"/>
                  <a:pt x="4315" y="19199"/>
                </a:cubicBezTo>
                <a:lnTo>
                  <a:pt x="4315" y="1"/>
                </a:ln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8"/>
          <p:cNvSpPr/>
          <p:nvPr/>
        </p:nvSpPr>
        <p:spPr>
          <a:xfrm>
            <a:off x="6445778" y="4030151"/>
            <a:ext cx="77896" cy="343693"/>
          </a:xfrm>
          <a:custGeom>
            <a:avLst/>
            <a:gdLst/>
            <a:ahLst/>
            <a:cxnLst/>
            <a:rect l="l" t="t" r="r" b="b"/>
            <a:pathLst>
              <a:path w="2819" h="12438" extrusionOk="0">
                <a:moveTo>
                  <a:pt x="2053" y="0"/>
                </a:moveTo>
                <a:cubicBezTo>
                  <a:pt x="1489" y="0"/>
                  <a:pt x="934" y="69"/>
                  <a:pt x="396" y="69"/>
                </a:cubicBezTo>
                <a:cubicBezTo>
                  <a:pt x="263" y="69"/>
                  <a:pt x="131" y="65"/>
                  <a:pt x="1" y="55"/>
                </a:cubicBezTo>
                <a:lnTo>
                  <a:pt x="1" y="11028"/>
                </a:lnTo>
                <a:cubicBezTo>
                  <a:pt x="1" y="11805"/>
                  <a:pt x="633" y="12437"/>
                  <a:pt x="1410" y="12437"/>
                </a:cubicBezTo>
                <a:cubicBezTo>
                  <a:pt x="2190" y="12437"/>
                  <a:pt x="2819" y="11805"/>
                  <a:pt x="2819" y="11028"/>
                </a:cubicBezTo>
                <a:lnTo>
                  <a:pt x="2819" y="55"/>
                </a:lnTo>
                <a:cubicBezTo>
                  <a:pt x="2562" y="14"/>
                  <a:pt x="2306" y="0"/>
                  <a:pt x="2053" y="0"/>
                </a:cubicBezTo>
                <a:close/>
              </a:path>
            </a:pathLst>
          </a:custGeom>
          <a:solidFill>
            <a:srgbClr val="F1DE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28"/>
          <p:cNvSpPr/>
          <p:nvPr/>
        </p:nvSpPr>
        <p:spPr>
          <a:xfrm>
            <a:off x="6403916" y="3786626"/>
            <a:ext cx="161650" cy="18099"/>
          </a:xfrm>
          <a:custGeom>
            <a:avLst/>
            <a:gdLst/>
            <a:ahLst/>
            <a:cxnLst/>
            <a:rect l="l" t="t" r="r" b="b"/>
            <a:pathLst>
              <a:path w="5850" h="655" extrusionOk="0">
                <a:moveTo>
                  <a:pt x="330" y="0"/>
                </a:moveTo>
                <a:cubicBezTo>
                  <a:pt x="148" y="0"/>
                  <a:pt x="0" y="147"/>
                  <a:pt x="0" y="329"/>
                </a:cubicBezTo>
                <a:cubicBezTo>
                  <a:pt x="0" y="507"/>
                  <a:pt x="148" y="655"/>
                  <a:pt x="330" y="655"/>
                </a:cubicBezTo>
                <a:lnTo>
                  <a:pt x="5523" y="655"/>
                </a:lnTo>
                <a:cubicBezTo>
                  <a:pt x="5705" y="655"/>
                  <a:pt x="5849" y="507"/>
                  <a:pt x="5849" y="329"/>
                </a:cubicBezTo>
                <a:cubicBezTo>
                  <a:pt x="5849" y="147"/>
                  <a:pt x="5705" y="0"/>
                  <a:pt x="5523" y="0"/>
                </a:cubicBez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8"/>
          <p:cNvSpPr/>
          <p:nvPr/>
        </p:nvSpPr>
        <p:spPr>
          <a:xfrm>
            <a:off x="6798418" y="3797154"/>
            <a:ext cx="119234" cy="590175"/>
          </a:xfrm>
          <a:custGeom>
            <a:avLst/>
            <a:gdLst/>
            <a:ahLst/>
            <a:cxnLst/>
            <a:rect l="l" t="t" r="r" b="b"/>
            <a:pathLst>
              <a:path w="4315" h="21358" extrusionOk="0">
                <a:moveTo>
                  <a:pt x="1" y="1"/>
                </a:moveTo>
                <a:lnTo>
                  <a:pt x="1" y="21225"/>
                </a:lnTo>
                <a:cubicBezTo>
                  <a:pt x="1" y="21297"/>
                  <a:pt x="57" y="21358"/>
                  <a:pt x="129" y="21358"/>
                </a:cubicBezTo>
                <a:lnTo>
                  <a:pt x="4186" y="21358"/>
                </a:lnTo>
                <a:cubicBezTo>
                  <a:pt x="4258" y="21358"/>
                  <a:pt x="4314" y="21297"/>
                  <a:pt x="4314" y="21225"/>
                </a:cubicBezTo>
                <a:lnTo>
                  <a:pt x="4314" y="1"/>
                </a:ln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8"/>
          <p:cNvSpPr/>
          <p:nvPr/>
        </p:nvSpPr>
        <p:spPr>
          <a:xfrm>
            <a:off x="6819031" y="4230624"/>
            <a:ext cx="78007" cy="135980"/>
          </a:xfrm>
          <a:custGeom>
            <a:avLst/>
            <a:gdLst/>
            <a:ahLst/>
            <a:cxnLst/>
            <a:rect l="l" t="t" r="r" b="b"/>
            <a:pathLst>
              <a:path w="2823" h="4921" extrusionOk="0">
                <a:moveTo>
                  <a:pt x="0" y="1"/>
                </a:moveTo>
                <a:lnTo>
                  <a:pt x="0" y="3512"/>
                </a:lnTo>
                <a:cubicBezTo>
                  <a:pt x="0" y="4288"/>
                  <a:pt x="633" y="4921"/>
                  <a:pt x="1414" y="4921"/>
                </a:cubicBezTo>
                <a:cubicBezTo>
                  <a:pt x="2190" y="4921"/>
                  <a:pt x="2823" y="4288"/>
                  <a:pt x="2823" y="3512"/>
                </a:cubicBezTo>
                <a:lnTo>
                  <a:pt x="2823" y="1"/>
                </a:lnTo>
                <a:close/>
              </a:path>
            </a:pathLst>
          </a:custGeom>
          <a:solidFill>
            <a:srgbClr val="30A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8"/>
          <p:cNvSpPr/>
          <p:nvPr/>
        </p:nvSpPr>
        <p:spPr>
          <a:xfrm>
            <a:off x="6777279" y="3786626"/>
            <a:ext cx="161622" cy="18099"/>
          </a:xfrm>
          <a:custGeom>
            <a:avLst/>
            <a:gdLst/>
            <a:ahLst/>
            <a:cxnLst/>
            <a:rect l="l" t="t" r="r" b="b"/>
            <a:pathLst>
              <a:path w="5849" h="655" extrusionOk="0">
                <a:moveTo>
                  <a:pt x="326" y="0"/>
                </a:moveTo>
                <a:cubicBezTo>
                  <a:pt x="144" y="0"/>
                  <a:pt x="0" y="147"/>
                  <a:pt x="0" y="329"/>
                </a:cubicBezTo>
                <a:cubicBezTo>
                  <a:pt x="0" y="507"/>
                  <a:pt x="144" y="655"/>
                  <a:pt x="326" y="655"/>
                </a:cubicBezTo>
                <a:lnTo>
                  <a:pt x="5519" y="655"/>
                </a:lnTo>
                <a:cubicBezTo>
                  <a:pt x="5701" y="655"/>
                  <a:pt x="5848" y="507"/>
                  <a:pt x="5848" y="329"/>
                </a:cubicBezTo>
                <a:cubicBezTo>
                  <a:pt x="5848" y="147"/>
                  <a:pt x="5701" y="0"/>
                  <a:pt x="5519" y="0"/>
                </a:cubicBez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8"/>
          <p:cNvSpPr/>
          <p:nvPr/>
        </p:nvSpPr>
        <p:spPr>
          <a:xfrm>
            <a:off x="7171670" y="3797154"/>
            <a:ext cx="119345" cy="590175"/>
          </a:xfrm>
          <a:custGeom>
            <a:avLst/>
            <a:gdLst/>
            <a:ahLst/>
            <a:cxnLst/>
            <a:rect l="l" t="t" r="r" b="b"/>
            <a:pathLst>
              <a:path w="4319" h="21358" extrusionOk="0">
                <a:moveTo>
                  <a:pt x="0" y="1"/>
                </a:moveTo>
                <a:lnTo>
                  <a:pt x="0" y="19199"/>
                </a:lnTo>
                <a:cubicBezTo>
                  <a:pt x="0" y="20392"/>
                  <a:pt x="966" y="21358"/>
                  <a:pt x="2159" y="21358"/>
                </a:cubicBezTo>
                <a:cubicBezTo>
                  <a:pt x="3348" y="21358"/>
                  <a:pt x="4318" y="20392"/>
                  <a:pt x="4318" y="19199"/>
                </a:cubicBezTo>
                <a:lnTo>
                  <a:pt x="4318" y="1"/>
                </a:ln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8"/>
          <p:cNvSpPr/>
          <p:nvPr/>
        </p:nvSpPr>
        <p:spPr>
          <a:xfrm>
            <a:off x="7192394" y="3992598"/>
            <a:ext cx="77896" cy="374006"/>
          </a:xfrm>
          <a:custGeom>
            <a:avLst/>
            <a:gdLst/>
            <a:ahLst/>
            <a:cxnLst/>
            <a:rect l="l" t="t" r="r" b="b"/>
            <a:pathLst>
              <a:path w="2819" h="13535" extrusionOk="0">
                <a:moveTo>
                  <a:pt x="2818" y="4"/>
                </a:moveTo>
                <a:cubicBezTo>
                  <a:pt x="1883" y="8"/>
                  <a:pt x="951" y="1"/>
                  <a:pt x="0" y="34"/>
                </a:cubicBezTo>
                <a:lnTo>
                  <a:pt x="0" y="12126"/>
                </a:lnTo>
                <a:cubicBezTo>
                  <a:pt x="0" y="12902"/>
                  <a:pt x="633" y="13535"/>
                  <a:pt x="1409" y="13535"/>
                </a:cubicBezTo>
                <a:cubicBezTo>
                  <a:pt x="2186" y="13535"/>
                  <a:pt x="2818" y="12902"/>
                  <a:pt x="2818" y="12126"/>
                </a:cubicBezTo>
                <a:lnTo>
                  <a:pt x="2818" y="4"/>
                </a:lnTo>
                <a:close/>
              </a:path>
            </a:pathLst>
          </a:custGeom>
          <a:solidFill>
            <a:srgbClr val="DBD7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8"/>
          <p:cNvSpPr/>
          <p:nvPr/>
        </p:nvSpPr>
        <p:spPr>
          <a:xfrm>
            <a:off x="7150504" y="3786626"/>
            <a:ext cx="161650" cy="18099"/>
          </a:xfrm>
          <a:custGeom>
            <a:avLst/>
            <a:gdLst/>
            <a:ahLst/>
            <a:cxnLst/>
            <a:rect l="l" t="t" r="r" b="b"/>
            <a:pathLst>
              <a:path w="5850" h="655" extrusionOk="0">
                <a:moveTo>
                  <a:pt x="327" y="0"/>
                </a:moveTo>
                <a:cubicBezTo>
                  <a:pt x="145" y="0"/>
                  <a:pt x="1" y="147"/>
                  <a:pt x="1" y="329"/>
                </a:cubicBezTo>
                <a:cubicBezTo>
                  <a:pt x="1" y="507"/>
                  <a:pt x="145" y="655"/>
                  <a:pt x="327" y="655"/>
                </a:cubicBezTo>
                <a:lnTo>
                  <a:pt x="5520" y="655"/>
                </a:lnTo>
                <a:cubicBezTo>
                  <a:pt x="5702" y="655"/>
                  <a:pt x="5850" y="507"/>
                  <a:pt x="5850" y="329"/>
                </a:cubicBezTo>
                <a:cubicBezTo>
                  <a:pt x="5850" y="147"/>
                  <a:pt x="5702" y="0"/>
                  <a:pt x="5520" y="0"/>
                </a:cubicBezTo>
                <a:close/>
              </a:path>
            </a:pathLst>
          </a:custGeom>
          <a:solidFill>
            <a:srgbClr val="FE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8"/>
          <p:cNvSpPr/>
          <p:nvPr/>
        </p:nvSpPr>
        <p:spPr>
          <a:xfrm>
            <a:off x="6243650" y="3870767"/>
            <a:ext cx="1228873" cy="666137"/>
          </a:xfrm>
          <a:custGeom>
            <a:avLst/>
            <a:gdLst/>
            <a:ahLst/>
            <a:cxnLst/>
            <a:rect l="l" t="t" r="r" b="b"/>
            <a:pathLst>
              <a:path w="44472" h="24107" extrusionOk="0">
                <a:moveTo>
                  <a:pt x="43722" y="3288"/>
                </a:moveTo>
                <a:lnTo>
                  <a:pt x="43722" y="21823"/>
                </a:lnTo>
                <a:lnTo>
                  <a:pt x="747" y="21823"/>
                </a:lnTo>
                <a:lnTo>
                  <a:pt x="747" y="3288"/>
                </a:lnTo>
                <a:close/>
                <a:moveTo>
                  <a:pt x="1232" y="1"/>
                </a:moveTo>
                <a:cubicBezTo>
                  <a:pt x="550" y="1"/>
                  <a:pt x="1" y="553"/>
                  <a:pt x="1" y="1232"/>
                </a:cubicBezTo>
                <a:lnTo>
                  <a:pt x="1" y="24106"/>
                </a:lnTo>
                <a:lnTo>
                  <a:pt x="44472" y="24106"/>
                </a:lnTo>
                <a:lnTo>
                  <a:pt x="44472" y="1232"/>
                </a:lnTo>
                <a:cubicBezTo>
                  <a:pt x="44472" y="553"/>
                  <a:pt x="43919" y="1"/>
                  <a:pt x="43237" y="1"/>
                </a:cubicBezTo>
                <a:close/>
              </a:path>
            </a:pathLst>
          </a:custGeom>
          <a:solidFill>
            <a:srgbClr val="2A4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8"/>
          <p:cNvSpPr/>
          <p:nvPr/>
        </p:nvSpPr>
        <p:spPr>
          <a:xfrm>
            <a:off x="6243650" y="3983701"/>
            <a:ext cx="1228873" cy="553203"/>
          </a:xfrm>
          <a:custGeom>
            <a:avLst/>
            <a:gdLst/>
            <a:ahLst/>
            <a:cxnLst/>
            <a:rect l="l" t="t" r="r" b="b"/>
            <a:pathLst>
              <a:path w="44472" h="20020" extrusionOk="0">
                <a:moveTo>
                  <a:pt x="44472" y="0"/>
                </a:moveTo>
                <a:cubicBezTo>
                  <a:pt x="44233" y="440"/>
                  <a:pt x="43983" y="868"/>
                  <a:pt x="43722" y="1285"/>
                </a:cubicBezTo>
                <a:lnTo>
                  <a:pt x="43722" y="17736"/>
                </a:lnTo>
                <a:lnTo>
                  <a:pt x="747" y="17736"/>
                </a:lnTo>
                <a:lnTo>
                  <a:pt x="747" y="16318"/>
                </a:lnTo>
                <a:cubicBezTo>
                  <a:pt x="497" y="16346"/>
                  <a:pt x="247" y="16372"/>
                  <a:pt x="1" y="16395"/>
                </a:cubicBezTo>
                <a:lnTo>
                  <a:pt x="1" y="20019"/>
                </a:lnTo>
                <a:lnTo>
                  <a:pt x="44472" y="20019"/>
                </a:lnTo>
                <a:lnTo>
                  <a:pt x="44472" y="0"/>
                </a:lnTo>
                <a:close/>
              </a:path>
            </a:pathLst>
          </a:custGeom>
          <a:solidFill>
            <a:srgbClr val="203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8"/>
          <p:cNvSpPr/>
          <p:nvPr/>
        </p:nvSpPr>
        <p:spPr>
          <a:xfrm>
            <a:off x="6270039" y="3877343"/>
            <a:ext cx="497109" cy="20752"/>
          </a:xfrm>
          <a:custGeom>
            <a:avLst/>
            <a:gdLst/>
            <a:ahLst/>
            <a:cxnLst/>
            <a:rect l="l" t="t" r="r" b="b"/>
            <a:pathLst>
              <a:path w="17990" h="751" extrusionOk="0">
                <a:moveTo>
                  <a:pt x="481" y="1"/>
                </a:moveTo>
                <a:cubicBezTo>
                  <a:pt x="0" y="1"/>
                  <a:pt x="0" y="751"/>
                  <a:pt x="481" y="751"/>
                </a:cubicBezTo>
                <a:lnTo>
                  <a:pt x="17509" y="751"/>
                </a:lnTo>
                <a:cubicBezTo>
                  <a:pt x="17990" y="751"/>
                  <a:pt x="17990" y="1"/>
                  <a:pt x="17509" y="1"/>
                </a:cubicBezTo>
                <a:close/>
              </a:path>
            </a:pathLst>
          </a:custGeom>
          <a:solidFill>
            <a:srgbClr val="446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8"/>
          <p:cNvSpPr/>
          <p:nvPr/>
        </p:nvSpPr>
        <p:spPr>
          <a:xfrm>
            <a:off x="6778329" y="3875990"/>
            <a:ext cx="122688" cy="20752"/>
          </a:xfrm>
          <a:custGeom>
            <a:avLst/>
            <a:gdLst/>
            <a:ahLst/>
            <a:cxnLst/>
            <a:rect l="l" t="t" r="r" b="b"/>
            <a:pathLst>
              <a:path w="4440" h="751" extrusionOk="0">
                <a:moveTo>
                  <a:pt x="485" y="1"/>
                </a:moveTo>
                <a:cubicBezTo>
                  <a:pt x="0" y="1"/>
                  <a:pt x="0" y="751"/>
                  <a:pt x="485" y="751"/>
                </a:cubicBezTo>
                <a:lnTo>
                  <a:pt x="3959" y="751"/>
                </a:lnTo>
                <a:cubicBezTo>
                  <a:pt x="4439" y="751"/>
                  <a:pt x="4439" y="1"/>
                  <a:pt x="3959" y="1"/>
                </a:cubicBezTo>
                <a:close/>
              </a:path>
            </a:pathLst>
          </a:custGeom>
          <a:solidFill>
            <a:srgbClr val="446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702675" y="845447"/>
            <a:ext cx="6957849" cy="1477328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000" dirty="0">
                <a:solidFill>
                  <a:schemeClr val="bg1"/>
                </a:solidFill>
                <a:latin typeface="Anton" charset="0"/>
              </a:rPr>
              <a:t>A espécie química disseminada na forma de pequenas partículas é o DISPERSO 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2000" dirty="0">
                <a:solidFill>
                  <a:schemeClr val="bg1"/>
                </a:solidFill>
                <a:latin typeface="Anton" charset="0"/>
              </a:rPr>
              <a:t>e, a outra espécie é o DISPERGENTE 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469268" y="2794958"/>
            <a:ext cx="3855543" cy="461665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ÁGUA     +     AÇÚCAR</a:t>
            </a:r>
          </a:p>
        </p:txBody>
      </p:sp>
      <p:grpSp>
        <p:nvGrpSpPr>
          <p:cNvPr id="2" name="Grupo 3"/>
          <p:cNvGrpSpPr>
            <a:grpSpLocks/>
          </p:cNvGrpSpPr>
          <p:nvPr/>
        </p:nvGrpSpPr>
        <p:grpSpPr bwMode="auto">
          <a:xfrm>
            <a:off x="2869243" y="3201591"/>
            <a:ext cx="4394388" cy="1040605"/>
            <a:chOff x="2049461" y="3660527"/>
            <a:chExt cx="4394935" cy="1387380"/>
          </a:xfrm>
        </p:grpSpPr>
        <p:grpSp>
          <p:nvGrpSpPr>
            <p:cNvPr id="3" name="Grupo 2"/>
            <p:cNvGrpSpPr>
              <a:grpSpLocks/>
            </p:cNvGrpSpPr>
            <p:nvPr/>
          </p:nvGrpSpPr>
          <p:grpSpPr bwMode="auto">
            <a:xfrm>
              <a:off x="2049461" y="4514462"/>
              <a:ext cx="4394935" cy="533445"/>
              <a:chOff x="2049461" y="4514462"/>
              <a:chExt cx="4394935" cy="533445"/>
            </a:xfrm>
          </p:grpSpPr>
          <p:sp>
            <p:nvSpPr>
              <p:cNvPr id="7174" name="Rectangle 6"/>
              <p:cNvSpPr>
                <a:spLocks noChangeArrowheads="1"/>
              </p:cNvSpPr>
              <p:nvPr/>
            </p:nvSpPr>
            <p:spPr bwMode="auto">
              <a:xfrm>
                <a:off x="2049461" y="4514462"/>
                <a:ext cx="2379663" cy="53344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 algn="ctr">
                  <a:defRPr/>
                </a:pPr>
                <a:r>
                  <a:rPr lang="pt-BR" sz="2000" b="1" dirty="0">
                    <a:solidFill>
                      <a:srgbClr val="FFFFFF"/>
                    </a:solidFill>
                  </a:rPr>
                  <a:t>DISPERGENTE</a:t>
                </a:r>
              </a:p>
            </p:txBody>
          </p:sp>
          <p:sp>
            <p:nvSpPr>
              <p:cNvPr id="7176" name="Rectangle 8"/>
              <p:cNvSpPr>
                <a:spLocks noChangeArrowheads="1"/>
              </p:cNvSpPr>
              <p:nvPr/>
            </p:nvSpPr>
            <p:spPr bwMode="auto">
              <a:xfrm>
                <a:off x="4932256" y="4514463"/>
                <a:ext cx="1512140" cy="53344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pt-BR" sz="2000" b="1" dirty="0">
                    <a:solidFill>
                      <a:srgbClr val="FFFFFF"/>
                    </a:solidFill>
                  </a:rPr>
                  <a:t>DISPERSO</a:t>
                </a:r>
              </a:p>
            </p:txBody>
          </p:sp>
        </p:grpSp>
        <p:grpSp>
          <p:nvGrpSpPr>
            <p:cNvPr id="4" name="Grupo 1"/>
            <p:cNvGrpSpPr>
              <a:grpSpLocks/>
            </p:cNvGrpSpPr>
            <p:nvPr/>
          </p:nvGrpSpPr>
          <p:grpSpPr bwMode="auto">
            <a:xfrm>
              <a:off x="3203575" y="3660527"/>
              <a:ext cx="2448545" cy="808037"/>
              <a:chOff x="3203575" y="3660527"/>
              <a:chExt cx="2448545" cy="808037"/>
            </a:xfrm>
          </p:grpSpPr>
          <p:sp>
            <p:nvSpPr>
              <p:cNvPr id="658443" name="Line 7"/>
              <p:cNvSpPr>
                <a:spLocks noChangeShapeType="1"/>
              </p:cNvSpPr>
              <p:nvPr/>
            </p:nvSpPr>
            <p:spPr bwMode="auto">
              <a:xfrm>
                <a:off x="3203575" y="3660527"/>
                <a:ext cx="0" cy="808037"/>
              </a:xfrm>
              <a:prstGeom prst="line">
                <a:avLst/>
              </a:prstGeom>
              <a:noFill/>
              <a:ln w="76200" cmpd="tri">
                <a:solidFill>
                  <a:schemeClr val="accent1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58444" name="Line 10"/>
              <p:cNvSpPr>
                <a:spLocks noChangeShapeType="1"/>
              </p:cNvSpPr>
              <p:nvPr/>
            </p:nvSpPr>
            <p:spPr bwMode="auto">
              <a:xfrm>
                <a:off x="5652120" y="3660527"/>
                <a:ext cx="0" cy="808037"/>
              </a:xfrm>
              <a:prstGeom prst="line">
                <a:avLst/>
              </a:prstGeom>
              <a:noFill/>
              <a:ln w="76200" cmpd="tri">
                <a:solidFill>
                  <a:schemeClr val="accent1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ter's Thesis by Slidesgo">
  <a:themeElements>
    <a:clrScheme name="Simple Light">
      <a:dk1>
        <a:srgbClr val="000000"/>
      </a:dk1>
      <a:lt1>
        <a:srgbClr val="FCBF4A"/>
      </a:lt1>
      <a:dk2>
        <a:srgbClr val="2D406A"/>
      </a:dk2>
      <a:lt2>
        <a:srgbClr val="30A0A0"/>
      </a:lt2>
      <a:accent1>
        <a:srgbClr val="FCBF4A"/>
      </a:accent1>
      <a:accent2>
        <a:srgbClr val="2D406A"/>
      </a:accent2>
      <a:accent3>
        <a:srgbClr val="30A0A0"/>
      </a:accent3>
      <a:accent4>
        <a:srgbClr val="FCBF4A"/>
      </a:accent4>
      <a:accent5>
        <a:srgbClr val="2D406A"/>
      </a:accent5>
      <a:accent6>
        <a:srgbClr val="30A0A0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4188</TotalTime>
  <Words>6605</Words>
  <Application>Microsoft Office PowerPoint</Application>
  <PresentationFormat>Apresentação na tela (16:9)</PresentationFormat>
  <Paragraphs>1352</Paragraphs>
  <Slides>89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17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89</vt:i4>
      </vt:variant>
    </vt:vector>
  </HeadingPairs>
  <TitlesOfParts>
    <vt:vector size="107" baseType="lpstr">
      <vt:lpstr>Bell MT</vt:lpstr>
      <vt:lpstr>Monotype Corsiva</vt:lpstr>
      <vt:lpstr>Advent Pro Light</vt:lpstr>
      <vt:lpstr>Josefin Sans</vt:lpstr>
      <vt:lpstr>TypoUpright BT</vt:lpstr>
      <vt:lpstr>Advent Pro</vt:lpstr>
      <vt:lpstr>Fira Sans Extra Condensed</vt:lpstr>
      <vt:lpstr>Arial Black</vt:lpstr>
      <vt:lpstr>Impact</vt:lpstr>
      <vt:lpstr>Tempus Sans ITC</vt:lpstr>
      <vt:lpstr>Arrus Blk BT</vt:lpstr>
      <vt:lpstr>Arial</vt:lpstr>
      <vt:lpstr>Advent Pro SemiBold</vt:lpstr>
      <vt:lpstr>Open Sans</vt:lpstr>
      <vt:lpstr>Anton</vt:lpstr>
      <vt:lpstr>Droid Serif</vt:lpstr>
      <vt:lpstr>Josefin Slab</vt:lpstr>
      <vt:lpstr>Master's Thesis by Slidesgo</vt:lpstr>
      <vt:lpstr>SOLUÇÕES</vt:lpstr>
      <vt:lpstr>OLÁ</vt:lpstr>
      <vt:lpstr>CRITÉRIOS DE SUCESSO</vt:lpstr>
      <vt:lpstr>Apresentação do PowerPoint</vt:lpstr>
      <vt:lpstr>Apresentação do PowerPoint</vt:lpstr>
      <vt:lpstr>Apresentação do PowerPoint</vt:lpstr>
      <vt:lpstr>Apresentação do PowerPoint</vt:lpstr>
      <vt:lpstr>CARACTERÍSTICAS DAS DISPERSÕES</vt:lpstr>
      <vt:lpstr>Apresentação do PowerPoint</vt:lpstr>
      <vt:lpstr>Apresentação do PowerPoint</vt:lpstr>
      <vt:lpstr>Classificação das Soluções</vt:lpstr>
      <vt:lpstr>CLASSIFICAÇÃO DAS SOLUÇÕES</vt:lpstr>
      <vt:lpstr>Exemplos</vt:lpstr>
      <vt:lpstr> Eletrolítica: solvente + eletrólito (composto iônico ou molecular que ioniza)      - Solução condutora de eletricidade</vt:lpstr>
      <vt:lpstr>Testando a condutibilidade das soluções</vt:lpstr>
      <vt:lpstr>Dispersões</vt:lpstr>
      <vt:lpstr>Classificação das Soluções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Curva de sais hidratados</vt:lpstr>
      <vt:lpstr>Apresentação do PowerPoint</vt:lpstr>
      <vt:lpstr>TESTE OS SEUS CONHECIMENTOS</vt:lpstr>
      <vt:lpstr>TESTE OS SEUS CONHECIMENTOS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PARTES POR MILHÃO (ppm)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TESTE OS SEUS CONHECIMENTOS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Titulação </vt:lpstr>
      <vt:lpstr>TITULAÇÃO</vt:lpstr>
      <vt:lpstr>Apresentação do PowerPoint</vt:lpstr>
      <vt:lpstr>Apresentação do PowerPoint</vt:lpstr>
      <vt:lpstr>Apresentação do PowerPoint</vt:lpstr>
      <vt:lpstr>TESTE OS SEUS CONHECIMENTOS</vt:lpstr>
      <vt:lpstr>ESQUEMA DE ESTUDO</vt:lpstr>
      <vt:lpstr>—MARIE CURIE</vt:lpstr>
      <vt:lpstr>OBRIGADA</vt:lpstr>
      <vt:lpstr>REFERÊNCIAS   A escrita e as ilustrações dos slides foram retirados destes sites: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SOLUÇÕES</dc:title>
  <dc:creator>Positivo</dc:creator>
  <cp:lastModifiedBy>luananpd@gmail.com</cp:lastModifiedBy>
  <cp:revision>35</cp:revision>
  <dcterms:modified xsi:type="dcterms:W3CDTF">2021-11-19T16:31:16Z</dcterms:modified>
</cp:coreProperties>
</file>