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4"/>
  </p:notesMasterIdLst>
  <p:sldIdLst>
    <p:sldId id="256" r:id="rId2"/>
    <p:sldId id="294" r:id="rId3"/>
    <p:sldId id="265" r:id="rId4"/>
    <p:sldId id="258" r:id="rId5"/>
    <p:sldId id="286" r:id="rId6"/>
    <p:sldId id="275" r:id="rId7"/>
    <p:sldId id="261" r:id="rId8"/>
    <p:sldId id="289" r:id="rId9"/>
    <p:sldId id="302" r:id="rId10"/>
    <p:sldId id="276" r:id="rId11"/>
    <p:sldId id="281" r:id="rId12"/>
    <p:sldId id="305" r:id="rId13"/>
    <p:sldId id="295" r:id="rId14"/>
    <p:sldId id="296" r:id="rId15"/>
    <p:sldId id="297" r:id="rId16"/>
    <p:sldId id="300" r:id="rId17"/>
    <p:sldId id="301" r:id="rId18"/>
    <p:sldId id="288" r:id="rId19"/>
    <p:sldId id="282" r:id="rId20"/>
    <p:sldId id="290" r:id="rId21"/>
    <p:sldId id="292" r:id="rId22"/>
    <p:sldId id="298" r:id="rId23"/>
    <p:sldId id="299" r:id="rId24"/>
    <p:sldId id="283" r:id="rId25"/>
    <p:sldId id="293" r:id="rId26"/>
    <p:sldId id="303" r:id="rId27"/>
    <p:sldId id="291" r:id="rId28"/>
    <p:sldId id="267" r:id="rId29"/>
    <p:sldId id="270" r:id="rId30"/>
    <p:sldId id="260" r:id="rId31"/>
    <p:sldId id="278" r:id="rId32"/>
    <p:sldId id="279" r:id="rId33"/>
  </p:sldIdLst>
  <p:sldSz cx="9144000" cy="5143500" type="screen16x9"/>
  <p:notesSz cx="6858000" cy="9144000"/>
  <p:embeddedFontLst>
    <p:embeddedFont>
      <p:font typeface="Bree Serif" panose="020B0604020202020204" charset="0"/>
      <p:regular r:id="rId35"/>
    </p:embeddedFont>
    <p:embeddedFont>
      <p:font typeface="Chau Philomene One" panose="020B0604020202020204" charset="0"/>
      <p:regular r:id="rId36"/>
      <p:italic r:id="rId37"/>
    </p:embeddedFont>
    <p:embeddedFont>
      <p:font typeface="Proxima Nova" panose="020B0604020202020204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Ropa Sans" panose="020B0604020202020204" charset="0"/>
      <p:regular r:id="rId46"/>
      <p: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37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52">
          <p15:clr>
            <a:srgbClr val="9AA0A6"/>
          </p15:clr>
        </p15:guide>
        <p15:guide id="6" pos="5308">
          <p15:clr>
            <a:srgbClr val="9AA0A6"/>
          </p15:clr>
        </p15:guide>
        <p15:guide id="7" orient="horz" pos="27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3684E0-3E35-4807-9501-629CE824C3E7}">
  <a:tblStyle styleId="{F73684E0-3E35-4807-9501-629CE824C3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  <p:guide orient="horz" pos="337"/>
        <p:guide orient="horz" pos="2903"/>
        <p:guide pos="452"/>
        <p:guide pos="5308"/>
        <p:guide orient="horz" pos="27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914fe5cc5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914fe5cc5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914fe5cc52_0_2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914fe5cc52_0_2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914fe5cc52_0_2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914fe5cc52_0_2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9552b1fbfa_0_2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9552b1fbfa_0_2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9552b1fbfa_0_1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9552b1fbfa_0_1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914fe5cc52_0_1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914fe5cc52_0_1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914fe5cc52_0_2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914fe5cc52_0_2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9552b1fbfa_0_3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9552b1fbfa_0_3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91d270e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91d270e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9552b1fbfa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9552b1fbfa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914fe5cc52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914fe5cc52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9552b1fbfa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9552b1fbfa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914fe5cc52_0_2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914fe5cc52_0_2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9552b1fbfa_0_2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9552b1fbfa_0_2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914fe5cc52_0_2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914fe5cc52_0_2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914fe5cc52_0_2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914fe5cc52_0_2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92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9552b1fbfa_0_2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9552b1fbfa_0_2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rgbClr val="A7D3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rgbClr val="A7D3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rgbClr val="A7D3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rgbClr val="3534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rgbClr val="3297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rgbClr val="D84C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rgbClr val="3534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rgbClr val="D84C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rgbClr val="3534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rgbClr val="3297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rgbClr val="D84C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rgbClr val="D14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13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1120" name="Google Shape;1120;p13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1144" name="Google Shape;1144;p13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13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1153" name="Google Shape;1153;p13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3" name="Google Shape;1163;p13"/>
          <p:cNvSpPr/>
          <p:nvPr/>
        </p:nvSpPr>
        <p:spPr>
          <a:xfrm>
            <a:off x="6886138" y="80468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364758" y="113383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6723637" y="11338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1475063" y="389893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1107787" y="42210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 txBox="1">
            <a:spLocks noGrp="1"/>
          </p:cNvSpPr>
          <p:nvPr>
            <p:ph type="title" hasCustomPrompt="1"/>
          </p:nvPr>
        </p:nvSpPr>
        <p:spPr>
          <a:xfrm>
            <a:off x="1302775" y="1754874"/>
            <a:ext cx="6538500" cy="12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9" name="Google Shape;1169;p13"/>
          <p:cNvSpPr txBox="1">
            <a:spLocks noGrp="1"/>
          </p:cNvSpPr>
          <p:nvPr>
            <p:ph type="subTitle" idx="1"/>
          </p:nvPr>
        </p:nvSpPr>
        <p:spPr>
          <a:xfrm>
            <a:off x="1302725" y="2997606"/>
            <a:ext cx="65385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3"/>
          <p:cNvGrpSpPr/>
          <p:nvPr/>
        </p:nvGrpSpPr>
        <p:grpSpPr>
          <a:xfrm>
            <a:off x="6180604" y="1718146"/>
            <a:ext cx="2122040" cy="2581651"/>
            <a:chOff x="1223850" y="1936550"/>
            <a:chExt cx="1285150" cy="1563500"/>
          </a:xfrm>
        </p:grpSpPr>
        <p:sp>
          <p:nvSpPr>
            <p:cNvPr id="1171" name="Google Shape;1171;p13"/>
            <p:cNvSpPr/>
            <p:nvPr/>
          </p:nvSpPr>
          <p:spPr>
            <a:xfrm>
              <a:off x="1253925" y="1952400"/>
              <a:ext cx="1255075" cy="1547650"/>
            </a:xfrm>
            <a:custGeom>
              <a:avLst/>
              <a:gdLst/>
              <a:ahLst/>
              <a:cxnLst/>
              <a:rect l="l" t="t" r="r" b="b"/>
              <a:pathLst>
                <a:path w="50203" h="61906" extrusionOk="0">
                  <a:moveTo>
                    <a:pt x="32619" y="1"/>
                  </a:moveTo>
                  <a:cubicBezTo>
                    <a:pt x="32593" y="1"/>
                    <a:pt x="32567" y="8"/>
                    <a:pt x="32544" y="25"/>
                  </a:cubicBezTo>
                  <a:cubicBezTo>
                    <a:pt x="28378" y="1838"/>
                    <a:pt x="24160" y="3477"/>
                    <a:pt x="19907" y="5028"/>
                  </a:cubicBezTo>
                  <a:cubicBezTo>
                    <a:pt x="15653" y="6579"/>
                    <a:pt x="11365" y="8131"/>
                    <a:pt x="7147" y="9804"/>
                  </a:cubicBezTo>
                  <a:cubicBezTo>
                    <a:pt x="5962" y="10275"/>
                    <a:pt x="4776" y="10745"/>
                    <a:pt x="3608" y="11251"/>
                  </a:cubicBezTo>
                  <a:cubicBezTo>
                    <a:pt x="2475" y="11739"/>
                    <a:pt x="1290" y="12157"/>
                    <a:pt x="105" y="12488"/>
                  </a:cubicBezTo>
                  <a:cubicBezTo>
                    <a:pt x="0" y="12523"/>
                    <a:pt x="0" y="12645"/>
                    <a:pt x="52" y="12715"/>
                  </a:cubicBezTo>
                  <a:cubicBezTo>
                    <a:pt x="35" y="12750"/>
                    <a:pt x="35" y="12802"/>
                    <a:pt x="52" y="12837"/>
                  </a:cubicBezTo>
                  <a:cubicBezTo>
                    <a:pt x="331" y="13569"/>
                    <a:pt x="628" y="14319"/>
                    <a:pt x="924" y="15051"/>
                  </a:cubicBezTo>
                  <a:lnTo>
                    <a:pt x="767" y="15086"/>
                  </a:lnTo>
                  <a:cubicBezTo>
                    <a:pt x="663" y="15086"/>
                    <a:pt x="645" y="15208"/>
                    <a:pt x="697" y="15295"/>
                  </a:cubicBezTo>
                  <a:cubicBezTo>
                    <a:pt x="680" y="15330"/>
                    <a:pt x="680" y="15365"/>
                    <a:pt x="680" y="15417"/>
                  </a:cubicBezTo>
                  <a:cubicBezTo>
                    <a:pt x="1534" y="18432"/>
                    <a:pt x="2441" y="21448"/>
                    <a:pt x="3312" y="24464"/>
                  </a:cubicBezTo>
                  <a:cubicBezTo>
                    <a:pt x="4201" y="27479"/>
                    <a:pt x="5055" y="30495"/>
                    <a:pt x="5909" y="33528"/>
                  </a:cubicBezTo>
                  <a:cubicBezTo>
                    <a:pt x="7618" y="39524"/>
                    <a:pt x="9274" y="45555"/>
                    <a:pt x="10895" y="51604"/>
                  </a:cubicBezTo>
                  <a:cubicBezTo>
                    <a:pt x="11348" y="53312"/>
                    <a:pt x="11801" y="55003"/>
                    <a:pt x="12254" y="56711"/>
                  </a:cubicBezTo>
                  <a:cubicBezTo>
                    <a:pt x="12708" y="58419"/>
                    <a:pt x="13143" y="60128"/>
                    <a:pt x="13631" y="61819"/>
                  </a:cubicBezTo>
                  <a:cubicBezTo>
                    <a:pt x="13649" y="61853"/>
                    <a:pt x="13666" y="61871"/>
                    <a:pt x="13701" y="61888"/>
                  </a:cubicBezTo>
                  <a:cubicBezTo>
                    <a:pt x="13719" y="61888"/>
                    <a:pt x="13753" y="61906"/>
                    <a:pt x="13771" y="61906"/>
                  </a:cubicBezTo>
                  <a:cubicBezTo>
                    <a:pt x="14852" y="61766"/>
                    <a:pt x="15915" y="61522"/>
                    <a:pt x="16961" y="61156"/>
                  </a:cubicBezTo>
                  <a:cubicBezTo>
                    <a:pt x="18041" y="60825"/>
                    <a:pt x="19122" y="60494"/>
                    <a:pt x="20220" y="60180"/>
                  </a:cubicBezTo>
                  <a:cubicBezTo>
                    <a:pt x="22399" y="59535"/>
                    <a:pt x="24596" y="58977"/>
                    <a:pt x="26775" y="58402"/>
                  </a:cubicBezTo>
                  <a:cubicBezTo>
                    <a:pt x="31185" y="57234"/>
                    <a:pt x="35595" y="56153"/>
                    <a:pt x="39970" y="54916"/>
                  </a:cubicBezTo>
                  <a:cubicBezTo>
                    <a:pt x="42428" y="54201"/>
                    <a:pt x="44886" y="53469"/>
                    <a:pt x="47309" y="52667"/>
                  </a:cubicBezTo>
                  <a:cubicBezTo>
                    <a:pt x="47465" y="52615"/>
                    <a:pt x="47483" y="52406"/>
                    <a:pt x="47343" y="52336"/>
                  </a:cubicBezTo>
                  <a:cubicBezTo>
                    <a:pt x="46942" y="50593"/>
                    <a:pt x="46489" y="48867"/>
                    <a:pt x="46036" y="47159"/>
                  </a:cubicBezTo>
                  <a:cubicBezTo>
                    <a:pt x="46559" y="46932"/>
                    <a:pt x="47082" y="46723"/>
                    <a:pt x="47605" y="46497"/>
                  </a:cubicBezTo>
                  <a:cubicBezTo>
                    <a:pt x="48424" y="46165"/>
                    <a:pt x="49226" y="45799"/>
                    <a:pt x="50045" y="45451"/>
                  </a:cubicBezTo>
                  <a:cubicBezTo>
                    <a:pt x="50202" y="45381"/>
                    <a:pt x="50185" y="45154"/>
                    <a:pt x="50028" y="45102"/>
                  </a:cubicBezTo>
                  <a:cubicBezTo>
                    <a:pt x="49052" y="42156"/>
                    <a:pt x="47919" y="39245"/>
                    <a:pt x="46838" y="36317"/>
                  </a:cubicBezTo>
                  <a:cubicBezTo>
                    <a:pt x="45757" y="33406"/>
                    <a:pt x="44642" y="30443"/>
                    <a:pt x="43526" y="27497"/>
                  </a:cubicBezTo>
                  <a:cubicBezTo>
                    <a:pt x="41312" y="21657"/>
                    <a:pt x="39046" y="15835"/>
                    <a:pt x="36780" y="10013"/>
                  </a:cubicBezTo>
                  <a:cubicBezTo>
                    <a:pt x="35490" y="6736"/>
                    <a:pt x="34218" y="3442"/>
                    <a:pt x="32858" y="199"/>
                  </a:cubicBezTo>
                  <a:cubicBezTo>
                    <a:pt x="32841" y="147"/>
                    <a:pt x="32806" y="112"/>
                    <a:pt x="32753" y="95"/>
                  </a:cubicBezTo>
                  <a:cubicBezTo>
                    <a:pt x="32730" y="36"/>
                    <a:pt x="32674" y="1"/>
                    <a:pt x="32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1223850" y="1936550"/>
              <a:ext cx="1254200" cy="1445725"/>
            </a:xfrm>
            <a:custGeom>
              <a:avLst/>
              <a:gdLst/>
              <a:ahLst/>
              <a:cxnLst/>
              <a:rect l="l" t="t" r="r" b="b"/>
              <a:pathLst>
                <a:path w="50168" h="57829" extrusionOk="0">
                  <a:moveTo>
                    <a:pt x="32586" y="1"/>
                  </a:moveTo>
                  <a:cubicBezTo>
                    <a:pt x="32565" y="1"/>
                    <a:pt x="32545" y="5"/>
                    <a:pt x="32527" y="14"/>
                  </a:cubicBezTo>
                  <a:cubicBezTo>
                    <a:pt x="28361" y="1827"/>
                    <a:pt x="24143" y="3466"/>
                    <a:pt x="19889" y="5034"/>
                  </a:cubicBezTo>
                  <a:cubicBezTo>
                    <a:pt x="15619" y="6586"/>
                    <a:pt x="11366" y="8102"/>
                    <a:pt x="7147" y="9793"/>
                  </a:cubicBezTo>
                  <a:cubicBezTo>
                    <a:pt x="5962" y="10264"/>
                    <a:pt x="4777" y="10734"/>
                    <a:pt x="3609" y="11240"/>
                  </a:cubicBezTo>
                  <a:cubicBezTo>
                    <a:pt x="2458" y="11745"/>
                    <a:pt x="1290" y="12164"/>
                    <a:pt x="88" y="12495"/>
                  </a:cubicBezTo>
                  <a:cubicBezTo>
                    <a:pt x="0" y="12512"/>
                    <a:pt x="0" y="12634"/>
                    <a:pt x="53" y="12704"/>
                  </a:cubicBezTo>
                  <a:cubicBezTo>
                    <a:pt x="35" y="12739"/>
                    <a:pt x="35" y="12791"/>
                    <a:pt x="53" y="12826"/>
                  </a:cubicBezTo>
                  <a:cubicBezTo>
                    <a:pt x="1186" y="15755"/>
                    <a:pt x="2371" y="18666"/>
                    <a:pt x="3539" y="21577"/>
                  </a:cubicBezTo>
                  <a:cubicBezTo>
                    <a:pt x="4689" y="24505"/>
                    <a:pt x="5840" y="27416"/>
                    <a:pt x="6990" y="30344"/>
                  </a:cubicBezTo>
                  <a:cubicBezTo>
                    <a:pt x="9256" y="36166"/>
                    <a:pt x="11488" y="42006"/>
                    <a:pt x="13684" y="47863"/>
                  </a:cubicBezTo>
                  <a:cubicBezTo>
                    <a:pt x="14294" y="49519"/>
                    <a:pt x="14922" y="51157"/>
                    <a:pt x="15532" y="52813"/>
                  </a:cubicBezTo>
                  <a:cubicBezTo>
                    <a:pt x="16142" y="54469"/>
                    <a:pt x="16734" y="56125"/>
                    <a:pt x="17397" y="57764"/>
                  </a:cubicBezTo>
                  <a:cubicBezTo>
                    <a:pt x="17397" y="57798"/>
                    <a:pt x="17432" y="57816"/>
                    <a:pt x="17467" y="57816"/>
                  </a:cubicBezTo>
                  <a:cubicBezTo>
                    <a:pt x="17475" y="57825"/>
                    <a:pt x="17484" y="57829"/>
                    <a:pt x="17493" y="57829"/>
                  </a:cubicBezTo>
                  <a:cubicBezTo>
                    <a:pt x="17501" y="57829"/>
                    <a:pt x="17510" y="57825"/>
                    <a:pt x="17519" y="57816"/>
                  </a:cubicBezTo>
                  <a:cubicBezTo>
                    <a:pt x="18600" y="57589"/>
                    <a:pt x="19628" y="57241"/>
                    <a:pt x="20639" y="56787"/>
                  </a:cubicBezTo>
                  <a:cubicBezTo>
                    <a:pt x="21685" y="56352"/>
                    <a:pt x="22731" y="55916"/>
                    <a:pt x="23777" y="55480"/>
                  </a:cubicBezTo>
                  <a:cubicBezTo>
                    <a:pt x="25886" y="54661"/>
                    <a:pt x="28012" y="53876"/>
                    <a:pt x="30139" y="53092"/>
                  </a:cubicBezTo>
                  <a:cubicBezTo>
                    <a:pt x="34410" y="51523"/>
                    <a:pt x="38715" y="50024"/>
                    <a:pt x="42951" y="48368"/>
                  </a:cubicBezTo>
                  <a:cubicBezTo>
                    <a:pt x="43823" y="48020"/>
                    <a:pt x="44712" y="47671"/>
                    <a:pt x="45600" y="47305"/>
                  </a:cubicBezTo>
                  <a:cubicBezTo>
                    <a:pt x="46263" y="47043"/>
                    <a:pt x="46925" y="46765"/>
                    <a:pt x="47588" y="46486"/>
                  </a:cubicBezTo>
                  <a:cubicBezTo>
                    <a:pt x="48407" y="46137"/>
                    <a:pt x="49226" y="45788"/>
                    <a:pt x="50028" y="45440"/>
                  </a:cubicBezTo>
                  <a:cubicBezTo>
                    <a:pt x="50167" y="45353"/>
                    <a:pt x="50167" y="45161"/>
                    <a:pt x="50011" y="45091"/>
                  </a:cubicBezTo>
                  <a:cubicBezTo>
                    <a:pt x="49034" y="42145"/>
                    <a:pt x="47901" y="39234"/>
                    <a:pt x="46821" y="36323"/>
                  </a:cubicBezTo>
                  <a:cubicBezTo>
                    <a:pt x="45723" y="33377"/>
                    <a:pt x="44624" y="30432"/>
                    <a:pt x="43509" y="27486"/>
                  </a:cubicBezTo>
                  <a:cubicBezTo>
                    <a:pt x="41295" y="21646"/>
                    <a:pt x="39046" y="15824"/>
                    <a:pt x="36745" y="10002"/>
                  </a:cubicBezTo>
                  <a:cubicBezTo>
                    <a:pt x="35473" y="6725"/>
                    <a:pt x="34200" y="3431"/>
                    <a:pt x="32823" y="189"/>
                  </a:cubicBezTo>
                  <a:cubicBezTo>
                    <a:pt x="32806" y="136"/>
                    <a:pt x="32771" y="119"/>
                    <a:pt x="32736" y="101"/>
                  </a:cubicBezTo>
                  <a:cubicBezTo>
                    <a:pt x="32710" y="37"/>
                    <a:pt x="32646" y="1"/>
                    <a:pt x="32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2088725" y="2153825"/>
              <a:ext cx="324825" cy="965350"/>
            </a:xfrm>
            <a:custGeom>
              <a:avLst/>
              <a:gdLst/>
              <a:ahLst/>
              <a:cxnLst/>
              <a:rect l="l" t="t" r="r" b="b"/>
              <a:pathLst>
                <a:path w="12993" h="38614" extrusionOk="0">
                  <a:moveTo>
                    <a:pt x="178" y="1"/>
                  </a:moveTo>
                  <a:cubicBezTo>
                    <a:pt x="87" y="1"/>
                    <a:pt x="0" y="90"/>
                    <a:pt x="24" y="196"/>
                  </a:cubicBezTo>
                  <a:cubicBezTo>
                    <a:pt x="878" y="5826"/>
                    <a:pt x="2116" y="11386"/>
                    <a:pt x="3702" y="16860"/>
                  </a:cubicBezTo>
                  <a:cubicBezTo>
                    <a:pt x="5253" y="22316"/>
                    <a:pt x="7066" y="27685"/>
                    <a:pt x="8983" y="33036"/>
                  </a:cubicBezTo>
                  <a:cubicBezTo>
                    <a:pt x="9646" y="34901"/>
                    <a:pt x="10326" y="36749"/>
                    <a:pt x="11005" y="38614"/>
                  </a:cubicBezTo>
                  <a:cubicBezTo>
                    <a:pt x="11668" y="38352"/>
                    <a:pt x="12348" y="38074"/>
                    <a:pt x="12993" y="37795"/>
                  </a:cubicBezTo>
                  <a:cubicBezTo>
                    <a:pt x="11546" y="33088"/>
                    <a:pt x="10082" y="28399"/>
                    <a:pt x="8617" y="23710"/>
                  </a:cubicBezTo>
                  <a:cubicBezTo>
                    <a:pt x="7014" y="18568"/>
                    <a:pt x="5393" y="13461"/>
                    <a:pt x="3615" y="8388"/>
                  </a:cubicBezTo>
                  <a:cubicBezTo>
                    <a:pt x="3109" y="6959"/>
                    <a:pt x="2586" y="5530"/>
                    <a:pt x="2046" y="4118"/>
                  </a:cubicBezTo>
                  <a:cubicBezTo>
                    <a:pt x="1523" y="2758"/>
                    <a:pt x="1052" y="1329"/>
                    <a:pt x="303" y="74"/>
                  </a:cubicBezTo>
                  <a:cubicBezTo>
                    <a:pt x="268" y="22"/>
                    <a:pt x="223" y="1"/>
                    <a:pt x="178" y="1"/>
                  </a:cubicBezTo>
                  <a:close/>
                </a:path>
              </a:pathLst>
            </a:custGeom>
            <a:solidFill>
              <a:srgbClr val="D9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1950875" y="2031975"/>
              <a:ext cx="73100" cy="93525"/>
            </a:xfrm>
            <a:custGeom>
              <a:avLst/>
              <a:gdLst/>
              <a:ahLst/>
              <a:cxnLst/>
              <a:rect l="l" t="t" r="r" b="b"/>
              <a:pathLst>
                <a:path w="2924" h="3741" extrusionOk="0">
                  <a:moveTo>
                    <a:pt x="291" y="433"/>
                  </a:moveTo>
                  <a:cubicBezTo>
                    <a:pt x="709" y="834"/>
                    <a:pt x="1128" y="1252"/>
                    <a:pt x="1529" y="1671"/>
                  </a:cubicBezTo>
                  <a:lnTo>
                    <a:pt x="1598" y="1723"/>
                  </a:lnTo>
                  <a:cubicBezTo>
                    <a:pt x="1494" y="1775"/>
                    <a:pt x="1424" y="1810"/>
                    <a:pt x="1337" y="1845"/>
                  </a:cubicBezTo>
                  <a:lnTo>
                    <a:pt x="1354" y="1845"/>
                  </a:lnTo>
                  <a:lnTo>
                    <a:pt x="1023" y="1984"/>
                  </a:lnTo>
                  <a:cubicBezTo>
                    <a:pt x="919" y="2037"/>
                    <a:pt x="797" y="2089"/>
                    <a:pt x="709" y="2141"/>
                  </a:cubicBezTo>
                  <a:cubicBezTo>
                    <a:pt x="657" y="2159"/>
                    <a:pt x="605" y="2194"/>
                    <a:pt x="553" y="2228"/>
                  </a:cubicBezTo>
                  <a:lnTo>
                    <a:pt x="535" y="2089"/>
                  </a:lnTo>
                  <a:cubicBezTo>
                    <a:pt x="430" y="1549"/>
                    <a:pt x="361" y="991"/>
                    <a:pt x="291" y="433"/>
                  </a:cubicBezTo>
                  <a:close/>
                  <a:moveTo>
                    <a:pt x="125" y="0"/>
                  </a:moveTo>
                  <a:cubicBezTo>
                    <a:pt x="62" y="0"/>
                    <a:pt x="0" y="47"/>
                    <a:pt x="12" y="119"/>
                  </a:cubicBezTo>
                  <a:cubicBezTo>
                    <a:pt x="64" y="712"/>
                    <a:pt x="152" y="1305"/>
                    <a:pt x="256" y="1880"/>
                  </a:cubicBezTo>
                  <a:cubicBezTo>
                    <a:pt x="291" y="2176"/>
                    <a:pt x="343" y="2490"/>
                    <a:pt x="413" y="2786"/>
                  </a:cubicBezTo>
                  <a:cubicBezTo>
                    <a:pt x="448" y="2908"/>
                    <a:pt x="465" y="3048"/>
                    <a:pt x="500" y="3187"/>
                  </a:cubicBezTo>
                  <a:cubicBezTo>
                    <a:pt x="518" y="3257"/>
                    <a:pt x="535" y="3327"/>
                    <a:pt x="553" y="3396"/>
                  </a:cubicBezTo>
                  <a:lnTo>
                    <a:pt x="587" y="3536"/>
                  </a:lnTo>
                  <a:cubicBezTo>
                    <a:pt x="587" y="3553"/>
                    <a:pt x="587" y="3588"/>
                    <a:pt x="622" y="3605"/>
                  </a:cubicBezTo>
                  <a:cubicBezTo>
                    <a:pt x="605" y="3605"/>
                    <a:pt x="587" y="3623"/>
                    <a:pt x="587" y="3640"/>
                  </a:cubicBezTo>
                  <a:cubicBezTo>
                    <a:pt x="570" y="3658"/>
                    <a:pt x="587" y="3693"/>
                    <a:pt x="605" y="3710"/>
                  </a:cubicBezTo>
                  <a:lnTo>
                    <a:pt x="605" y="3727"/>
                  </a:lnTo>
                  <a:cubicBezTo>
                    <a:pt x="614" y="3736"/>
                    <a:pt x="631" y="3741"/>
                    <a:pt x="651" y="3741"/>
                  </a:cubicBezTo>
                  <a:cubicBezTo>
                    <a:pt x="670" y="3741"/>
                    <a:pt x="692" y="3736"/>
                    <a:pt x="709" y="3727"/>
                  </a:cubicBezTo>
                  <a:cubicBezTo>
                    <a:pt x="744" y="3675"/>
                    <a:pt x="762" y="3623"/>
                    <a:pt x="744" y="3553"/>
                  </a:cubicBezTo>
                  <a:cubicBezTo>
                    <a:pt x="744" y="3396"/>
                    <a:pt x="692" y="3222"/>
                    <a:pt x="675" y="3065"/>
                  </a:cubicBezTo>
                  <a:cubicBezTo>
                    <a:pt x="640" y="2856"/>
                    <a:pt x="605" y="2629"/>
                    <a:pt x="570" y="2420"/>
                  </a:cubicBezTo>
                  <a:lnTo>
                    <a:pt x="622" y="2403"/>
                  </a:lnTo>
                  <a:cubicBezTo>
                    <a:pt x="675" y="2385"/>
                    <a:pt x="727" y="2368"/>
                    <a:pt x="779" y="2350"/>
                  </a:cubicBezTo>
                  <a:lnTo>
                    <a:pt x="1110" y="2228"/>
                  </a:lnTo>
                  <a:lnTo>
                    <a:pt x="1441" y="2106"/>
                  </a:lnTo>
                  <a:cubicBezTo>
                    <a:pt x="1546" y="2072"/>
                    <a:pt x="1668" y="2019"/>
                    <a:pt x="1790" y="1967"/>
                  </a:cubicBezTo>
                  <a:cubicBezTo>
                    <a:pt x="1912" y="2089"/>
                    <a:pt x="2052" y="2228"/>
                    <a:pt x="2174" y="2368"/>
                  </a:cubicBezTo>
                  <a:cubicBezTo>
                    <a:pt x="2296" y="2490"/>
                    <a:pt x="2365" y="2577"/>
                    <a:pt x="2470" y="2699"/>
                  </a:cubicBezTo>
                  <a:cubicBezTo>
                    <a:pt x="2557" y="2821"/>
                    <a:pt x="2609" y="2926"/>
                    <a:pt x="2766" y="2943"/>
                  </a:cubicBezTo>
                  <a:cubicBezTo>
                    <a:pt x="2819" y="2943"/>
                    <a:pt x="2853" y="2908"/>
                    <a:pt x="2871" y="2873"/>
                  </a:cubicBezTo>
                  <a:cubicBezTo>
                    <a:pt x="2923" y="2699"/>
                    <a:pt x="2819" y="2594"/>
                    <a:pt x="2749" y="2490"/>
                  </a:cubicBezTo>
                  <a:cubicBezTo>
                    <a:pt x="2644" y="2368"/>
                    <a:pt x="2557" y="2263"/>
                    <a:pt x="2470" y="2159"/>
                  </a:cubicBezTo>
                  <a:cubicBezTo>
                    <a:pt x="2243" y="1915"/>
                    <a:pt x="1999" y="1705"/>
                    <a:pt x="1755" y="1479"/>
                  </a:cubicBezTo>
                  <a:cubicBezTo>
                    <a:pt x="1232" y="1008"/>
                    <a:pt x="727" y="520"/>
                    <a:pt x="204" y="32"/>
                  </a:cubicBezTo>
                  <a:cubicBezTo>
                    <a:pt x="182" y="10"/>
                    <a:pt x="153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1897475" y="2099675"/>
              <a:ext cx="28000" cy="30325"/>
            </a:xfrm>
            <a:custGeom>
              <a:avLst/>
              <a:gdLst/>
              <a:ahLst/>
              <a:cxnLst/>
              <a:rect l="l" t="t" r="r" b="b"/>
              <a:pathLst>
                <a:path w="1120" h="1213" extrusionOk="0">
                  <a:moveTo>
                    <a:pt x="103" y="0"/>
                  </a:moveTo>
                  <a:cubicBezTo>
                    <a:pt x="48" y="0"/>
                    <a:pt x="0" y="61"/>
                    <a:pt x="39" y="113"/>
                  </a:cubicBezTo>
                  <a:cubicBezTo>
                    <a:pt x="109" y="253"/>
                    <a:pt x="196" y="392"/>
                    <a:pt x="283" y="531"/>
                  </a:cubicBezTo>
                  <a:cubicBezTo>
                    <a:pt x="213" y="566"/>
                    <a:pt x="144" y="619"/>
                    <a:pt x="74" y="688"/>
                  </a:cubicBezTo>
                  <a:cubicBezTo>
                    <a:pt x="15" y="732"/>
                    <a:pt x="67" y="801"/>
                    <a:pt x="127" y="801"/>
                  </a:cubicBezTo>
                  <a:cubicBezTo>
                    <a:pt x="138" y="801"/>
                    <a:pt x="150" y="798"/>
                    <a:pt x="161" y="793"/>
                  </a:cubicBezTo>
                  <a:lnTo>
                    <a:pt x="405" y="671"/>
                  </a:lnTo>
                  <a:cubicBezTo>
                    <a:pt x="457" y="758"/>
                    <a:pt x="510" y="828"/>
                    <a:pt x="562" y="897"/>
                  </a:cubicBezTo>
                  <a:cubicBezTo>
                    <a:pt x="632" y="1002"/>
                    <a:pt x="701" y="1089"/>
                    <a:pt x="788" y="1159"/>
                  </a:cubicBezTo>
                  <a:cubicBezTo>
                    <a:pt x="822" y="1197"/>
                    <a:pt x="860" y="1213"/>
                    <a:pt x="897" y="1213"/>
                  </a:cubicBezTo>
                  <a:cubicBezTo>
                    <a:pt x="994" y="1213"/>
                    <a:pt x="1079" y="1099"/>
                    <a:pt x="1015" y="985"/>
                  </a:cubicBezTo>
                  <a:cubicBezTo>
                    <a:pt x="945" y="897"/>
                    <a:pt x="876" y="810"/>
                    <a:pt x="806" y="723"/>
                  </a:cubicBezTo>
                  <a:cubicBezTo>
                    <a:pt x="754" y="653"/>
                    <a:pt x="719" y="601"/>
                    <a:pt x="666" y="549"/>
                  </a:cubicBezTo>
                  <a:lnTo>
                    <a:pt x="806" y="497"/>
                  </a:lnTo>
                  <a:cubicBezTo>
                    <a:pt x="893" y="479"/>
                    <a:pt x="963" y="444"/>
                    <a:pt x="1050" y="392"/>
                  </a:cubicBezTo>
                  <a:cubicBezTo>
                    <a:pt x="1120" y="340"/>
                    <a:pt x="1085" y="200"/>
                    <a:pt x="980" y="200"/>
                  </a:cubicBezTo>
                  <a:cubicBezTo>
                    <a:pt x="893" y="218"/>
                    <a:pt x="806" y="235"/>
                    <a:pt x="736" y="287"/>
                  </a:cubicBezTo>
                  <a:cubicBezTo>
                    <a:pt x="666" y="322"/>
                    <a:pt x="579" y="357"/>
                    <a:pt x="510" y="392"/>
                  </a:cubicBezTo>
                  <a:cubicBezTo>
                    <a:pt x="405" y="253"/>
                    <a:pt x="283" y="130"/>
                    <a:pt x="161" y="26"/>
                  </a:cubicBezTo>
                  <a:cubicBezTo>
                    <a:pt x="143" y="8"/>
                    <a:pt x="122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1860950" y="1998950"/>
              <a:ext cx="183050" cy="191900"/>
            </a:xfrm>
            <a:custGeom>
              <a:avLst/>
              <a:gdLst/>
              <a:ahLst/>
              <a:cxnLst/>
              <a:rect l="l" t="t" r="r" b="b"/>
              <a:pathLst>
                <a:path w="7322" h="7676" extrusionOk="0">
                  <a:moveTo>
                    <a:pt x="4071" y="0"/>
                  </a:moveTo>
                  <a:cubicBezTo>
                    <a:pt x="3386" y="0"/>
                    <a:pt x="2727" y="431"/>
                    <a:pt x="2215" y="848"/>
                  </a:cubicBezTo>
                  <a:cubicBezTo>
                    <a:pt x="1622" y="1301"/>
                    <a:pt x="1116" y="1859"/>
                    <a:pt x="750" y="2521"/>
                  </a:cubicBezTo>
                  <a:cubicBezTo>
                    <a:pt x="71" y="3741"/>
                    <a:pt x="1" y="5397"/>
                    <a:pt x="907" y="6513"/>
                  </a:cubicBezTo>
                  <a:cubicBezTo>
                    <a:pt x="1343" y="7053"/>
                    <a:pt x="2005" y="7559"/>
                    <a:pt x="2720" y="7663"/>
                  </a:cubicBezTo>
                  <a:cubicBezTo>
                    <a:pt x="2805" y="7672"/>
                    <a:pt x="2890" y="7676"/>
                    <a:pt x="2976" y="7676"/>
                  </a:cubicBezTo>
                  <a:cubicBezTo>
                    <a:pt x="3244" y="7676"/>
                    <a:pt x="3515" y="7634"/>
                    <a:pt x="3766" y="7541"/>
                  </a:cubicBezTo>
                  <a:cubicBezTo>
                    <a:pt x="4167" y="7419"/>
                    <a:pt x="4568" y="7262"/>
                    <a:pt x="4951" y="7088"/>
                  </a:cubicBezTo>
                  <a:cubicBezTo>
                    <a:pt x="5701" y="6722"/>
                    <a:pt x="6294" y="6129"/>
                    <a:pt x="6660" y="5397"/>
                  </a:cubicBezTo>
                  <a:cubicBezTo>
                    <a:pt x="6991" y="4752"/>
                    <a:pt x="7183" y="4055"/>
                    <a:pt x="7235" y="3340"/>
                  </a:cubicBezTo>
                  <a:cubicBezTo>
                    <a:pt x="7322" y="2504"/>
                    <a:pt x="7305" y="1615"/>
                    <a:pt x="6747" y="935"/>
                  </a:cubicBezTo>
                  <a:cubicBezTo>
                    <a:pt x="6414" y="562"/>
                    <a:pt x="5826" y="138"/>
                    <a:pt x="5279" y="138"/>
                  </a:cubicBezTo>
                  <a:cubicBezTo>
                    <a:pt x="5111" y="138"/>
                    <a:pt x="4946" y="178"/>
                    <a:pt x="4794" y="272"/>
                  </a:cubicBezTo>
                  <a:cubicBezTo>
                    <a:pt x="4749" y="302"/>
                    <a:pt x="4769" y="384"/>
                    <a:pt x="4820" y="384"/>
                  </a:cubicBezTo>
                  <a:cubicBezTo>
                    <a:pt x="4828" y="384"/>
                    <a:pt x="4837" y="382"/>
                    <a:pt x="4847" y="377"/>
                  </a:cubicBezTo>
                  <a:cubicBezTo>
                    <a:pt x="4960" y="330"/>
                    <a:pt x="5078" y="309"/>
                    <a:pt x="5198" y="309"/>
                  </a:cubicBezTo>
                  <a:cubicBezTo>
                    <a:pt x="5744" y="309"/>
                    <a:pt x="6325" y="744"/>
                    <a:pt x="6625" y="1144"/>
                  </a:cubicBezTo>
                  <a:cubicBezTo>
                    <a:pt x="7061" y="1719"/>
                    <a:pt x="7078" y="2469"/>
                    <a:pt x="7026" y="3166"/>
                  </a:cubicBezTo>
                  <a:cubicBezTo>
                    <a:pt x="6921" y="4508"/>
                    <a:pt x="6363" y="5990"/>
                    <a:pt x="5161" y="6687"/>
                  </a:cubicBezTo>
                  <a:cubicBezTo>
                    <a:pt x="4812" y="6879"/>
                    <a:pt x="4446" y="7053"/>
                    <a:pt x="4062" y="7175"/>
                  </a:cubicBezTo>
                  <a:cubicBezTo>
                    <a:pt x="3766" y="7297"/>
                    <a:pt x="3435" y="7384"/>
                    <a:pt x="3104" y="7437"/>
                  </a:cubicBezTo>
                  <a:cubicBezTo>
                    <a:pt x="3068" y="7439"/>
                    <a:pt x="3032" y="7441"/>
                    <a:pt x="2996" y="7441"/>
                  </a:cubicBezTo>
                  <a:cubicBezTo>
                    <a:pt x="2354" y="7441"/>
                    <a:pt x="1737" y="7010"/>
                    <a:pt x="1308" y="6548"/>
                  </a:cubicBezTo>
                  <a:cubicBezTo>
                    <a:pt x="402" y="5589"/>
                    <a:pt x="315" y="4125"/>
                    <a:pt x="855" y="2957"/>
                  </a:cubicBezTo>
                  <a:cubicBezTo>
                    <a:pt x="1465" y="1615"/>
                    <a:pt x="2807" y="447"/>
                    <a:pt x="4254" y="168"/>
                  </a:cubicBezTo>
                  <a:cubicBezTo>
                    <a:pt x="4324" y="133"/>
                    <a:pt x="4324" y="28"/>
                    <a:pt x="4254" y="11"/>
                  </a:cubicBezTo>
                  <a:cubicBezTo>
                    <a:pt x="4193" y="4"/>
                    <a:pt x="4132" y="0"/>
                    <a:pt x="4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1239100" y="2080375"/>
              <a:ext cx="1171400" cy="1403550"/>
            </a:xfrm>
            <a:custGeom>
              <a:avLst/>
              <a:gdLst/>
              <a:ahLst/>
              <a:cxnLst/>
              <a:rect l="l" t="t" r="r" b="b"/>
              <a:pathLst>
                <a:path w="46856" h="56142" extrusionOk="0">
                  <a:moveTo>
                    <a:pt x="33692" y="0"/>
                  </a:moveTo>
                  <a:cubicBezTo>
                    <a:pt x="33670" y="0"/>
                    <a:pt x="33648" y="5"/>
                    <a:pt x="33625" y="14"/>
                  </a:cubicBezTo>
                  <a:cubicBezTo>
                    <a:pt x="29302" y="1408"/>
                    <a:pt x="24945" y="2646"/>
                    <a:pt x="20552" y="3779"/>
                  </a:cubicBezTo>
                  <a:cubicBezTo>
                    <a:pt x="16159" y="4912"/>
                    <a:pt x="11767" y="6027"/>
                    <a:pt x="7409" y="7300"/>
                  </a:cubicBezTo>
                  <a:cubicBezTo>
                    <a:pt x="6189" y="7666"/>
                    <a:pt x="4968" y="8014"/>
                    <a:pt x="3748" y="8398"/>
                  </a:cubicBezTo>
                  <a:cubicBezTo>
                    <a:pt x="2563" y="8799"/>
                    <a:pt x="1360" y="9113"/>
                    <a:pt x="140" y="9322"/>
                  </a:cubicBezTo>
                  <a:cubicBezTo>
                    <a:pt x="53" y="9339"/>
                    <a:pt x="1" y="9461"/>
                    <a:pt x="70" y="9548"/>
                  </a:cubicBezTo>
                  <a:cubicBezTo>
                    <a:pt x="53" y="9583"/>
                    <a:pt x="53" y="9618"/>
                    <a:pt x="70" y="9653"/>
                  </a:cubicBezTo>
                  <a:cubicBezTo>
                    <a:pt x="907" y="12686"/>
                    <a:pt x="1831" y="15684"/>
                    <a:pt x="2702" y="18700"/>
                  </a:cubicBezTo>
                  <a:cubicBezTo>
                    <a:pt x="3574" y="21715"/>
                    <a:pt x="4445" y="24748"/>
                    <a:pt x="5300" y="27764"/>
                  </a:cubicBezTo>
                  <a:cubicBezTo>
                    <a:pt x="7008" y="33778"/>
                    <a:pt x="8646" y="39809"/>
                    <a:pt x="10268" y="45840"/>
                  </a:cubicBezTo>
                  <a:cubicBezTo>
                    <a:pt x="10738" y="47548"/>
                    <a:pt x="11191" y="49256"/>
                    <a:pt x="11645" y="50947"/>
                  </a:cubicBezTo>
                  <a:cubicBezTo>
                    <a:pt x="12098" y="52656"/>
                    <a:pt x="12516" y="54364"/>
                    <a:pt x="13022" y="56055"/>
                  </a:cubicBezTo>
                  <a:cubicBezTo>
                    <a:pt x="13022" y="56089"/>
                    <a:pt x="13057" y="56124"/>
                    <a:pt x="13091" y="56124"/>
                  </a:cubicBezTo>
                  <a:cubicBezTo>
                    <a:pt x="13109" y="56142"/>
                    <a:pt x="13126" y="56142"/>
                    <a:pt x="13144" y="56142"/>
                  </a:cubicBezTo>
                  <a:cubicBezTo>
                    <a:pt x="14242" y="56002"/>
                    <a:pt x="15305" y="55758"/>
                    <a:pt x="16334" y="55410"/>
                  </a:cubicBezTo>
                  <a:cubicBezTo>
                    <a:pt x="17432" y="55061"/>
                    <a:pt x="18512" y="54730"/>
                    <a:pt x="19593" y="54416"/>
                  </a:cubicBezTo>
                  <a:cubicBezTo>
                    <a:pt x="21772" y="53789"/>
                    <a:pt x="23968" y="53213"/>
                    <a:pt x="26165" y="52638"/>
                  </a:cubicBezTo>
                  <a:cubicBezTo>
                    <a:pt x="30557" y="51470"/>
                    <a:pt x="34985" y="50407"/>
                    <a:pt x="39360" y="49152"/>
                  </a:cubicBezTo>
                  <a:cubicBezTo>
                    <a:pt x="41818" y="48455"/>
                    <a:pt x="44276" y="47723"/>
                    <a:pt x="46699" y="46921"/>
                  </a:cubicBezTo>
                  <a:cubicBezTo>
                    <a:pt x="46838" y="46851"/>
                    <a:pt x="46856" y="46659"/>
                    <a:pt x="46716" y="46572"/>
                  </a:cubicBezTo>
                  <a:cubicBezTo>
                    <a:pt x="46036" y="43539"/>
                    <a:pt x="45182" y="40523"/>
                    <a:pt x="44380" y="37508"/>
                  </a:cubicBezTo>
                  <a:cubicBezTo>
                    <a:pt x="43579" y="34510"/>
                    <a:pt x="42759" y="31442"/>
                    <a:pt x="41940" y="28409"/>
                  </a:cubicBezTo>
                  <a:cubicBezTo>
                    <a:pt x="40284" y="22378"/>
                    <a:pt x="38593" y="16364"/>
                    <a:pt x="36885" y="10350"/>
                  </a:cubicBezTo>
                  <a:cubicBezTo>
                    <a:pt x="35909" y="6969"/>
                    <a:pt x="34950" y="3569"/>
                    <a:pt x="33904" y="205"/>
                  </a:cubicBezTo>
                  <a:cubicBezTo>
                    <a:pt x="33904" y="170"/>
                    <a:pt x="33869" y="118"/>
                    <a:pt x="33835" y="101"/>
                  </a:cubicBezTo>
                  <a:cubicBezTo>
                    <a:pt x="33809" y="36"/>
                    <a:pt x="33754" y="0"/>
                    <a:pt x="33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1416900" y="2249575"/>
              <a:ext cx="630975" cy="355225"/>
            </a:xfrm>
            <a:custGeom>
              <a:avLst/>
              <a:gdLst/>
              <a:ahLst/>
              <a:cxnLst/>
              <a:rect l="l" t="t" r="r" b="b"/>
              <a:pathLst>
                <a:path w="25239" h="14209" extrusionOk="0">
                  <a:moveTo>
                    <a:pt x="23001" y="0"/>
                  </a:moveTo>
                  <a:cubicBezTo>
                    <a:pt x="22953" y="0"/>
                    <a:pt x="22905" y="26"/>
                    <a:pt x="22888" y="79"/>
                  </a:cubicBezTo>
                  <a:cubicBezTo>
                    <a:pt x="22879" y="70"/>
                    <a:pt x="22870" y="65"/>
                    <a:pt x="22864" y="65"/>
                  </a:cubicBezTo>
                  <a:cubicBezTo>
                    <a:pt x="22857" y="65"/>
                    <a:pt x="22853" y="70"/>
                    <a:pt x="22853" y="79"/>
                  </a:cubicBezTo>
                  <a:cubicBezTo>
                    <a:pt x="19872" y="863"/>
                    <a:pt x="16909" y="1647"/>
                    <a:pt x="13945" y="2467"/>
                  </a:cubicBezTo>
                  <a:cubicBezTo>
                    <a:pt x="10982" y="3286"/>
                    <a:pt x="8036" y="4070"/>
                    <a:pt x="5090" y="4890"/>
                  </a:cubicBezTo>
                  <a:lnTo>
                    <a:pt x="2580" y="5587"/>
                  </a:lnTo>
                  <a:cubicBezTo>
                    <a:pt x="1761" y="5831"/>
                    <a:pt x="907" y="6040"/>
                    <a:pt x="105" y="6336"/>
                  </a:cubicBezTo>
                  <a:cubicBezTo>
                    <a:pt x="18" y="6354"/>
                    <a:pt x="0" y="6458"/>
                    <a:pt x="70" y="6511"/>
                  </a:cubicBezTo>
                  <a:cubicBezTo>
                    <a:pt x="436" y="7783"/>
                    <a:pt x="785" y="9056"/>
                    <a:pt x="1151" y="10328"/>
                  </a:cubicBezTo>
                  <a:cubicBezTo>
                    <a:pt x="1482" y="11531"/>
                    <a:pt x="1796" y="12734"/>
                    <a:pt x="2179" y="13936"/>
                  </a:cubicBezTo>
                  <a:cubicBezTo>
                    <a:pt x="2110" y="13989"/>
                    <a:pt x="2144" y="14076"/>
                    <a:pt x="2232" y="14093"/>
                  </a:cubicBezTo>
                  <a:cubicBezTo>
                    <a:pt x="2232" y="14111"/>
                    <a:pt x="2232" y="14128"/>
                    <a:pt x="2249" y="14145"/>
                  </a:cubicBezTo>
                  <a:cubicBezTo>
                    <a:pt x="2256" y="14189"/>
                    <a:pt x="2288" y="14209"/>
                    <a:pt x="2321" y="14209"/>
                  </a:cubicBezTo>
                  <a:cubicBezTo>
                    <a:pt x="2367" y="14209"/>
                    <a:pt x="2416" y="14171"/>
                    <a:pt x="2406" y="14111"/>
                  </a:cubicBezTo>
                  <a:lnTo>
                    <a:pt x="2406" y="14076"/>
                  </a:lnTo>
                  <a:cubicBezTo>
                    <a:pt x="3853" y="13779"/>
                    <a:pt x="5300" y="13344"/>
                    <a:pt x="6729" y="12960"/>
                  </a:cubicBezTo>
                  <a:cubicBezTo>
                    <a:pt x="8158" y="12577"/>
                    <a:pt x="9657" y="12176"/>
                    <a:pt x="11122" y="11775"/>
                  </a:cubicBezTo>
                  <a:cubicBezTo>
                    <a:pt x="14085" y="10973"/>
                    <a:pt x="17048" y="10154"/>
                    <a:pt x="20011" y="9334"/>
                  </a:cubicBezTo>
                  <a:cubicBezTo>
                    <a:pt x="21685" y="8881"/>
                    <a:pt x="23358" y="8393"/>
                    <a:pt x="25032" y="7923"/>
                  </a:cubicBezTo>
                  <a:cubicBezTo>
                    <a:pt x="25084" y="7923"/>
                    <a:pt x="25119" y="7888"/>
                    <a:pt x="25136" y="7853"/>
                  </a:cubicBezTo>
                  <a:cubicBezTo>
                    <a:pt x="25142" y="7855"/>
                    <a:pt x="25147" y="7856"/>
                    <a:pt x="25153" y="7856"/>
                  </a:cubicBezTo>
                  <a:cubicBezTo>
                    <a:pt x="25199" y="7856"/>
                    <a:pt x="25239" y="7795"/>
                    <a:pt x="25223" y="7748"/>
                  </a:cubicBezTo>
                  <a:cubicBezTo>
                    <a:pt x="24910" y="6458"/>
                    <a:pt x="24544" y="5186"/>
                    <a:pt x="24178" y="3896"/>
                  </a:cubicBezTo>
                  <a:cubicBezTo>
                    <a:pt x="23812" y="2623"/>
                    <a:pt x="23463" y="1351"/>
                    <a:pt x="23114" y="79"/>
                  </a:cubicBezTo>
                  <a:cubicBezTo>
                    <a:pt x="23097" y="26"/>
                    <a:pt x="23049" y="0"/>
                    <a:pt x="23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1484450" y="2322025"/>
              <a:ext cx="483925" cy="138275"/>
            </a:xfrm>
            <a:custGeom>
              <a:avLst/>
              <a:gdLst/>
              <a:ahLst/>
              <a:cxnLst/>
              <a:rect l="l" t="t" r="r" b="b"/>
              <a:pathLst>
                <a:path w="19357" h="5531" extrusionOk="0">
                  <a:moveTo>
                    <a:pt x="19186" y="1"/>
                  </a:moveTo>
                  <a:cubicBezTo>
                    <a:pt x="19177" y="1"/>
                    <a:pt x="19167" y="2"/>
                    <a:pt x="19157" y="4"/>
                  </a:cubicBezTo>
                  <a:cubicBezTo>
                    <a:pt x="14085" y="1172"/>
                    <a:pt x="9065" y="2532"/>
                    <a:pt x="4097" y="4083"/>
                  </a:cubicBezTo>
                  <a:cubicBezTo>
                    <a:pt x="3399" y="4310"/>
                    <a:pt x="2702" y="4536"/>
                    <a:pt x="2005" y="4763"/>
                  </a:cubicBezTo>
                  <a:cubicBezTo>
                    <a:pt x="1360" y="4972"/>
                    <a:pt x="628" y="5147"/>
                    <a:pt x="35" y="5495"/>
                  </a:cubicBezTo>
                  <a:cubicBezTo>
                    <a:pt x="0" y="5495"/>
                    <a:pt x="35" y="5530"/>
                    <a:pt x="53" y="5530"/>
                  </a:cubicBezTo>
                  <a:cubicBezTo>
                    <a:pt x="680" y="5408"/>
                    <a:pt x="1325" y="5216"/>
                    <a:pt x="1935" y="4990"/>
                  </a:cubicBezTo>
                  <a:cubicBezTo>
                    <a:pt x="2563" y="4798"/>
                    <a:pt x="3173" y="4589"/>
                    <a:pt x="3800" y="4397"/>
                  </a:cubicBezTo>
                  <a:cubicBezTo>
                    <a:pt x="5020" y="4014"/>
                    <a:pt x="6241" y="3647"/>
                    <a:pt x="7478" y="3299"/>
                  </a:cubicBezTo>
                  <a:cubicBezTo>
                    <a:pt x="9954" y="2567"/>
                    <a:pt x="12446" y="1887"/>
                    <a:pt x="14956" y="1259"/>
                  </a:cubicBezTo>
                  <a:cubicBezTo>
                    <a:pt x="16386" y="893"/>
                    <a:pt x="17798" y="545"/>
                    <a:pt x="19227" y="231"/>
                  </a:cubicBezTo>
                  <a:cubicBezTo>
                    <a:pt x="19356" y="199"/>
                    <a:pt x="19306" y="1"/>
                    <a:pt x="19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1505025" y="2404900"/>
              <a:ext cx="490900" cy="137375"/>
            </a:xfrm>
            <a:custGeom>
              <a:avLst/>
              <a:gdLst/>
              <a:ahLst/>
              <a:cxnLst/>
              <a:rect l="l" t="t" r="r" b="b"/>
              <a:pathLst>
                <a:path w="19636" h="5495" extrusionOk="0">
                  <a:moveTo>
                    <a:pt x="19469" y="0"/>
                  </a:moveTo>
                  <a:cubicBezTo>
                    <a:pt x="19463" y="0"/>
                    <a:pt x="19456" y="0"/>
                    <a:pt x="19450" y="1"/>
                  </a:cubicBezTo>
                  <a:cubicBezTo>
                    <a:pt x="14395" y="1361"/>
                    <a:pt x="9357" y="2755"/>
                    <a:pt x="4302" y="4167"/>
                  </a:cubicBezTo>
                  <a:cubicBezTo>
                    <a:pt x="2890" y="4568"/>
                    <a:pt x="1461" y="4934"/>
                    <a:pt x="49" y="5387"/>
                  </a:cubicBezTo>
                  <a:cubicBezTo>
                    <a:pt x="1" y="5404"/>
                    <a:pt x="12" y="5494"/>
                    <a:pt x="69" y="5494"/>
                  </a:cubicBezTo>
                  <a:cubicBezTo>
                    <a:pt x="73" y="5494"/>
                    <a:pt x="78" y="5493"/>
                    <a:pt x="84" y="5492"/>
                  </a:cubicBezTo>
                  <a:cubicBezTo>
                    <a:pt x="2629" y="4899"/>
                    <a:pt x="5139" y="4150"/>
                    <a:pt x="7666" y="3453"/>
                  </a:cubicBezTo>
                  <a:cubicBezTo>
                    <a:pt x="10176" y="2755"/>
                    <a:pt x="12704" y="2076"/>
                    <a:pt x="15231" y="1396"/>
                  </a:cubicBezTo>
                  <a:cubicBezTo>
                    <a:pt x="16661" y="995"/>
                    <a:pt x="18090" y="594"/>
                    <a:pt x="19520" y="210"/>
                  </a:cubicBezTo>
                  <a:cubicBezTo>
                    <a:pt x="19636" y="161"/>
                    <a:pt x="19594" y="0"/>
                    <a:pt x="19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2220225" y="2684700"/>
              <a:ext cx="146700" cy="520050"/>
            </a:xfrm>
            <a:custGeom>
              <a:avLst/>
              <a:gdLst/>
              <a:ahLst/>
              <a:cxnLst/>
              <a:rect l="l" t="t" r="r" b="b"/>
              <a:pathLst>
                <a:path w="5868" h="20802" extrusionOk="0">
                  <a:moveTo>
                    <a:pt x="116" y="0"/>
                  </a:moveTo>
                  <a:cubicBezTo>
                    <a:pt x="59" y="0"/>
                    <a:pt x="0" y="49"/>
                    <a:pt x="11" y="122"/>
                  </a:cubicBezTo>
                  <a:cubicBezTo>
                    <a:pt x="98" y="471"/>
                    <a:pt x="133" y="837"/>
                    <a:pt x="220" y="1185"/>
                  </a:cubicBezTo>
                  <a:cubicBezTo>
                    <a:pt x="290" y="1534"/>
                    <a:pt x="394" y="1883"/>
                    <a:pt x="499" y="2231"/>
                  </a:cubicBezTo>
                  <a:cubicBezTo>
                    <a:pt x="673" y="2894"/>
                    <a:pt x="830" y="3556"/>
                    <a:pt x="987" y="4236"/>
                  </a:cubicBezTo>
                  <a:cubicBezTo>
                    <a:pt x="1301" y="5578"/>
                    <a:pt x="1597" y="6920"/>
                    <a:pt x="1911" y="8262"/>
                  </a:cubicBezTo>
                  <a:cubicBezTo>
                    <a:pt x="2521" y="10982"/>
                    <a:pt x="3096" y="13701"/>
                    <a:pt x="3950" y="16350"/>
                  </a:cubicBezTo>
                  <a:cubicBezTo>
                    <a:pt x="4177" y="17083"/>
                    <a:pt x="4421" y="17832"/>
                    <a:pt x="4682" y="18564"/>
                  </a:cubicBezTo>
                  <a:cubicBezTo>
                    <a:pt x="4822" y="18930"/>
                    <a:pt x="4961" y="19314"/>
                    <a:pt x="5118" y="19680"/>
                  </a:cubicBezTo>
                  <a:cubicBezTo>
                    <a:pt x="5275" y="20063"/>
                    <a:pt x="5449" y="20377"/>
                    <a:pt x="5606" y="20743"/>
                  </a:cubicBezTo>
                  <a:cubicBezTo>
                    <a:pt x="5623" y="20784"/>
                    <a:pt x="5660" y="20801"/>
                    <a:pt x="5700" y="20801"/>
                  </a:cubicBezTo>
                  <a:cubicBezTo>
                    <a:pt x="5778" y="20801"/>
                    <a:pt x="5868" y="20731"/>
                    <a:pt x="5833" y="20639"/>
                  </a:cubicBezTo>
                  <a:cubicBezTo>
                    <a:pt x="5693" y="20307"/>
                    <a:pt x="5606" y="19959"/>
                    <a:pt x="5484" y="19628"/>
                  </a:cubicBezTo>
                  <a:cubicBezTo>
                    <a:pt x="5362" y="19296"/>
                    <a:pt x="5240" y="18965"/>
                    <a:pt x="5135" y="18617"/>
                  </a:cubicBezTo>
                  <a:cubicBezTo>
                    <a:pt x="4909" y="17972"/>
                    <a:pt x="4700" y="17309"/>
                    <a:pt x="4490" y="16664"/>
                  </a:cubicBezTo>
                  <a:cubicBezTo>
                    <a:pt x="4107" y="15357"/>
                    <a:pt x="3776" y="14015"/>
                    <a:pt x="3462" y="12672"/>
                  </a:cubicBezTo>
                  <a:cubicBezTo>
                    <a:pt x="2817" y="9971"/>
                    <a:pt x="2277" y="7234"/>
                    <a:pt x="1579" y="4550"/>
                  </a:cubicBezTo>
                  <a:cubicBezTo>
                    <a:pt x="1388" y="3783"/>
                    <a:pt x="1196" y="3033"/>
                    <a:pt x="987" y="2284"/>
                  </a:cubicBezTo>
                  <a:cubicBezTo>
                    <a:pt x="882" y="1935"/>
                    <a:pt x="778" y="1569"/>
                    <a:pt x="673" y="1203"/>
                  </a:cubicBezTo>
                  <a:cubicBezTo>
                    <a:pt x="534" y="802"/>
                    <a:pt x="359" y="453"/>
                    <a:pt x="202" y="70"/>
                  </a:cubicBezTo>
                  <a:cubicBezTo>
                    <a:pt x="189" y="21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2161200" y="2502150"/>
              <a:ext cx="44925" cy="125800"/>
            </a:xfrm>
            <a:custGeom>
              <a:avLst/>
              <a:gdLst/>
              <a:ahLst/>
              <a:cxnLst/>
              <a:rect l="l" t="t" r="r" b="b"/>
              <a:pathLst>
                <a:path w="1797" h="5032" extrusionOk="0">
                  <a:moveTo>
                    <a:pt x="102" y="1"/>
                  </a:moveTo>
                  <a:cubicBezTo>
                    <a:pt x="49" y="1"/>
                    <a:pt x="1" y="44"/>
                    <a:pt x="1" y="103"/>
                  </a:cubicBezTo>
                  <a:cubicBezTo>
                    <a:pt x="88" y="521"/>
                    <a:pt x="210" y="940"/>
                    <a:pt x="402" y="1323"/>
                  </a:cubicBezTo>
                  <a:cubicBezTo>
                    <a:pt x="559" y="1724"/>
                    <a:pt x="698" y="2142"/>
                    <a:pt x="838" y="2543"/>
                  </a:cubicBezTo>
                  <a:cubicBezTo>
                    <a:pt x="977" y="2962"/>
                    <a:pt x="1117" y="3380"/>
                    <a:pt x="1256" y="3781"/>
                  </a:cubicBezTo>
                  <a:cubicBezTo>
                    <a:pt x="1343" y="4199"/>
                    <a:pt x="1483" y="4618"/>
                    <a:pt x="1657" y="5001"/>
                  </a:cubicBezTo>
                  <a:cubicBezTo>
                    <a:pt x="1671" y="5022"/>
                    <a:pt x="1695" y="5032"/>
                    <a:pt x="1720" y="5032"/>
                  </a:cubicBezTo>
                  <a:cubicBezTo>
                    <a:pt x="1758" y="5032"/>
                    <a:pt x="1796" y="5009"/>
                    <a:pt x="1796" y="4966"/>
                  </a:cubicBezTo>
                  <a:cubicBezTo>
                    <a:pt x="1762" y="4531"/>
                    <a:pt x="1674" y="4112"/>
                    <a:pt x="1535" y="3711"/>
                  </a:cubicBezTo>
                  <a:cubicBezTo>
                    <a:pt x="1413" y="3275"/>
                    <a:pt x="1291" y="2840"/>
                    <a:pt x="1151" y="2421"/>
                  </a:cubicBezTo>
                  <a:cubicBezTo>
                    <a:pt x="995" y="1986"/>
                    <a:pt x="855" y="1567"/>
                    <a:pt x="698" y="1149"/>
                  </a:cubicBezTo>
                  <a:cubicBezTo>
                    <a:pt x="576" y="748"/>
                    <a:pt x="402" y="364"/>
                    <a:pt x="175" y="33"/>
                  </a:cubicBezTo>
                  <a:cubicBezTo>
                    <a:pt x="153" y="11"/>
                    <a:pt x="127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2245175" y="2962525"/>
              <a:ext cx="54275" cy="152975"/>
            </a:xfrm>
            <a:custGeom>
              <a:avLst/>
              <a:gdLst/>
              <a:ahLst/>
              <a:cxnLst/>
              <a:rect l="l" t="t" r="r" b="b"/>
              <a:pathLst>
                <a:path w="2171" h="6119" extrusionOk="0">
                  <a:moveTo>
                    <a:pt x="233" y="0"/>
                  </a:moveTo>
                  <a:cubicBezTo>
                    <a:pt x="120" y="0"/>
                    <a:pt x="0" y="122"/>
                    <a:pt x="24" y="252"/>
                  </a:cubicBezTo>
                  <a:cubicBezTo>
                    <a:pt x="128" y="740"/>
                    <a:pt x="285" y="1228"/>
                    <a:pt x="459" y="1699"/>
                  </a:cubicBezTo>
                  <a:cubicBezTo>
                    <a:pt x="616" y="2187"/>
                    <a:pt x="791" y="2675"/>
                    <a:pt x="947" y="3163"/>
                  </a:cubicBezTo>
                  <a:cubicBezTo>
                    <a:pt x="1279" y="4139"/>
                    <a:pt x="1645" y="5081"/>
                    <a:pt x="1976" y="6057"/>
                  </a:cubicBezTo>
                  <a:cubicBezTo>
                    <a:pt x="1990" y="6099"/>
                    <a:pt x="2027" y="6119"/>
                    <a:pt x="2064" y="6119"/>
                  </a:cubicBezTo>
                  <a:cubicBezTo>
                    <a:pt x="2118" y="6119"/>
                    <a:pt x="2171" y="6077"/>
                    <a:pt x="2150" y="6004"/>
                  </a:cubicBezTo>
                  <a:cubicBezTo>
                    <a:pt x="1871" y="5011"/>
                    <a:pt x="1610" y="4017"/>
                    <a:pt x="1314" y="3024"/>
                  </a:cubicBezTo>
                  <a:cubicBezTo>
                    <a:pt x="1157" y="2536"/>
                    <a:pt x="1017" y="2048"/>
                    <a:pt x="878" y="1577"/>
                  </a:cubicBezTo>
                  <a:cubicBezTo>
                    <a:pt x="738" y="1071"/>
                    <a:pt x="564" y="583"/>
                    <a:pt x="372" y="95"/>
                  </a:cubicBezTo>
                  <a:cubicBezTo>
                    <a:pt x="339" y="28"/>
                    <a:pt x="287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BIG_NUMBER_1">
    <p:bg>
      <p:bgPr>
        <a:solidFill>
          <a:schemeClr val="accent1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5"/>
          <p:cNvSpPr/>
          <p:nvPr/>
        </p:nvSpPr>
        <p:spPr>
          <a:xfrm>
            <a:off x="7691227" y="3381479"/>
            <a:ext cx="470847" cy="626957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5"/>
          <p:cNvSpPr/>
          <p:nvPr/>
        </p:nvSpPr>
        <p:spPr>
          <a:xfrm rot="-926352">
            <a:off x="7437927" y="3039529"/>
            <a:ext cx="470853" cy="626965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5"/>
          <p:cNvSpPr/>
          <p:nvPr/>
        </p:nvSpPr>
        <p:spPr>
          <a:xfrm rot="3750986" flipH="1">
            <a:off x="1153252" y="1718703"/>
            <a:ext cx="470854" cy="626966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9" name="Google Shape;1189;p15"/>
          <p:cNvGrpSpPr/>
          <p:nvPr/>
        </p:nvGrpSpPr>
        <p:grpSpPr>
          <a:xfrm rot="-6864609">
            <a:off x="6929406" y="988064"/>
            <a:ext cx="2610131" cy="682917"/>
            <a:chOff x="6637390" y="3260496"/>
            <a:chExt cx="1806226" cy="472583"/>
          </a:xfrm>
        </p:grpSpPr>
        <p:sp>
          <p:nvSpPr>
            <p:cNvPr id="1190" name="Google Shape;1190;p15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5"/>
          <p:cNvGrpSpPr/>
          <p:nvPr/>
        </p:nvGrpSpPr>
        <p:grpSpPr>
          <a:xfrm>
            <a:off x="-1" y="4055581"/>
            <a:ext cx="714596" cy="1096238"/>
            <a:chOff x="4586061" y="559056"/>
            <a:chExt cx="407015" cy="624388"/>
          </a:xfrm>
        </p:grpSpPr>
        <p:sp>
          <p:nvSpPr>
            <p:cNvPr id="1214" name="Google Shape;1214;p15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" name="Google Shape;1224;p15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5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5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5"/>
          <p:cNvSpPr/>
          <p:nvPr/>
        </p:nvSpPr>
        <p:spPr>
          <a:xfrm>
            <a:off x="8102452" y="425527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5"/>
          <p:cNvSpPr/>
          <p:nvPr/>
        </p:nvSpPr>
        <p:spPr>
          <a:xfrm>
            <a:off x="7676502" y="45783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5"/>
          <p:cNvSpPr txBox="1">
            <a:spLocks noGrp="1"/>
          </p:cNvSpPr>
          <p:nvPr>
            <p:ph type="title" hasCustomPrompt="1"/>
          </p:nvPr>
        </p:nvSpPr>
        <p:spPr>
          <a:xfrm>
            <a:off x="2592040" y="1470823"/>
            <a:ext cx="9849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6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0" name="Google Shape;1230;p15"/>
          <p:cNvSpPr txBox="1">
            <a:spLocks noGrp="1"/>
          </p:cNvSpPr>
          <p:nvPr>
            <p:ph type="title" idx="2"/>
          </p:nvPr>
        </p:nvSpPr>
        <p:spPr>
          <a:xfrm>
            <a:off x="1895740" y="1952300"/>
            <a:ext cx="23775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1" name="Google Shape;1231;p15"/>
          <p:cNvSpPr txBox="1">
            <a:spLocks noGrp="1"/>
          </p:cNvSpPr>
          <p:nvPr>
            <p:ph type="subTitle" idx="1"/>
          </p:nvPr>
        </p:nvSpPr>
        <p:spPr>
          <a:xfrm>
            <a:off x="1895740" y="2308375"/>
            <a:ext cx="23775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2" name="Google Shape;1232;p15"/>
          <p:cNvSpPr txBox="1">
            <a:spLocks noGrp="1"/>
          </p:cNvSpPr>
          <p:nvPr>
            <p:ph type="title" idx="3" hasCustomPrompt="1"/>
          </p:nvPr>
        </p:nvSpPr>
        <p:spPr>
          <a:xfrm>
            <a:off x="5567060" y="1470825"/>
            <a:ext cx="984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6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3" name="Google Shape;1233;p15"/>
          <p:cNvSpPr txBox="1">
            <a:spLocks noGrp="1"/>
          </p:cNvSpPr>
          <p:nvPr>
            <p:ph type="title" idx="4"/>
          </p:nvPr>
        </p:nvSpPr>
        <p:spPr>
          <a:xfrm>
            <a:off x="4870760" y="1953375"/>
            <a:ext cx="23775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4" name="Google Shape;1234;p15"/>
          <p:cNvSpPr txBox="1">
            <a:spLocks noGrp="1"/>
          </p:cNvSpPr>
          <p:nvPr>
            <p:ph type="subTitle" idx="5"/>
          </p:nvPr>
        </p:nvSpPr>
        <p:spPr>
          <a:xfrm>
            <a:off x="4870760" y="2311100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5" name="Google Shape;1235;p15"/>
          <p:cNvSpPr txBox="1">
            <a:spLocks noGrp="1"/>
          </p:cNvSpPr>
          <p:nvPr>
            <p:ph type="title" idx="6" hasCustomPrompt="1"/>
          </p:nvPr>
        </p:nvSpPr>
        <p:spPr>
          <a:xfrm>
            <a:off x="2592040" y="3137025"/>
            <a:ext cx="984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6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6" name="Google Shape;1236;p15"/>
          <p:cNvSpPr txBox="1">
            <a:spLocks noGrp="1"/>
          </p:cNvSpPr>
          <p:nvPr>
            <p:ph type="title" idx="7"/>
          </p:nvPr>
        </p:nvSpPr>
        <p:spPr>
          <a:xfrm>
            <a:off x="1895740" y="3622000"/>
            <a:ext cx="23775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7" name="Google Shape;1237;p15"/>
          <p:cNvSpPr txBox="1">
            <a:spLocks noGrp="1"/>
          </p:cNvSpPr>
          <p:nvPr>
            <p:ph type="subTitle" idx="8"/>
          </p:nvPr>
        </p:nvSpPr>
        <p:spPr>
          <a:xfrm>
            <a:off x="1895740" y="3979725"/>
            <a:ext cx="23775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8" name="Google Shape;1238;p15"/>
          <p:cNvSpPr txBox="1">
            <a:spLocks noGrp="1"/>
          </p:cNvSpPr>
          <p:nvPr>
            <p:ph type="title" idx="9" hasCustomPrompt="1"/>
          </p:nvPr>
        </p:nvSpPr>
        <p:spPr>
          <a:xfrm>
            <a:off x="5567060" y="3139173"/>
            <a:ext cx="9849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6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9" name="Google Shape;1239;p15"/>
          <p:cNvSpPr txBox="1">
            <a:spLocks noGrp="1"/>
          </p:cNvSpPr>
          <p:nvPr>
            <p:ph type="title" idx="13"/>
          </p:nvPr>
        </p:nvSpPr>
        <p:spPr>
          <a:xfrm>
            <a:off x="4870760" y="3623075"/>
            <a:ext cx="23775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40" name="Google Shape;1240;p15"/>
          <p:cNvSpPr txBox="1">
            <a:spLocks noGrp="1"/>
          </p:cNvSpPr>
          <p:nvPr>
            <p:ph type="subTitle" idx="14"/>
          </p:nvPr>
        </p:nvSpPr>
        <p:spPr>
          <a:xfrm>
            <a:off x="4870760" y="3980800"/>
            <a:ext cx="23775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1" name="Google Shape;1241;p15"/>
          <p:cNvSpPr txBox="1">
            <a:spLocks noGrp="1"/>
          </p:cNvSpPr>
          <p:nvPr>
            <p:ph type="title" idx="15"/>
          </p:nvPr>
        </p:nvSpPr>
        <p:spPr>
          <a:xfrm>
            <a:off x="714600" y="445025"/>
            <a:ext cx="7708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IG_NUMBER_1_1_2">
    <p:bg>
      <p:bgPr>
        <a:solidFill>
          <a:schemeClr val="accent2"/>
        </a:soli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3" name="Google Shape;1243;p16"/>
          <p:cNvCxnSpPr/>
          <p:nvPr/>
        </p:nvCxnSpPr>
        <p:spPr>
          <a:xfrm>
            <a:off x="1940181" y="2440034"/>
            <a:ext cx="53550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44" name="Google Shape;1244;p16"/>
          <p:cNvGrpSpPr/>
          <p:nvPr/>
        </p:nvGrpSpPr>
        <p:grpSpPr>
          <a:xfrm>
            <a:off x="1291204" y="1176731"/>
            <a:ext cx="574084" cy="678166"/>
            <a:chOff x="3791726" y="2629472"/>
            <a:chExt cx="347046" cy="409966"/>
          </a:xfrm>
        </p:grpSpPr>
        <p:sp>
          <p:nvSpPr>
            <p:cNvPr id="1245" name="Google Shape;1245;p16"/>
            <p:cNvSpPr/>
            <p:nvPr/>
          </p:nvSpPr>
          <p:spPr>
            <a:xfrm>
              <a:off x="3791726" y="2629472"/>
              <a:ext cx="347046" cy="409966"/>
            </a:xfrm>
            <a:custGeom>
              <a:avLst/>
              <a:gdLst/>
              <a:ahLst/>
              <a:cxnLst/>
              <a:rect l="l" t="t" r="r" b="b"/>
              <a:pathLst>
                <a:path w="11401" h="13468" extrusionOk="0">
                  <a:moveTo>
                    <a:pt x="7601" y="1"/>
                  </a:moveTo>
                  <a:cubicBezTo>
                    <a:pt x="7583" y="1"/>
                    <a:pt x="7566" y="1"/>
                    <a:pt x="7549" y="18"/>
                  </a:cubicBezTo>
                  <a:cubicBezTo>
                    <a:pt x="7549" y="18"/>
                    <a:pt x="7549" y="36"/>
                    <a:pt x="7549" y="36"/>
                  </a:cubicBezTo>
                  <a:lnTo>
                    <a:pt x="7496" y="36"/>
                  </a:lnTo>
                  <a:cubicBezTo>
                    <a:pt x="6869" y="210"/>
                    <a:pt x="6294" y="384"/>
                    <a:pt x="5649" y="576"/>
                  </a:cubicBezTo>
                  <a:cubicBezTo>
                    <a:pt x="5004" y="768"/>
                    <a:pt x="4324" y="994"/>
                    <a:pt x="3714" y="1186"/>
                  </a:cubicBezTo>
                  <a:cubicBezTo>
                    <a:pt x="3086" y="1395"/>
                    <a:pt x="2476" y="1622"/>
                    <a:pt x="1866" y="1831"/>
                  </a:cubicBezTo>
                  <a:lnTo>
                    <a:pt x="1831" y="1848"/>
                  </a:lnTo>
                  <a:cubicBezTo>
                    <a:pt x="1517" y="1953"/>
                    <a:pt x="1221" y="2058"/>
                    <a:pt x="925" y="2180"/>
                  </a:cubicBezTo>
                  <a:cubicBezTo>
                    <a:pt x="646" y="2267"/>
                    <a:pt x="367" y="2389"/>
                    <a:pt x="105" y="2546"/>
                  </a:cubicBezTo>
                  <a:cubicBezTo>
                    <a:pt x="88" y="2546"/>
                    <a:pt x="88" y="2528"/>
                    <a:pt x="71" y="2528"/>
                  </a:cubicBezTo>
                  <a:cubicBezTo>
                    <a:pt x="65" y="2523"/>
                    <a:pt x="60" y="2521"/>
                    <a:pt x="55" y="2521"/>
                  </a:cubicBezTo>
                  <a:cubicBezTo>
                    <a:pt x="43" y="2521"/>
                    <a:pt x="31" y="2533"/>
                    <a:pt x="18" y="2546"/>
                  </a:cubicBezTo>
                  <a:cubicBezTo>
                    <a:pt x="1" y="2650"/>
                    <a:pt x="1" y="2755"/>
                    <a:pt x="53" y="2859"/>
                  </a:cubicBezTo>
                  <a:cubicBezTo>
                    <a:pt x="105" y="3016"/>
                    <a:pt x="158" y="3173"/>
                    <a:pt x="210" y="3330"/>
                  </a:cubicBezTo>
                  <a:cubicBezTo>
                    <a:pt x="315" y="3626"/>
                    <a:pt x="419" y="3923"/>
                    <a:pt x="506" y="4236"/>
                  </a:cubicBezTo>
                  <a:cubicBezTo>
                    <a:pt x="681" y="4829"/>
                    <a:pt x="890" y="5387"/>
                    <a:pt x="1134" y="5945"/>
                  </a:cubicBezTo>
                  <a:cubicBezTo>
                    <a:pt x="1134" y="5962"/>
                    <a:pt x="1134" y="5962"/>
                    <a:pt x="1134" y="5962"/>
                  </a:cubicBezTo>
                  <a:cubicBezTo>
                    <a:pt x="1186" y="6154"/>
                    <a:pt x="1430" y="6241"/>
                    <a:pt x="1552" y="6346"/>
                  </a:cubicBezTo>
                  <a:cubicBezTo>
                    <a:pt x="1727" y="6468"/>
                    <a:pt x="1883" y="6624"/>
                    <a:pt x="2040" y="6781"/>
                  </a:cubicBezTo>
                  <a:cubicBezTo>
                    <a:pt x="2389" y="7130"/>
                    <a:pt x="2668" y="7566"/>
                    <a:pt x="2825" y="8036"/>
                  </a:cubicBezTo>
                  <a:cubicBezTo>
                    <a:pt x="2947" y="8490"/>
                    <a:pt x="2947" y="8978"/>
                    <a:pt x="2825" y="9448"/>
                  </a:cubicBezTo>
                  <a:cubicBezTo>
                    <a:pt x="2755" y="9727"/>
                    <a:pt x="2546" y="10146"/>
                    <a:pt x="2685" y="10442"/>
                  </a:cubicBezTo>
                  <a:cubicBezTo>
                    <a:pt x="2772" y="10930"/>
                    <a:pt x="2894" y="11401"/>
                    <a:pt x="3051" y="11854"/>
                  </a:cubicBezTo>
                  <a:cubicBezTo>
                    <a:pt x="3121" y="12115"/>
                    <a:pt x="3208" y="12377"/>
                    <a:pt x="3295" y="12638"/>
                  </a:cubicBezTo>
                  <a:cubicBezTo>
                    <a:pt x="3365" y="12900"/>
                    <a:pt x="3452" y="13161"/>
                    <a:pt x="3557" y="13405"/>
                  </a:cubicBezTo>
                  <a:cubicBezTo>
                    <a:pt x="3567" y="13444"/>
                    <a:pt x="3604" y="13467"/>
                    <a:pt x="3641" y="13467"/>
                  </a:cubicBezTo>
                  <a:cubicBezTo>
                    <a:pt x="3670" y="13467"/>
                    <a:pt x="3698" y="13453"/>
                    <a:pt x="3714" y="13423"/>
                  </a:cubicBezTo>
                  <a:cubicBezTo>
                    <a:pt x="4027" y="13370"/>
                    <a:pt x="4324" y="13283"/>
                    <a:pt x="4620" y="13179"/>
                  </a:cubicBezTo>
                  <a:cubicBezTo>
                    <a:pt x="4934" y="13091"/>
                    <a:pt x="5248" y="12969"/>
                    <a:pt x="5579" y="12865"/>
                  </a:cubicBezTo>
                  <a:cubicBezTo>
                    <a:pt x="6224" y="12673"/>
                    <a:pt x="6886" y="12446"/>
                    <a:pt x="7496" y="12255"/>
                  </a:cubicBezTo>
                  <a:cubicBezTo>
                    <a:pt x="8106" y="12063"/>
                    <a:pt x="8734" y="11941"/>
                    <a:pt x="9361" y="11732"/>
                  </a:cubicBezTo>
                  <a:cubicBezTo>
                    <a:pt x="9989" y="11523"/>
                    <a:pt x="10564" y="11104"/>
                    <a:pt x="11244" y="11052"/>
                  </a:cubicBezTo>
                  <a:cubicBezTo>
                    <a:pt x="11349" y="11035"/>
                    <a:pt x="11401" y="10913"/>
                    <a:pt x="11314" y="10843"/>
                  </a:cubicBezTo>
                  <a:cubicBezTo>
                    <a:pt x="11314" y="10825"/>
                    <a:pt x="11331" y="10808"/>
                    <a:pt x="11331" y="10808"/>
                  </a:cubicBezTo>
                  <a:cubicBezTo>
                    <a:pt x="11261" y="10546"/>
                    <a:pt x="11174" y="10285"/>
                    <a:pt x="11070" y="10024"/>
                  </a:cubicBezTo>
                  <a:cubicBezTo>
                    <a:pt x="10983" y="9780"/>
                    <a:pt x="10878" y="9518"/>
                    <a:pt x="10791" y="9257"/>
                  </a:cubicBezTo>
                  <a:cubicBezTo>
                    <a:pt x="10651" y="8803"/>
                    <a:pt x="10460" y="8350"/>
                    <a:pt x="10216" y="7914"/>
                  </a:cubicBezTo>
                  <a:cubicBezTo>
                    <a:pt x="10181" y="7583"/>
                    <a:pt x="9762" y="7391"/>
                    <a:pt x="9518" y="7200"/>
                  </a:cubicBezTo>
                  <a:cubicBezTo>
                    <a:pt x="9152" y="6903"/>
                    <a:pt x="8856" y="6520"/>
                    <a:pt x="8682" y="6067"/>
                  </a:cubicBezTo>
                  <a:cubicBezTo>
                    <a:pt x="8525" y="5596"/>
                    <a:pt x="8472" y="5091"/>
                    <a:pt x="8542" y="4585"/>
                  </a:cubicBezTo>
                  <a:cubicBezTo>
                    <a:pt x="8577" y="4376"/>
                    <a:pt x="8612" y="4167"/>
                    <a:pt x="8664" y="3958"/>
                  </a:cubicBezTo>
                  <a:cubicBezTo>
                    <a:pt x="8716" y="3801"/>
                    <a:pt x="8856" y="3574"/>
                    <a:pt x="8769" y="3417"/>
                  </a:cubicBezTo>
                  <a:cubicBezTo>
                    <a:pt x="8769" y="3400"/>
                    <a:pt x="8769" y="3400"/>
                    <a:pt x="8769" y="3400"/>
                  </a:cubicBezTo>
                  <a:cubicBezTo>
                    <a:pt x="8629" y="2807"/>
                    <a:pt x="8455" y="2214"/>
                    <a:pt x="8228" y="1657"/>
                  </a:cubicBezTo>
                  <a:cubicBezTo>
                    <a:pt x="8124" y="1343"/>
                    <a:pt x="8019" y="1047"/>
                    <a:pt x="7915" y="750"/>
                  </a:cubicBezTo>
                  <a:cubicBezTo>
                    <a:pt x="7862" y="593"/>
                    <a:pt x="7827" y="419"/>
                    <a:pt x="7758" y="262"/>
                  </a:cubicBezTo>
                  <a:cubicBezTo>
                    <a:pt x="7740" y="158"/>
                    <a:pt x="7688" y="70"/>
                    <a:pt x="7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3846914" y="2647523"/>
              <a:ext cx="213354" cy="324490"/>
            </a:xfrm>
            <a:custGeom>
              <a:avLst/>
              <a:gdLst/>
              <a:ahLst/>
              <a:cxnLst/>
              <a:rect l="l" t="t" r="r" b="b"/>
              <a:pathLst>
                <a:path w="7009" h="10660" extrusionOk="0">
                  <a:moveTo>
                    <a:pt x="3818" y="0"/>
                  </a:moveTo>
                  <a:cubicBezTo>
                    <a:pt x="3173" y="192"/>
                    <a:pt x="2528" y="384"/>
                    <a:pt x="1883" y="610"/>
                  </a:cubicBezTo>
                  <a:cubicBezTo>
                    <a:pt x="1500" y="732"/>
                    <a:pt x="1134" y="872"/>
                    <a:pt x="750" y="994"/>
                  </a:cubicBezTo>
                  <a:cubicBezTo>
                    <a:pt x="506" y="1081"/>
                    <a:pt x="280" y="1168"/>
                    <a:pt x="36" y="1255"/>
                  </a:cubicBezTo>
                  <a:lnTo>
                    <a:pt x="1" y="1255"/>
                  </a:lnTo>
                  <a:cubicBezTo>
                    <a:pt x="559" y="2807"/>
                    <a:pt x="1099" y="4341"/>
                    <a:pt x="1604" y="5892"/>
                  </a:cubicBezTo>
                  <a:cubicBezTo>
                    <a:pt x="1866" y="6676"/>
                    <a:pt x="2127" y="7443"/>
                    <a:pt x="2371" y="8245"/>
                  </a:cubicBezTo>
                  <a:cubicBezTo>
                    <a:pt x="2615" y="9030"/>
                    <a:pt x="2825" y="9866"/>
                    <a:pt x="3138" y="10633"/>
                  </a:cubicBezTo>
                  <a:cubicBezTo>
                    <a:pt x="3138" y="10651"/>
                    <a:pt x="3151" y="10659"/>
                    <a:pt x="3164" y="10659"/>
                  </a:cubicBezTo>
                  <a:cubicBezTo>
                    <a:pt x="3178" y="10659"/>
                    <a:pt x="3191" y="10651"/>
                    <a:pt x="3191" y="10633"/>
                  </a:cubicBezTo>
                  <a:cubicBezTo>
                    <a:pt x="3470" y="10598"/>
                    <a:pt x="3748" y="10546"/>
                    <a:pt x="4010" y="10476"/>
                  </a:cubicBezTo>
                  <a:cubicBezTo>
                    <a:pt x="4393" y="10372"/>
                    <a:pt x="4759" y="10267"/>
                    <a:pt x="5143" y="10163"/>
                  </a:cubicBezTo>
                  <a:cubicBezTo>
                    <a:pt x="5753" y="10041"/>
                    <a:pt x="6346" y="9814"/>
                    <a:pt x="6903" y="9518"/>
                  </a:cubicBezTo>
                  <a:cubicBezTo>
                    <a:pt x="7008" y="9465"/>
                    <a:pt x="6938" y="9343"/>
                    <a:pt x="6869" y="9326"/>
                  </a:cubicBezTo>
                  <a:cubicBezTo>
                    <a:pt x="6694" y="8559"/>
                    <a:pt x="6415" y="7775"/>
                    <a:pt x="6171" y="7008"/>
                  </a:cubicBezTo>
                  <a:cubicBezTo>
                    <a:pt x="5927" y="6223"/>
                    <a:pt x="5683" y="5439"/>
                    <a:pt x="5422" y="4620"/>
                  </a:cubicBezTo>
                  <a:cubicBezTo>
                    <a:pt x="4899" y="3068"/>
                    <a:pt x="4376" y="1534"/>
                    <a:pt x="3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3869744" y="2646975"/>
              <a:ext cx="190524" cy="319468"/>
            </a:xfrm>
            <a:custGeom>
              <a:avLst/>
              <a:gdLst/>
              <a:ahLst/>
              <a:cxnLst/>
              <a:rect l="l" t="t" r="r" b="b"/>
              <a:pathLst>
                <a:path w="6259" h="10495" extrusionOk="0">
                  <a:moveTo>
                    <a:pt x="3068" y="1"/>
                  </a:moveTo>
                  <a:cubicBezTo>
                    <a:pt x="2423" y="210"/>
                    <a:pt x="1778" y="402"/>
                    <a:pt x="1133" y="628"/>
                  </a:cubicBezTo>
                  <a:cubicBezTo>
                    <a:pt x="907" y="698"/>
                    <a:pt x="663" y="785"/>
                    <a:pt x="436" y="872"/>
                  </a:cubicBezTo>
                  <a:lnTo>
                    <a:pt x="0" y="1012"/>
                  </a:lnTo>
                  <a:cubicBezTo>
                    <a:pt x="1081" y="4167"/>
                    <a:pt x="2144" y="7339"/>
                    <a:pt x="3260" y="10494"/>
                  </a:cubicBezTo>
                  <a:cubicBezTo>
                    <a:pt x="3399" y="10460"/>
                    <a:pt x="3556" y="10407"/>
                    <a:pt x="3696" y="10372"/>
                  </a:cubicBezTo>
                  <a:lnTo>
                    <a:pt x="4393" y="10181"/>
                  </a:lnTo>
                  <a:cubicBezTo>
                    <a:pt x="5003" y="10059"/>
                    <a:pt x="5596" y="9832"/>
                    <a:pt x="6153" y="9536"/>
                  </a:cubicBezTo>
                  <a:cubicBezTo>
                    <a:pt x="6258" y="9483"/>
                    <a:pt x="6188" y="9361"/>
                    <a:pt x="6119" y="9344"/>
                  </a:cubicBezTo>
                  <a:cubicBezTo>
                    <a:pt x="5944" y="8577"/>
                    <a:pt x="5665" y="7793"/>
                    <a:pt x="5421" y="7026"/>
                  </a:cubicBezTo>
                  <a:cubicBezTo>
                    <a:pt x="5177" y="6241"/>
                    <a:pt x="4933" y="5457"/>
                    <a:pt x="4672" y="4638"/>
                  </a:cubicBezTo>
                  <a:cubicBezTo>
                    <a:pt x="4149" y="3086"/>
                    <a:pt x="3626" y="1552"/>
                    <a:pt x="3068" y="1"/>
                  </a:cubicBezTo>
                  <a:close/>
                </a:path>
              </a:pathLst>
            </a:custGeom>
            <a:solidFill>
              <a:srgbClr val="D9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3869744" y="2673519"/>
              <a:ext cx="112506" cy="292924"/>
            </a:xfrm>
            <a:custGeom>
              <a:avLst/>
              <a:gdLst/>
              <a:ahLst/>
              <a:cxnLst/>
              <a:rect l="l" t="t" r="r" b="b"/>
              <a:pathLst>
                <a:path w="3696" h="9623" extrusionOk="0">
                  <a:moveTo>
                    <a:pt x="436" y="0"/>
                  </a:moveTo>
                  <a:lnTo>
                    <a:pt x="0" y="140"/>
                  </a:lnTo>
                  <a:cubicBezTo>
                    <a:pt x="1081" y="3295"/>
                    <a:pt x="2144" y="6467"/>
                    <a:pt x="3260" y="9622"/>
                  </a:cubicBezTo>
                  <a:cubicBezTo>
                    <a:pt x="3399" y="9588"/>
                    <a:pt x="3556" y="9535"/>
                    <a:pt x="3696" y="9500"/>
                  </a:cubicBezTo>
                  <a:cubicBezTo>
                    <a:pt x="3469" y="8768"/>
                    <a:pt x="3242" y="8054"/>
                    <a:pt x="2998" y="7339"/>
                  </a:cubicBezTo>
                  <a:cubicBezTo>
                    <a:pt x="2876" y="6973"/>
                    <a:pt x="2737" y="6607"/>
                    <a:pt x="2650" y="6241"/>
                  </a:cubicBezTo>
                  <a:cubicBezTo>
                    <a:pt x="2598" y="6066"/>
                    <a:pt x="2598" y="5892"/>
                    <a:pt x="2545" y="5718"/>
                  </a:cubicBezTo>
                  <a:cubicBezTo>
                    <a:pt x="2493" y="5561"/>
                    <a:pt x="2406" y="5404"/>
                    <a:pt x="2301" y="5265"/>
                  </a:cubicBezTo>
                  <a:cubicBezTo>
                    <a:pt x="2109" y="4933"/>
                    <a:pt x="2092" y="4533"/>
                    <a:pt x="1970" y="4132"/>
                  </a:cubicBezTo>
                  <a:cubicBezTo>
                    <a:pt x="1865" y="3748"/>
                    <a:pt x="1709" y="3330"/>
                    <a:pt x="1587" y="2964"/>
                  </a:cubicBezTo>
                  <a:cubicBezTo>
                    <a:pt x="1447" y="2598"/>
                    <a:pt x="1325" y="2214"/>
                    <a:pt x="1168" y="1848"/>
                  </a:cubicBezTo>
                  <a:cubicBezTo>
                    <a:pt x="994" y="1517"/>
                    <a:pt x="837" y="1168"/>
                    <a:pt x="715" y="802"/>
                  </a:cubicBezTo>
                  <a:cubicBezTo>
                    <a:pt x="663" y="523"/>
                    <a:pt x="575" y="244"/>
                    <a:pt x="436" y="0"/>
                  </a:cubicBezTo>
                  <a:close/>
                </a:path>
              </a:pathLst>
            </a:custGeom>
            <a:solidFill>
              <a:srgbClr val="F2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3961003" y="2788126"/>
              <a:ext cx="22313" cy="21795"/>
            </a:xfrm>
            <a:custGeom>
              <a:avLst/>
              <a:gdLst/>
              <a:ahLst/>
              <a:cxnLst/>
              <a:rect l="l" t="t" r="r" b="b"/>
              <a:pathLst>
                <a:path w="733" h="716" extrusionOk="0">
                  <a:moveTo>
                    <a:pt x="436" y="1"/>
                  </a:moveTo>
                  <a:cubicBezTo>
                    <a:pt x="384" y="1"/>
                    <a:pt x="314" y="1"/>
                    <a:pt x="262" y="18"/>
                  </a:cubicBezTo>
                  <a:cubicBezTo>
                    <a:pt x="210" y="35"/>
                    <a:pt x="175" y="53"/>
                    <a:pt x="140" y="88"/>
                  </a:cubicBezTo>
                  <a:cubicBezTo>
                    <a:pt x="105" y="123"/>
                    <a:pt x="70" y="157"/>
                    <a:pt x="53" y="192"/>
                  </a:cubicBezTo>
                  <a:cubicBezTo>
                    <a:pt x="18" y="245"/>
                    <a:pt x="18" y="279"/>
                    <a:pt x="18" y="332"/>
                  </a:cubicBezTo>
                  <a:cubicBezTo>
                    <a:pt x="0" y="384"/>
                    <a:pt x="18" y="436"/>
                    <a:pt x="35" y="471"/>
                  </a:cubicBezTo>
                  <a:lnTo>
                    <a:pt x="70" y="558"/>
                  </a:lnTo>
                  <a:cubicBezTo>
                    <a:pt x="105" y="611"/>
                    <a:pt x="157" y="646"/>
                    <a:pt x="210" y="680"/>
                  </a:cubicBezTo>
                  <a:lnTo>
                    <a:pt x="297" y="715"/>
                  </a:lnTo>
                  <a:cubicBezTo>
                    <a:pt x="349" y="715"/>
                    <a:pt x="419" y="715"/>
                    <a:pt x="489" y="698"/>
                  </a:cubicBezTo>
                  <a:cubicBezTo>
                    <a:pt x="523" y="680"/>
                    <a:pt x="576" y="663"/>
                    <a:pt x="611" y="628"/>
                  </a:cubicBezTo>
                  <a:cubicBezTo>
                    <a:pt x="645" y="593"/>
                    <a:pt x="663" y="558"/>
                    <a:pt x="698" y="523"/>
                  </a:cubicBezTo>
                  <a:cubicBezTo>
                    <a:pt x="715" y="471"/>
                    <a:pt x="733" y="436"/>
                    <a:pt x="733" y="384"/>
                  </a:cubicBezTo>
                  <a:cubicBezTo>
                    <a:pt x="733" y="332"/>
                    <a:pt x="733" y="297"/>
                    <a:pt x="715" y="245"/>
                  </a:cubicBezTo>
                  <a:lnTo>
                    <a:pt x="663" y="157"/>
                  </a:lnTo>
                  <a:cubicBezTo>
                    <a:pt x="628" y="105"/>
                    <a:pt x="576" y="70"/>
                    <a:pt x="523" y="35"/>
                  </a:cubicBezTo>
                  <a:lnTo>
                    <a:pt x="436" y="1"/>
                  </a:lnTo>
                  <a:close/>
                </a:path>
              </a:pathLst>
            </a:custGeom>
            <a:solidFill>
              <a:srgbClr val="91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16"/>
          <p:cNvGrpSpPr/>
          <p:nvPr/>
        </p:nvGrpSpPr>
        <p:grpSpPr>
          <a:xfrm>
            <a:off x="792413" y="1357297"/>
            <a:ext cx="169441" cy="264358"/>
            <a:chOff x="3594352" y="2790530"/>
            <a:chExt cx="102431" cy="159810"/>
          </a:xfrm>
        </p:grpSpPr>
        <p:sp>
          <p:nvSpPr>
            <p:cNvPr id="1251" name="Google Shape;1251;p16"/>
            <p:cNvSpPr/>
            <p:nvPr/>
          </p:nvSpPr>
          <p:spPr>
            <a:xfrm>
              <a:off x="3594869" y="2790622"/>
              <a:ext cx="101913" cy="159658"/>
            </a:xfrm>
            <a:custGeom>
              <a:avLst/>
              <a:gdLst/>
              <a:ahLst/>
              <a:cxnLst/>
              <a:rect l="l" t="t" r="r" b="b"/>
              <a:pathLst>
                <a:path w="3348" h="5245" extrusionOk="0">
                  <a:moveTo>
                    <a:pt x="1115" y="0"/>
                  </a:moveTo>
                  <a:cubicBezTo>
                    <a:pt x="1005" y="0"/>
                    <a:pt x="899" y="21"/>
                    <a:pt x="803" y="75"/>
                  </a:cubicBezTo>
                  <a:cubicBezTo>
                    <a:pt x="576" y="180"/>
                    <a:pt x="437" y="424"/>
                    <a:pt x="472" y="668"/>
                  </a:cubicBezTo>
                  <a:cubicBezTo>
                    <a:pt x="489" y="720"/>
                    <a:pt x="506" y="773"/>
                    <a:pt x="541" y="825"/>
                  </a:cubicBezTo>
                  <a:cubicBezTo>
                    <a:pt x="576" y="964"/>
                    <a:pt x="541" y="1017"/>
                    <a:pt x="454" y="1104"/>
                  </a:cubicBezTo>
                  <a:cubicBezTo>
                    <a:pt x="350" y="1208"/>
                    <a:pt x="245" y="1330"/>
                    <a:pt x="175" y="1452"/>
                  </a:cubicBezTo>
                  <a:cubicBezTo>
                    <a:pt x="36" y="1697"/>
                    <a:pt x="1" y="1993"/>
                    <a:pt x="71" y="2272"/>
                  </a:cubicBezTo>
                  <a:cubicBezTo>
                    <a:pt x="140" y="2586"/>
                    <a:pt x="384" y="2708"/>
                    <a:pt x="576" y="2934"/>
                  </a:cubicBezTo>
                  <a:cubicBezTo>
                    <a:pt x="820" y="3196"/>
                    <a:pt x="576" y="3562"/>
                    <a:pt x="541" y="3841"/>
                  </a:cubicBezTo>
                  <a:cubicBezTo>
                    <a:pt x="506" y="4119"/>
                    <a:pt x="628" y="4398"/>
                    <a:pt x="872" y="4555"/>
                  </a:cubicBezTo>
                  <a:cubicBezTo>
                    <a:pt x="994" y="4625"/>
                    <a:pt x="1134" y="4660"/>
                    <a:pt x="1291" y="4660"/>
                  </a:cubicBezTo>
                  <a:cubicBezTo>
                    <a:pt x="1465" y="4695"/>
                    <a:pt x="1465" y="4974"/>
                    <a:pt x="1570" y="5096"/>
                  </a:cubicBezTo>
                  <a:cubicBezTo>
                    <a:pt x="1637" y="5196"/>
                    <a:pt x="1739" y="5244"/>
                    <a:pt x="1842" y="5244"/>
                  </a:cubicBezTo>
                  <a:cubicBezTo>
                    <a:pt x="1953" y="5244"/>
                    <a:pt x="2064" y="5187"/>
                    <a:pt x="2128" y="5078"/>
                  </a:cubicBezTo>
                  <a:lnTo>
                    <a:pt x="2180" y="5078"/>
                  </a:lnTo>
                  <a:cubicBezTo>
                    <a:pt x="2406" y="4956"/>
                    <a:pt x="2616" y="4782"/>
                    <a:pt x="2772" y="4573"/>
                  </a:cubicBezTo>
                  <a:cubicBezTo>
                    <a:pt x="2860" y="4468"/>
                    <a:pt x="2947" y="4363"/>
                    <a:pt x="3016" y="4259"/>
                  </a:cubicBezTo>
                  <a:cubicBezTo>
                    <a:pt x="3069" y="4224"/>
                    <a:pt x="3121" y="4172"/>
                    <a:pt x="3156" y="4119"/>
                  </a:cubicBezTo>
                  <a:cubicBezTo>
                    <a:pt x="3226" y="4085"/>
                    <a:pt x="3261" y="4015"/>
                    <a:pt x="3313" y="3963"/>
                  </a:cubicBezTo>
                  <a:cubicBezTo>
                    <a:pt x="3348" y="3910"/>
                    <a:pt x="3330" y="3841"/>
                    <a:pt x="3295" y="3788"/>
                  </a:cubicBezTo>
                  <a:cubicBezTo>
                    <a:pt x="3261" y="3753"/>
                    <a:pt x="3226" y="3736"/>
                    <a:pt x="3173" y="3736"/>
                  </a:cubicBezTo>
                  <a:cubicBezTo>
                    <a:pt x="2389" y="2969"/>
                    <a:pt x="2250" y="1766"/>
                    <a:pt x="2842" y="842"/>
                  </a:cubicBezTo>
                  <a:cubicBezTo>
                    <a:pt x="2877" y="790"/>
                    <a:pt x="2860" y="738"/>
                    <a:pt x="2825" y="703"/>
                  </a:cubicBezTo>
                  <a:cubicBezTo>
                    <a:pt x="2842" y="668"/>
                    <a:pt x="2825" y="633"/>
                    <a:pt x="2790" y="616"/>
                  </a:cubicBezTo>
                  <a:cubicBezTo>
                    <a:pt x="2441" y="441"/>
                    <a:pt x="2093" y="285"/>
                    <a:pt x="1727" y="145"/>
                  </a:cubicBezTo>
                  <a:cubicBezTo>
                    <a:pt x="1544" y="77"/>
                    <a:pt x="1323" y="0"/>
                    <a:pt x="1115" y="0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3594352" y="2790530"/>
              <a:ext cx="68490" cy="159810"/>
            </a:xfrm>
            <a:custGeom>
              <a:avLst/>
              <a:gdLst/>
              <a:ahLst/>
              <a:cxnLst/>
              <a:rect l="l" t="t" r="r" b="b"/>
              <a:pathLst>
                <a:path w="2250" h="5250" extrusionOk="0">
                  <a:moveTo>
                    <a:pt x="1121" y="1"/>
                  </a:moveTo>
                  <a:cubicBezTo>
                    <a:pt x="1011" y="1"/>
                    <a:pt x="904" y="28"/>
                    <a:pt x="802" y="78"/>
                  </a:cubicBezTo>
                  <a:cubicBezTo>
                    <a:pt x="576" y="200"/>
                    <a:pt x="454" y="427"/>
                    <a:pt x="489" y="671"/>
                  </a:cubicBezTo>
                  <a:cubicBezTo>
                    <a:pt x="489" y="741"/>
                    <a:pt x="523" y="793"/>
                    <a:pt x="541" y="845"/>
                  </a:cubicBezTo>
                  <a:cubicBezTo>
                    <a:pt x="593" y="967"/>
                    <a:pt x="541" y="1020"/>
                    <a:pt x="454" y="1124"/>
                  </a:cubicBezTo>
                  <a:cubicBezTo>
                    <a:pt x="349" y="1211"/>
                    <a:pt x="262" y="1333"/>
                    <a:pt x="192" y="1455"/>
                  </a:cubicBezTo>
                  <a:cubicBezTo>
                    <a:pt x="53" y="1717"/>
                    <a:pt x="0" y="2013"/>
                    <a:pt x="70" y="2292"/>
                  </a:cubicBezTo>
                  <a:cubicBezTo>
                    <a:pt x="157" y="2589"/>
                    <a:pt x="384" y="2728"/>
                    <a:pt x="593" y="2937"/>
                  </a:cubicBezTo>
                  <a:cubicBezTo>
                    <a:pt x="820" y="3199"/>
                    <a:pt x="593" y="3565"/>
                    <a:pt x="541" y="3861"/>
                  </a:cubicBezTo>
                  <a:cubicBezTo>
                    <a:pt x="506" y="4140"/>
                    <a:pt x="628" y="4419"/>
                    <a:pt x="872" y="4558"/>
                  </a:cubicBezTo>
                  <a:cubicBezTo>
                    <a:pt x="1011" y="4628"/>
                    <a:pt x="1151" y="4663"/>
                    <a:pt x="1290" y="4680"/>
                  </a:cubicBezTo>
                  <a:cubicBezTo>
                    <a:pt x="1465" y="4715"/>
                    <a:pt x="1465" y="4977"/>
                    <a:pt x="1569" y="5116"/>
                  </a:cubicBezTo>
                  <a:cubicBezTo>
                    <a:pt x="1634" y="5206"/>
                    <a:pt x="1734" y="5250"/>
                    <a:pt x="1836" y="5250"/>
                  </a:cubicBezTo>
                  <a:cubicBezTo>
                    <a:pt x="1951" y="5250"/>
                    <a:pt x="2070" y="5193"/>
                    <a:pt x="2145" y="5081"/>
                  </a:cubicBezTo>
                  <a:cubicBezTo>
                    <a:pt x="2145" y="5090"/>
                    <a:pt x="2149" y="5094"/>
                    <a:pt x="2155" y="5094"/>
                  </a:cubicBezTo>
                  <a:cubicBezTo>
                    <a:pt x="2162" y="5094"/>
                    <a:pt x="2171" y="5090"/>
                    <a:pt x="2179" y="5081"/>
                  </a:cubicBezTo>
                  <a:cubicBezTo>
                    <a:pt x="2197" y="5081"/>
                    <a:pt x="2214" y="5064"/>
                    <a:pt x="2249" y="5046"/>
                  </a:cubicBezTo>
                  <a:cubicBezTo>
                    <a:pt x="2214" y="5046"/>
                    <a:pt x="2197" y="5029"/>
                    <a:pt x="2179" y="5029"/>
                  </a:cubicBezTo>
                  <a:cubicBezTo>
                    <a:pt x="2148" y="5044"/>
                    <a:pt x="2119" y="5050"/>
                    <a:pt x="2092" y="5050"/>
                  </a:cubicBezTo>
                  <a:cubicBezTo>
                    <a:pt x="1897" y="5050"/>
                    <a:pt x="1818" y="4696"/>
                    <a:pt x="1726" y="4558"/>
                  </a:cubicBezTo>
                  <a:cubicBezTo>
                    <a:pt x="1552" y="4314"/>
                    <a:pt x="1290" y="4297"/>
                    <a:pt x="1064" y="4157"/>
                  </a:cubicBezTo>
                  <a:cubicBezTo>
                    <a:pt x="837" y="4035"/>
                    <a:pt x="994" y="3669"/>
                    <a:pt x="1064" y="3478"/>
                  </a:cubicBezTo>
                  <a:cubicBezTo>
                    <a:pt x="1186" y="3216"/>
                    <a:pt x="1168" y="2920"/>
                    <a:pt x="1029" y="2676"/>
                  </a:cubicBezTo>
                  <a:cubicBezTo>
                    <a:pt x="889" y="2484"/>
                    <a:pt x="663" y="2414"/>
                    <a:pt x="506" y="2240"/>
                  </a:cubicBezTo>
                  <a:cubicBezTo>
                    <a:pt x="314" y="2031"/>
                    <a:pt x="576" y="1700"/>
                    <a:pt x="680" y="1490"/>
                  </a:cubicBezTo>
                  <a:cubicBezTo>
                    <a:pt x="837" y="1229"/>
                    <a:pt x="889" y="915"/>
                    <a:pt x="855" y="619"/>
                  </a:cubicBezTo>
                  <a:cubicBezTo>
                    <a:pt x="802" y="288"/>
                    <a:pt x="977" y="131"/>
                    <a:pt x="1290" y="78"/>
                  </a:cubicBezTo>
                  <a:cubicBezTo>
                    <a:pt x="1308" y="61"/>
                    <a:pt x="1343" y="61"/>
                    <a:pt x="1360" y="44"/>
                  </a:cubicBezTo>
                  <a:cubicBezTo>
                    <a:pt x="1280" y="14"/>
                    <a:pt x="1200" y="1"/>
                    <a:pt x="1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16"/>
          <p:cNvGrpSpPr/>
          <p:nvPr/>
        </p:nvGrpSpPr>
        <p:grpSpPr>
          <a:xfrm>
            <a:off x="783664" y="1883411"/>
            <a:ext cx="340593" cy="207458"/>
            <a:chOff x="3592769" y="2995240"/>
            <a:chExt cx="205896" cy="125413"/>
          </a:xfrm>
        </p:grpSpPr>
        <p:sp>
          <p:nvSpPr>
            <p:cNvPr id="1254" name="Google Shape;1254;p16"/>
            <p:cNvSpPr/>
            <p:nvPr/>
          </p:nvSpPr>
          <p:spPr>
            <a:xfrm>
              <a:off x="3592769" y="2995240"/>
              <a:ext cx="205896" cy="125413"/>
            </a:xfrm>
            <a:custGeom>
              <a:avLst/>
              <a:gdLst/>
              <a:ahLst/>
              <a:cxnLst/>
              <a:rect l="l" t="t" r="r" b="b"/>
              <a:pathLst>
                <a:path w="6764" h="4120" extrusionOk="0">
                  <a:moveTo>
                    <a:pt x="1585" y="1"/>
                  </a:moveTo>
                  <a:cubicBezTo>
                    <a:pt x="1566" y="1"/>
                    <a:pt x="1549" y="5"/>
                    <a:pt x="1534" y="12"/>
                  </a:cubicBezTo>
                  <a:cubicBezTo>
                    <a:pt x="1168" y="291"/>
                    <a:pt x="976" y="709"/>
                    <a:pt x="750" y="1075"/>
                  </a:cubicBezTo>
                  <a:cubicBezTo>
                    <a:pt x="523" y="1459"/>
                    <a:pt x="331" y="1860"/>
                    <a:pt x="157" y="2261"/>
                  </a:cubicBezTo>
                  <a:cubicBezTo>
                    <a:pt x="35" y="2330"/>
                    <a:pt x="0" y="2540"/>
                    <a:pt x="174" y="2557"/>
                  </a:cubicBezTo>
                  <a:cubicBezTo>
                    <a:pt x="558" y="2627"/>
                    <a:pt x="697" y="2958"/>
                    <a:pt x="959" y="3185"/>
                  </a:cubicBezTo>
                  <a:cubicBezTo>
                    <a:pt x="1165" y="3350"/>
                    <a:pt x="1415" y="3428"/>
                    <a:pt x="1674" y="3428"/>
                  </a:cubicBezTo>
                  <a:cubicBezTo>
                    <a:pt x="1743" y="3428"/>
                    <a:pt x="1813" y="3422"/>
                    <a:pt x="1883" y="3411"/>
                  </a:cubicBezTo>
                  <a:cubicBezTo>
                    <a:pt x="1944" y="3399"/>
                    <a:pt x="2006" y="3387"/>
                    <a:pt x="2068" y="3387"/>
                  </a:cubicBezTo>
                  <a:cubicBezTo>
                    <a:pt x="2093" y="3387"/>
                    <a:pt x="2119" y="3389"/>
                    <a:pt x="2144" y="3394"/>
                  </a:cubicBezTo>
                  <a:cubicBezTo>
                    <a:pt x="2249" y="3411"/>
                    <a:pt x="2284" y="3498"/>
                    <a:pt x="2353" y="3586"/>
                  </a:cubicBezTo>
                  <a:cubicBezTo>
                    <a:pt x="2441" y="3690"/>
                    <a:pt x="2563" y="3795"/>
                    <a:pt x="2685" y="3864"/>
                  </a:cubicBezTo>
                  <a:cubicBezTo>
                    <a:pt x="2875" y="3987"/>
                    <a:pt x="3096" y="4056"/>
                    <a:pt x="3325" y="4056"/>
                  </a:cubicBezTo>
                  <a:cubicBezTo>
                    <a:pt x="3390" y="4056"/>
                    <a:pt x="3456" y="4050"/>
                    <a:pt x="3521" y="4039"/>
                  </a:cubicBezTo>
                  <a:cubicBezTo>
                    <a:pt x="3678" y="4004"/>
                    <a:pt x="3835" y="3899"/>
                    <a:pt x="3992" y="3864"/>
                  </a:cubicBezTo>
                  <a:cubicBezTo>
                    <a:pt x="4002" y="3864"/>
                    <a:pt x="4012" y="3863"/>
                    <a:pt x="4022" y="3863"/>
                  </a:cubicBezTo>
                  <a:cubicBezTo>
                    <a:pt x="4200" y="3863"/>
                    <a:pt x="4349" y="4007"/>
                    <a:pt x="4497" y="4074"/>
                  </a:cubicBezTo>
                  <a:cubicBezTo>
                    <a:pt x="4589" y="4104"/>
                    <a:pt x="4682" y="4120"/>
                    <a:pt x="4774" y="4120"/>
                  </a:cubicBezTo>
                  <a:cubicBezTo>
                    <a:pt x="4947" y="4120"/>
                    <a:pt x="5117" y="4065"/>
                    <a:pt x="5264" y="3952"/>
                  </a:cubicBezTo>
                  <a:cubicBezTo>
                    <a:pt x="5404" y="3864"/>
                    <a:pt x="5526" y="3777"/>
                    <a:pt x="5683" y="3725"/>
                  </a:cubicBezTo>
                  <a:cubicBezTo>
                    <a:pt x="5874" y="3673"/>
                    <a:pt x="6084" y="3673"/>
                    <a:pt x="6275" y="3673"/>
                  </a:cubicBezTo>
                  <a:cubicBezTo>
                    <a:pt x="6554" y="3673"/>
                    <a:pt x="6763" y="3446"/>
                    <a:pt x="6763" y="3167"/>
                  </a:cubicBezTo>
                  <a:cubicBezTo>
                    <a:pt x="6746" y="2958"/>
                    <a:pt x="6711" y="2749"/>
                    <a:pt x="6659" y="2557"/>
                  </a:cubicBezTo>
                  <a:cubicBezTo>
                    <a:pt x="6624" y="2313"/>
                    <a:pt x="6589" y="2086"/>
                    <a:pt x="6537" y="1842"/>
                  </a:cubicBezTo>
                  <a:cubicBezTo>
                    <a:pt x="6502" y="1389"/>
                    <a:pt x="6363" y="953"/>
                    <a:pt x="6171" y="552"/>
                  </a:cubicBezTo>
                  <a:cubicBezTo>
                    <a:pt x="6152" y="524"/>
                    <a:pt x="6127" y="511"/>
                    <a:pt x="6100" y="511"/>
                  </a:cubicBezTo>
                  <a:cubicBezTo>
                    <a:pt x="6078" y="511"/>
                    <a:pt x="6055" y="519"/>
                    <a:pt x="6031" y="535"/>
                  </a:cubicBezTo>
                  <a:cubicBezTo>
                    <a:pt x="5874" y="570"/>
                    <a:pt x="5700" y="640"/>
                    <a:pt x="5543" y="709"/>
                  </a:cubicBezTo>
                  <a:cubicBezTo>
                    <a:pt x="5386" y="762"/>
                    <a:pt x="5212" y="797"/>
                    <a:pt x="5038" y="831"/>
                  </a:cubicBezTo>
                  <a:cubicBezTo>
                    <a:pt x="4776" y="886"/>
                    <a:pt x="4522" y="913"/>
                    <a:pt x="4265" y="913"/>
                  </a:cubicBezTo>
                  <a:cubicBezTo>
                    <a:pt x="4111" y="913"/>
                    <a:pt x="3957" y="903"/>
                    <a:pt x="3800" y="884"/>
                  </a:cubicBezTo>
                  <a:cubicBezTo>
                    <a:pt x="3399" y="849"/>
                    <a:pt x="2981" y="762"/>
                    <a:pt x="2597" y="640"/>
                  </a:cubicBezTo>
                  <a:cubicBezTo>
                    <a:pt x="2441" y="587"/>
                    <a:pt x="2301" y="518"/>
                    <a:pt x="2162" y="448"/>
                  </a:cubicBezTo>
                  <a:cubicBezTo>
                    <a:pt x="2005" y="343"/>
                    <a:pt x="1883" y="239"/>
                    <a:pt x="1761" y="117"/>
                  </a:cubicBezTo>
                  <a:lnTo>
                    <a:pt x="1743" y="117"/>
                  </a:lnTo>
                  <a:lnTo>
                    <a:pt x="1674" y="30"/>
                  </a:lnTo>
                  <a:cubicBezTo>
                    <a:pt x="1643" y="9"/>
                    <a:pt x="1612" y="1"/>
                    <a:pt x="1585" y="1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3593834" y="3064583"/>
              <a:ext cx="204313" cy="55797"/>
            </a:xfrm>
            <a:custGeom>
              <a:avLst/>
              <a:gdLst/>
              <a:ahLst/>
              <a:cxnLst/>
              <a:rect l="l" t="t" r="r" b="b"/>
              <a:pathLst>
                <a:path w="6712" h="1833" extrusionOk="0">
                  <a:moveTo>
                    <a:pt x="331" y="0"/>
                  </a:moveTo>
                  <a:cubicBezTo>
                    <a:pt x="227" y="0"/>
                    <a:pt x="122" y="18"/>
                    <a:pt x="35" y="52"/>
                  </a:cubicBezTo>
                  <a:cubicBezTo>
                    <a:pt x="0" y="140"/>
                    <a:pt x="17" y="244"/>
                    <a:pt x="122" y="279"/>
                  </a:cubicBezTo>
                  <a:cubicBezTo>
                    <a:pt x="506" y="331"/>
                    <a:pt x="645" y="663"/>
                    <a:pt x="924" y="907"/>
                  </a:cubicBezTo>
                  <a:cubicBezTo>
                    <a:pt x="1125" y="1054"/>
                    <a:pt x="1367" y="1140"/>
                    <a:pt x="1611" y="1140"/>
                  </a:cubicBezTo>
                  <a:cubicBezTo>
                    <a:pt x="1684" y="1140"/>
                    <a:pt x="1758" y="1132"/>
                    <a:pt x="1830" y="1116"/>
                  </a:cubicBezTo>
                  <a:cubicBezTo>
                    <a:pt x="1917" y="1098"/>
                    <a:pt x="2005" y="1098"/>
                    <a:pt x="2092" y="1098"/>
                  </a:cubicBezTo>
                  <a:cubicBezTo>
                    <a:pt x="2196" y="1116"/>
                    <a:pt x="2249" y="1203"/>
                    <a:pt x="2318" y="1290"/>
                  </a:cubicBezTo>
                  <a:cubicBezTo>
                    <a:pt x="2406" y="1412"/>
                    <a:pt x="2510" y="1499"/>
                    <a:pt x="2632" y="1586"/>
                  </a:cubicBezTo>
                  <a:cubicBezTo>
                    <a:pt x="2828" y="1704"/>
                    <a:pt x="3044" y="1763"/>
                    <a:pt x="3265" y="1763"/>
                  </a:cubicBezTo>
                  <a:cubicBezTo>
                    <a:pt x="3338" y="1763"/>
                    <a:pt x="3412" y="1756"/>
                    <a:pt x="3486" y="1743"/>
                  </a:cubicBezTo>
                  <a:cubicBezTo>
                    <a:pt x="3643" y="1708"/>
                    <a:pt x="3783" y="1604"/>
                    <a:pt x="3939" y="1586"/>
                  </a:cubicBezTo>
                  <a:cubicBezTo>
                    <a:pt x="3958" y="1583"/>
                    <a:pt x="3977" y="1581"/>
                    <a:pt x="3995" y="1581"/>
                  </a:cubicBezTo>
                  <a:cubicBezTo>
                    <a:pt x="4162" y="1581"/>
                    <a:pt x="4305" y="1715"/>
                    <a:pt x="4462" y="1778"/>
                  </a:cubicBezTo>
                  <a:cubicBezTo>
                    <a:pt x="4549" y="1815"/>
                    <a:pt x="4642" y="1833"/>
                    <a:pt x="4736" y="1833"/>
                  </a:cubicBezTo>
                  <a:cubicBezTo>
                    <a:pt x="4908" y="1833"/>
                    <a:pt x="5083" y="1775"/>
                    <a:pt x="5229" y="1674"/>
                  </a:cubicBezTo>
                  <a:cubicBezTo>
                    <a:pt x="5351" y="1569"/>
                    <a:pt x="5491" y="1499"/>
                    <a:pt x="5630" y="1430"/>
                  </a:cubicBezTo>
                  <a:cubicBezTo>
                    <a:pt x="5783" y="1404"/>
                    <a:pt x="5927" y="1388"/>
                    <a:pt x="6075" y="1388"/>
                  </a:cubicBezTo>
                  <a:cubicBezTo>
                    <a:pt x="6130" y="1388"/>
                    <a:pt x="6184" y="1390"/>
                    <a:pt x="6240" y="1395"/>
                  </a:cubicBezTo>
                  <a:cubicBezTo>
                    <a:pt x="6502" y="1377"/>
                    <a:pt x="6711" y="1151"/>
                    <a:pt x="6711" y="889"/>
                  </a:cubicBezTo>
                  <a:cubicBezTo>
                    <a:pt x="6711" y="802"/>
                    <a:pt x="6711" y="715"/>
                    <a:pt x="6694" y="628"/>
                  </a:cubicBezTo>
                  <a:cubicBezTo>
                    <a:pt x="6676" y="645"/>
                    <a:pt x="6676" y="645"/>
                    <a:pt x="6659" y="663"/>
                  </a:cubicBezTo>
                  <a:cubicBezTo>
                    <a:pt x="6484" y="872"/>
                    <a:pt x="6258" y="907"/>
                    <a:pt x="5979" y="907"/>
                  </a:cubicBezTo>
                  <a:cubicBezTo>
                    <a:pt x="5953" y="905"/>
                    <a:pt x="5926" y="904"/>
                    <a:pt x="5900" y="904"/>
                  </a:cubicBezTo>
                  <a:cubicBezTo>
                    <a:pt x="5613" y="904"/>
                    <a:pt x="5328" y="991"/>
                    <a:pt x="5073" y="1151"/>
                  </a:cubicBezTo>
                  <a:cubicBezTo>
                    <a:pt x="4931" y="1249"/>
                    <a:pt x="4756" y="1428"/>
                    <a:pt x="4574" y="1428"/>
                  </a:cubicBezTo>
                  <a:cubicBezTo>
                    <a:pt x="4532" y="1428"/>
                    <a:pt x="4488" y="1418"/>
                    <a:pt x="4445" y="1395"/>
                  </a:cubicBezTo>
                  <a:cubicBezTo>
                    <a:pt x="4258" y="1309"/>
                    <a:pt x="4084" y="1163"/>
                    <a:pt x="3872" y="1163"/>
                  </a:cubicBezTo>
                  <a:cubicBezTo>
                    <a:pt x="3827" y="1163"/>
                    <a:pt x="3780" y="1170"/>
                    <a:pt x="3730" y="1186"/>
                  </a:cubicBezTo>
                  <a:cubicBezTo>
                    <a:pt x="3511" y="1240"/>
                    <a:pt x="3335" y="1424"/>
                    <a:pt x="3117" y="1424"/>
                  </a:cubicBezTo>
                  <a:cubicBezTo>
                    <a:pt x="3058" y="1424"/>
                    <a:pt x="2996" y="1411"/>
                    <a:pt x="2928" y="1377"/>
                  </a:cubicBezTo>
                  <a:cubicBezTo>
                    <a:pt x="2702" y="1273"/>
                    <a:pt x="2545" y="1046"/>
                    <a:pt x="2371" y="907"/>
                  </a:cubicBezTo>
                  <a:cubicBezTo>
                    <a:pt x="2211" y="776"/>
                    <a:pt x="2016" y="706"/>
                    <a:pt x="1814" y="706"/>
                  </a:cubicBezTo>
                  <a:cubicBezTo>
                    <a:pt x="1773" y="706"/>
                    <a:pt x="1732" y="709"/>
                    <a:pt x="1691" y="715"/>
                  </a:cubicBezTo>
                  <a:cubicBezTo>
                    <a:pt x="1603" y="726"/>
                    <a:pt x="1508" y="758"/>
                    <a:pt x="1419" y="758"/>
                  </a:cubicBezTo>
                  <a:cubicBezTo>
                    <a:pt x="1367" y="758"/>
                    <a:pt x="1317" y="747"/>
                    <a:pt x="1273" y="715"/>
                  </a:cubicBezTo>
                  <a:cubicBezTo>
                    <a:pt x="1185" y="645"/>
                    <a:pt x="1098" y="558"/>
                    <a:pt x="1028" y="453"/>
                  </a:cubicBezTo>
                  <a:cubicBezTo>
                    <a:pt x="872" y="209"/>
                    <a:pt x="628" y="52"/>
                    <a:pt x="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16"/>
          <p:cNvGrpSpPr/>
          <p:nvPr/>
        </p:nvGrpSpPr>
        <p:grpSpPr>
          <a:xfrm>
            <a:off x="717746" y="969870"/>
            <a:ext cx="377452" cy="179511"/>
            <a:chOff x="3577914" y="2523784"/>
            <a:chExt cx="228178" cy="108519"/>
          </a:xfrm>
        </p:grpSpPr>
        <p:sp>
          <p:nvSpPr>
            <p:cNvPr id="1257" name="Google Shape;1257;p16"/>
            <p:cNvSpPr/>
            <p:nvPr/>
          </p:nvSpPr>
          <p:spPr>
            <a:xfrm>
              <a:off x="3577914" y="2523784"/>
              <a:ext cx="228178" cy="108519"/>
            </a:xfrm>
            <a:custGeom>
              <a:avLst/>
              <a:gdLst/>
              <a:ahLst/>
              <a:cxnLst/>
              <a:rect l="l" t="t" r="r" b="b"/>
              <a:pathLst>
                <a:path w="7496" h="3565" extrusionOk="0">
                  <a:moveTo>
                    <a:pt x="4788" y="0"/>
                  </a:moveTo>
                  <a:cubicBezTo>
                    <a:pt x="4461" y="0"/>
                    <a:pt x="4216" y="208"/>
                    <a:pt x="3957" y="370"/>
                  </a:cubicBezTo>
                  <a:cubicBezTo>
                    <a:pt x="3818" y="492"/>
                    <a:pt x="3661" y="562"/>
                    <a:pt x="3486" y="597"/>
                  </a:cubicBezTo>
                  <a:cubicBezTo>
                    <a:pt x="3475" y="597"/>
                    <a:pt x="3463" y="598"/>
                    <a:pt x="3452" y="598"/>
                  </a:cubicBezTo>
                  <a:cubicBezTo>
                    <a:pt x="3221" y="598"/>
                    <a:pt x="3005" y="438"/>
                    <a:pt x="2789" y="405"/>
                  </a:cubicBezTo>
                  <a:cubicBezTo>
                    <a:pt x="2738" y="398"/>
                    <a:pt x="2687" y="395"/>
                    <a:pt x="2637" y="395"/>
                  </a:cubicBezTo>
                  <a:cubicBezTo>
                    <a:pt x="2292" y="395"/>
                    <a:pt x="1974" y="547"/>
                    <a:pt x="1761" y="806"/>
                  </a:cubicBezTo>
                  <a:cubicBezTo>
                    <a:pt x="1621" y="980"/>
                    <a:pt x="1534" y="1189"/>
                    <a:pt x="1342" y="1276"/>
                  </a:cubicBezTo>
                  <a:cubicBezTo>
                    <a:pt x="1151" y="1346"/>
                    <a:pt x="924" y="1311"/>
                    <a:pt x="715" y="1381"/>
                  </a:cubicBezTo>
                  <a:cubicBezTo>
                    <a:pt x="331" y="1503"/>
                    <a:pt x="0" y="1886"/>
                    <a:pt x="157" y="2305"/>
                  </a:cubicBezTo>
                  <a:cubicBezTo>
                    <a:pt x="262" y="2497"/>
                    <a:pt x="401" y="2671"/>
                    <a:pt x="575" y="2810"/>
                  </a:cubicBezTo>
                  <a:cubicBezTo>
                    <a:pt x="802" y="3037"/>
                    <a:pt x="1029" y="3263"/>
                    <a:pt x="1273" y="3473"/>
                  </a:cubicBezTo>
                  <a:cubicBezTo>
                    <a:pt x="1273" y="3530"/>
                    <a:pt x="1320" y="3564"/>
                    <a:pt x="1367" y="3564"/>
                  </a:cubicBezTo>
                  <a:cubicBezTo>
                    <a:pt x="1376" y="3564"/>
                    <a:pt x="1386" y="3563"/>
                    <a:pt x="1395" y="3560"/>
                  </a:cubicBezTo>
                  <a:cubicBezTo>
                    <a:pt x="1726" y="3351"/>
                    <a:pt x="2074" y="3159"/>
                    <a:pt x="2423" y="3019"/>
                  </a:cubicBezTo>
                  <a:cubicBezTo>
                    <a:pt x="2807" y="2880"/>
                    <a:pt x="3190" y="2793"/>
                    <a:pt x="3591" y="2758"/>
                  </a:cubicBezTo>
                  <a:cubicBezTo>
                    <a:pt x="3787" y="2742"/>
                    <a:pt x="3986" y="2734"/>
                    <a:pt x="4186" y="2734"/>
                  </a:cubicBezTo>
                  <a:cubicBezTo>
                    <a:pt x="4431" y="2734"/>
                    <a:pt x="4676" y="2747"/>
                    <a:pt x="4916" y="2775"/>
                  </a:cubicBezTo>
                  <a:cubicBezTo>
                    <a:pt x="5142" y="2793"/>
                    <a:pt x="5351" y="2810"/>
                    <a:pt x="5578" y="2845"/>
                  </a:cubicBezTo>
                  <a:lnTo>
                    <a:pt x="5944" y="2880"/>
                  </a:lnTo>
                  <a:cubicBezTo>
                    <a:pt x="6031" y="2897"/>
                    <a:pt x="6171" y="2880"/>
                    <a:pt x="6240" y="2967"/>
                  </a:cubicBezTo>
                  <a:cubicBezTo>
                    <a:pt x="6277" y="2996"/>
                    <a:pt x="6322" y="3010"/>
                    <a:pt x="6368" y="3010"/>
                  </a:cubicBezTo>
                  <a:cubicBezTo>
                    <a:pt x="6432" y="3010"/>
                    <a:pt x="6496" y="2983"/>
                    <a:pt x="6537" y="2932"/>
                  </a:cubicBezTo>
                  <a:cubicBezTo>
                    <a:pt x="6551" y="2942"/>
                    <a:pt x="6567" y="2946"/>
                    <a:pt x="6585" y="2946"/>
                  </a:cubicBezTo>
                  <a:cubicBezTo>
                    <a:pt x="6632" y="2946"/>
                    <a:pt x="6686" y="2914"/>
                    <a:pt x="6711" y="2863"/>
                  </a:cubicBezTo>
                  <a:cubicBezTo>
                    <a:pt x="6920" y="2392"/>
                    <a:pt x="7095" y="1904"/>
                    <a:pt x="7269" y="1416"/>
                  </a:cubicBezTo>
                  <a:cubicBezTo>
                    <a:pt x="7408" y="1032"/>
                    <a:pt x="7496" y="614"/>
                    <a:pt x="7112" y="352"/>
                  </a:cubicBezTo>
                  <a:cubicBezTo>
                    <a:pt x="6974" y="270"/>
                    <a:pt x="6825" y="220"/>
                    <a:pt x="6665" y="220"/>
                  </a:cubicBezTo>
                  <a:cubicBezTo>
                    <a:pt x="6623" y="220"/>
                    <a:pt x="6580" y="223"/>
                    <a:pt x="6537" y="230"/>
                  </a:cubicBezTo>
                  <a:cubicBezTo>
                    <a:pt x="6310" y="248"/>
                    <a:pt x="6084" y="422"/>
                    <a:pt x="5857" y="422"/>
                  </a:cubicBezTo>
                  <a:cubicBezTo>
                    <a:pt x="5849" y="423"/>
                    <a:pt x="5841" y="423"/>
                    <a:pt x="5834" y="423"/>
                  </a:cubicBezTo>
                  <a:cubicBezTo>
                    <a:pt x="5480" y="423"/>
                    <a:pt x="5222" y="38"/>
                    <a:pt x="4863" y="4"/>
                  </a:cubicBezTo>
                  <a:cubicBezTo>
                    <a:pt x="4838" y="1"/>
                    <a:pt x="4813" y="0"/>
                    <a:pt x="4788" y="0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3577914" y="2523784"/>
              <a:ext cx="227113" cy="76526"/>
            </a:xfrm>
            <a:custGeom>
              <a:avLst/>
              <a:gdLst/>
              <a:ahLst/>
              <a:cxnLst/>
              <a:rect l="l" t="t" r="r" b="b"/>
              <a:pathLst>
                <a:path w="7461" h="2514" extrusionOk="0">
                  <a:moveTo>
                    <a:pt x="4788" y="0"/>
                  </a:moveTo>
                  <a:cubicBezTo>
                    <a:pt x="4461" y="0"/>
                    <a:pt x="4216" y="208"/>
                    <a:pt x="3957" y="370"/>
                  </a:cubicBezTo>
                  <a:cubicBezTo>
                    <a:pt x="3818" y="492"/>
                    <a:pt x="3661" y="562"/>
                    <a:pt x="3486" y="597"/>
                  </a:cubicBezTo>
                  <a:cubicBezTo>
                    <a:pt x="3475" y="597"/>
                    <a:pt x="3463" y="598"/>
                    <a:pt x="3452" y="598"/>
                  </a:cubicBezTo>
                  <a:cubicBezTo>
                    <a:pt x="3221" y="598"/>
                    <a:pt x="3005" y="438"/>
                    <a:pt x="2789" y="405"/>
                  </a:cubicBezTo>
                  <a:cubicBezTo>
                    <a:pt x="2738" y="398"/>
                    <a:pt x="2687" y="395"/>
                    <a:pt x="2637" y="395"/>
                  </a:cubicBezTo>
                  <a:cubicBezTo>
                    <a:pt x="2292" y="395"/>
                    <a:pt x="1974" y="547"/>
                    <a:pt x="1761" y="806"/>
                  </a:cubicBezTo>
                  <a:cubicBezTo>
                    <a:pt x="1691" y="893"/>
                    <a:pt x="1639" y="997"/>
                    <a:pt x="1569" y="1067"/>
                  </a:cubicBezTo>
                  <a:lnTo>
                    <a:pt x="1551" y="1102"/>
                  </a:lnTo>
                  <a:cubicBezTo>
                    <a:pt x="1517" y="1154"/>
                    <a:pt x="1482" y="1207"/>
                    <a:pt x="1412" y="1224"/>
                  </a:cubicBezTo>
                  <a:cubicBezTo>
                    <a:pt x="1395" y="1241"/>
                    <a:pt x="1377" y="1259"/>
                    <a:pt x="1342" y="1276"/>
                  </a:cubicBezTo>
                  <a:cubicBezTo>
                    <a:pt x="1151" y="1346"/>
                    <a:pt x="924" y="1311"/>
                    <a:pt x="715" y="1381"/>
                  </a:cubicBezTo>
                  <a:cubicBezTo>
                    <a:pt x="331" y="1503"/>
                    <a:pt x="0" y="1886"/>
                    <a:pt x="157" y="2305"/>
                  </a:cubicBezTo>
                  <a:cubicBezTo>
                    <a:pt x="192" y="2374"/>
                    <a:pt x="244" y="2444"/>
                    <a:pt x="296" y="2514"/>
                  </a:cubicBezTo>
                  <a:cubicBezTo>
                    <a:pt x="331" y="2270"/>
                    <a:pt x="471" y="2061"/>
                    <a:pt x="662" y="1904"/>
                  </a:cubicBezTo>
                  <a:cubicBezTo>
                    <a:pt x="811" y="1808"/>
                    <a:pt x="959" y="1795"/>
                    <a:pt x="1109" y="1795"/>
                  </a:cubicBezTo>
                  <a:cubicBezTo>
                    <a:pt x="1166" y="1795"/>
                    <a:pt x="1222" y="1797"/>
                    <a:pt x="1279" y="1797"/>
                  </a:cubicBezTo>
                  <a:cubicBezTo>
                    <a:pt x="1375" y="1797"/>
                    <a:pt x="1471" y="1792"/>
                    <a:pt x="1569" y="1764"/>
                  </a:cubicBezTo>
                  <a:cubicBezTo>
                    <a:pt x="1813" y="1642"/>
                    <a:pt x="2022" y="1433"/>
                    <a:pt x="2127" y="1189"/>
                  </a:cubicBezTo>
                  <a:cubicBezTo>
                    <a:pt x="2243" y="986"/>
                    <a:pt x="2407" y="819"/>
                    <a:pt x="2640" y="819"/>
                  </a:cubicBezTo>
                  <a:cubicBezTo>
                    <a:pt x="2687" y="819"/>
                    <a:pt x="2736" y="826"/>
                    <a:pt x="2789" y="841"/>
                  </a:cubicBezTo>
                  <a:cubicBezTo>
                    <a:pt x="3044" y="931"/>
                    <a:pt x="3235" y="1099"/>
                    <a:pt x="3495" y="1099"/>
                  </a:cubicBezTo>
                  <a:cubicBezTo>
                    <a:pt x="3537" y="1099"/>
                    <a:pt x="3580" y="1094"/>
                    <a:pt x="3626" y="1085"/>
                  </a:cubicBezTo>
                  <a:cubicBezTo>
                    <a:pt x="3922" y="1015"/>
                    <a:pt x="4114" y="788"/>
                    <a:pt x="4358" y="649"/>
                  </a:cubicBezTo>
                  <a:cubicBezTo>
                    <a:pt x="4469" y="583"/>
                    <a:pt x="4576" y="555"/>
                    <a:pt x="4679" y="555"/>
                  </a:cubicBezTo>
                  <a:cubicBezTo>
                    <a:pt x="4851" y="555"/>
                    <a:pt x="5014" y="634"/>
                    <a:pt x="5177" y="753"/>
                  </a:cubicBezTo>
                  <a:cubicBezTo>
                    <a:pt x="5367" y="889"/>
                    <a:pt x="5588" y="1014"/>
                    <a:pt x="5840" y="1014"/>
                  </a:cubicBezTo>
                  <a:cubicBezTo>
                    <a:pt x="5913" y="1014"/>
                    <a:pt x="5988" y="1003"/>
                    <a:pt x="6066" y="980"/>
                  </a:cubicBezTo>
                  <a:cubicBezTo>
                    <a:pt x="6286" y="915"/>
                    <a:pt x="6457" y="784"/>
                    <a:pt x="6666" y="784"/>
                  </a:cubicBezTo>
                  <a:cubicBezTo>
                    <a:pt x="6739" y="784"/>
                    <a:pt x="6817" y="800"/>
                    <a:pt x="6903" y="841"/>
                  </a:cubicBezTo>
                  <a:cubicBezTo>
                    <a:pt x="7007" y="893"/>
                    <a:pt x="7112" y="980"/>
                    <a:pt x="7182" y="1085"/>
                  </a:cubicBezTo>
                  <a:cubicBezTo>
                    <a:pt x="7217" y="1154"/>
                    <a:pt x="7269" y="1224"/>
                    <a:pt x="7321" y="1294"/>
                  </a:cubicBezTo>
                  <a:cubicBezTo>
                    <a:pt x="7426" y="945"/>
                    <a:pt x="7461" y="579"/>
                    <a:pt x="7112" y="352"/>
                  </a:cubicBezTo>
                  <a:cubicBezTo>
                    <a:pt x="6974" y="270"/>
                    <a:pt x="6825" y="220"/>
                    <a:pt x="6665" y="220"/>
                  </a:cubicBezTo>
                  <a:cubicBezTo>
                    <a:pt x="6623" y="220"/>
                    <a:pt x="6580" y="223"/>
                    <a:pt x="6537" y="230"/>
                  </a:cubicBezTo>
                  <a:cubicBezTo>
                    <a:pt x="6310" y="248"/>
                    <a:pt x="6084" y="422"/>
                    <a:pt x="5857" y="422"/>
                  </a:cubicBezTo>
                  <a:cubicBezTo>
                    <a:pt x="5849" y="423"/>
                    <a:pt x="5841" y="423"/>
                    <a:pt x="5834" y="423"/>
                  </a:cubicBezTo>
                  <a:cubicBezTo>
                    <a:pt x="5480" y="423"/>
                    <a:pt x="5222" y="38"/>
                    <a:pt x="4863" y="4"/>
                  </a:cubicBezTo>
                  <a:cubicBezTo>
                    <a:pt x="4838" y="1"/>
                    <a:pt x="4813" y="0"/>
                    <a:pt x="4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16"/>
          <p:cNvGrpSpPr/>
          <p:nvPr/>
        </p:nvGrpSpPr>
        <p:grpSpPr>
          <a:xfrm rot="-580281">
            <a:off x="-163" y="82083"/>
            <a:ext cx="949989" cy="338462"/>
            <a:chOff x="4344640" y="2136829"/>
            <a:chExt cx="551849" cy="196613"/>
          </a:xfrm>
        </p:grpSpPr>
        <p:sp>
          <p:nvSpPr>
            <p:cNvPr id="1260" name="Google Shape;1260;p16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1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269" name="Google Shape;1269;p1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16"/>
          <p:cNvGrpSpPr/>
          <p:nvPr/>
        </p:nvGrpSpPr>
        <p:grpSpPr>
          <a:xfrm>
            <a:off x="8426243" y="2365"/>
            <a:ext cx="700676" cy="1074883"/>
            <a:chOff x="4586061" y="559056"/>
            <a:chExt cx="407015" cy="624388"/>
          </a:xfrm>
        </p:grpSpPr>
        <p:sp>
          <p:nvSpPr>
            <p:cNvPr id="1279" name="Google Shape;1279;p1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9" name="Google Shape;1289;p16"/>
          <p:cNvSpPr/>
          <p:nvPr/>
        </p:nvSpPr>
        <p:spPr>
          <a:xfrm>
            <a:off x="1734544" y="2286184"/>
            <a:ext cx="307800" cy="30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16"/>
          <p:cNvSpPr/>
          <p:nvPr/>
        </p:nvSpPr>
        <p:spPr>
          <a:xfrm>
            <a:off x="4439281" y="2286134"/>
            <a:ext cx="307800" cy="30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6"/>
          <p:cNvSpPr/>
          <p:nvPr/>
        </p:nvSpPr>
        <p:spPr>
          <a:xfrm>
            <a:off x="7144019" y="2286134"/>
            <a:ext cx="307800" cy="30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16"/>
          <p:cNvSpPr txBox="1">
            <a:spLocks noGrp="1"/>
          </p:cNvSpPr>
          <p:nvPr>
            <p:ph type="title"/>
          </p:nvPr>
        </p:nvSpPr>
        <p:spPr>
          <a:xfrm>
            <a:off x="768254" y="2721409"/>
            <a:ext cx="22404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3" name="Google Shape;1293;p16"/>
          <p:cNvSpPr txBox="1">
            <a:spLocks noGrp="1"/>
          </p:cNvSpPr>
          <p:nvPr>
            <p:ph type="subTitle" idx="1"/>
          </p:nvPr>
        </p:nvSpPr>
        <p:spPr>
          <a:xfrm>
            <a:off x="768254" y="3156050"/>
            <a:ext cx="2240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4" name="Google Shape;1294;p16"/>
          <p:cNvSpPr txBox="1">
            <a:spLocks noGrp="1"/>
          </p:cNvSpPr>
          <p:nvPr>
            <p:ph type="title" idx="2"/>
          </p:nvPr>
        </p:nvSpPr>
        <p:spPr>
          <a:xfrm>
            <a:off x="3477369" y="2721409"/>
            <a:ext cx="22404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16"/>
          <p:cNvSpPr txBox="1">
            <a:spLocks noGrp="1"/>
          </p:cNvSpPr>
          <p:nvPr>
            <p:ph type="subTitle" idx="3"/>
          </p:nvPr>
        </p:nvSpPr>
        <p:spPr>
          <a:xfrm>
            <a:off x="3477369" y="3156050"/>
            <a:ext cx="2240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6" name="Google Shape;1296;p16"/>
          <p:cNvSpPr txBox="1">
            <a:spLocks noGrp="1"/>
          </p:cNvSpPr>
          <p:nvPr>
            <p:ph type="title" idx="4"/>
          </p:nvPr>
        </p:nvSpPr>
        <p:spPr>
          <a:xfrm>
            <a:off x="6186485" y="2721409"/>
            <a:ext cx="22404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7" name="Google Shape;1297;p16"/>
          <p:cNvSpPr txBox="1">
            <a:spLocks noGrp="1"/>
          </p:cNvSpPr>
          <p:nvPr>
            <p:ph type="subTitle" idx="5"/>
          </p:nvPr>
        </p:nvSpPr>
        <p:spPr>
          <a:xfrm>
            <a:off x="6186485" y="3151525"/>
            <a:ext cx="2240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8" name="Google Shape;1298;p16"/>
          <p:cNvSpPr txBox="1">
            <a:spLocks noGrp="1"/>
          </p:cNvSpPr>
          <p:nvPr>
            <p:ph type="title" idx="6"/>
          </p:nvPr>
        </p:nvSpPr>
        <p:spPr>
          <a:xfrm>
            <a:off x="717750" y="445025"/>
            <a:ext cx="768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99" name="Google Shape;1299;p16"/>
          <p:cNvGrpSpPr/>
          <p:nvPr/>
        </p:nvGrpSpPr>
        <p:grpSpPr>
          <a:xfrm>
            <a:off x="8135508" y="4179447"/>
            <a:ext cx="291379" cy="320478"/>
            <a:chOff x="4323941" y="1612315"/>
            <a:chExt cx="135336" cy="148852"/>
          </a:xfrm>
        </p:grpSpPr>
        <p:sp>
          <p:nvSpPr>
            <p:cNvPr id="1300" name="Google Shape;1300;p16"/>
            <p:cNvSpPr/>
            <p:nvPr/>
          </p:nvSpPr>
          <p:spPr>
            <a:xfrm>
              <a:off x="4326741" y="1694747"/>
              <a:ext cx="52296" cy="66420"/>
            </a:xfrm>
            <a:custGeom>
              <a:avLst/>
              <a:gdLst/>
              <a:ahLst/>
              <a:cxnLst/>
              <a:rect l="l" t="t" r="r" b="b"/>
              <a:pathLst>
                <a:path w="1718" h="2182" extrusionOk="0">
                  <a:moveTo>
                    <a:pt x="1635" y="0"/>
                  </a:moveTo>
                  <a:cubicBezTo>
                    <a:pt x="1623" y="0"/>
                    <a:pt x="1611" y="4"/>
                    <a:pt x="1599" y="11"/>
                  </a:cubicBezTo>
                  <a:cubicBezTo>
                    <a:pt x="1425" y="116"/>
                    <a:pt x="1303" y="255"/>
                    <a:pt x="1198" y="430"/>
                  </a:cubicBezTo>
                  <a:cubicBezTo>
                    <a:pt x="1076" y="587"/>
                    <a:pt x="954" y="761"/>
                    <a:pt x="815" y="935"/>
                  </a:cubicBezTo>
                  <a:cubicBezTo>
                    <a:pt x="571" y="1284"/>
                    <a:pt x="309" y="1615"/>
                    <a:pt x="65" y="1964"/>
                  </a:cubicBezTo>
                  <a:cubicBezTo>
                    <a:pt x="0" y="2068"/>
                    <a:pt x="91" y="2182"/>
                    <a:pt x="184" y="2182"/>
                  </a:cubicBezTo>
                  <a:cubicBezTo>
                    <a:pt x="216" y="2182"/>
                    <a:pt x="248" y="2169"/>
                    <a:pt x="274" y="2138"/>
                  </a:cubicBezTo>
                  <a:cubicBezTo>
                    <a:pt x="536" y="1789"/>
                    <a:pt x="780" y="1458"/>
                    <a:pt x="1041" y="1110"/>
                  </a:cubicBezTo>
                  <a:cubicBezTo>
                    <a:pt x="1163" y="953"/>
                    <a:pt x="1285" y="778"/>
                    <a:pt x="1407" y="622"/>
                  </a:cubicBezTo>
                  <a:cubicBezTo>
                    <a:pt x="1547" y="465"/>
                    <a:pt x="1652" y="290"/>
                    <a:pt x="1704" y="99"/>
                  </a:cubicBezTo>
                  <a:cubicBezTo>
                    <a:pt x="1717" y="44"/>
                    <a:pt x="167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4356299" y="1612315"/>
              <a:ext cx="102979" cy="97134"/>
            </a:xfrm>
            <a:custGeom>
              <a:avLst/>
              <a:gdLst/>
              <a:ahLst/>
              <a:cxnLst/>
              <a:rect l="l" t="t" r="r" b="b"/>
              <a:pathLst>
                <a:path w="3383" h="3191" extrusionOk="0">
                  <a:moveTo>
                    <a:pt x="1151" y="0"/>
                  </a:moveTo>
                  <a:cubicBezTo>
                    <a:pt x="959" y="0"/>
                    <a:pt x="872" y="157"/>
                    <a:pt x="785" y="314"/>
                  </a:cubicBezTo>
                  <a:cubicBezTo>
                    <a:pt x="541" y="819"/>
                    <a:pt x="280" y="1342"/>
                    <a:pt x="70" y="1848"/>
                  </a:cubicBezTo>
                  <a:cubicBezTo>
                    <a:pt x="18" y="1883"/>
                    <a:pt x="1" y="1935"/>
                    <a:pt x="18" y="1987"/>
                  </a:cubicBezTo>
                  <a:cubicBezTo>
                    <a:pt x="1" y="2005"/>
                    <a:pt x="1" y="2005"/>
                    <a:pt x="18" y="2022"/>
                  </a:cubicBezTo>
                  <a:cubicBezTo>
                    <a:pt x="18" y="2040"/>
                    <a:pt x="36" y="2057"/>
                    <a:pt x="36" y="2074"/>
                  </a:cubicBezTo>
                  <a:cubicBezTo>
                    <a:pt x="192" y="2196"/>
                    <a:pt x="349" y="2336"/>
                    <a:pt x="506" y="2458"/>
                  </a:cubicBezTo>
                  <a:cubicBezTo>
                    <a:pt x="837" y="2702"/>
                    <a:pt x="1151" y="2946"/>
                    <a:pt x="1482" y="3173"/>
                  </a:cubicBezTo>
                  <a:cubicBezTo>
                    <a:pt x="1500" y="3173"/>
                    <a:pt x="1535" y="3190"/>
                    <a:pt x="1570" y="3190"/>
                  </a:cubicBezTo>
                  <a:cubicBezTo>
                    <a:pt x="1587" y="3173"/>
                    <a:pt x="1622" y="3173"/>
                    <a:pt x="1639" y="3138"/>
                  </a:cubicBezTo>
                  <a:cubicBezTo>
                    <a:pt x="1936" y="2754"/>
                    <a:pt x="2354" y="2475"/>
                    <a:pt x="2737" y="2162"/>
                  </a:cubicBezTo>
                  <a:cubicBezTo>
                    <a:pt x="2912" y="2005"/>
                    <a:pt x="3086" y="1830"/>
                    <a:pt x="3225" y="1656"/>
                  </a:cubicBezTo>
                  <a:cubicBezTo>
                    <a:pt x="3382" y="1430"/>
                    <a:pt x="3173" y="1325"/>
                    <a:pt x="3034" y="1203"/>
                  </a:cubicBezTo>
                  <a:cubicBezTo>
                    <a:pt x="2598" y="872"/>
                    <a:pt x="2145" y="558"/>
                    <a:pt x="1692" y="262"/>
                  </a:cubicBezTo>
                  <a:cubicBezTo>
                    <a:pt x="1535" y="140"/>
                    <a:pt x="1360" y="52"/>
                    <a:pt x="1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4371701" y="1670791"/>
              <a:ext cx="67638" cy="38111"/>
            </a:xfrm>
            <a:custGeom>
              <a:avLst/>
              <a:gdLst/>
              <a:ahLst/>
              <a:cxnLst/>
              <a:rect l="l" t="t" r="r" b="b"/>
              <a:pathLst>
                <a:path w="2222" h="1252" extrusionOk="0">
                  <a:moveTo>
                    <a:pt x="2105" y="0"/>
                  </a:moveTo>
                  <a:cubicBezTo>
                    <a:pt x="2089" y="0"/>
                    <a:pt x="2073" y="4"/>
                    <a:pt x="2057" y="14"/>
                  </a:cubicBezTo>
                  <a:lnTo>
                    <a:pt x="2040" y="14"/>
                  </a:lnTo>
                  <a:cubicBezTo>
                    <a:pt x="1970" y="66"/>
                    <a:pt x="1900" y="119"/>
                    <a:pt x="1830" y="188"/>
                  </a:cubicBezTo>
                  <a:cubicBezTo>
                    <a:pt x="1743" y="241"/>
                    <a:pt x="1674" y="293"/>
                    <a:pt x="1586" y="345"/>
                  </a:cubicBezTo>
                  <a:cubicBezTo>
                    <a:pt x="1430" y="450"/>
                    <a:pt x="1255" y="537"/>
                    <a:pt x="1064" y="624"/>
                  </a:cubicBezTo>
                  <a:cubicBezTo>
                    <a:pt x="956" y="684"/>
                    <a:pt x="841" y="711"/>
                    <a:pt x="723" y="711"/>
                  </a:cubicBezTo>
                  <a:cubicBezTo>
                    <a:pt x="668" y="711"/>
                    <a:pt x="613" y="705"/>
                    <a:pt x="558" y="694"/>
                  </a:cubicBezTo>
                  <a:cubicBezTo>
                    <a:pt x="436" y="659"/>
                    <a:pt x="314" y="607"/>
                    <a:pt x="192" y="572"/>
                  </a:cubicBezTo>
                  <a:cubicBezTo>
                    <a:pt x="140" y="537"/>
                    <a:pt x="70" y="520"/>
                    <a:pt x="0" y="520"/>
                  </a:cubicBezTo>
                  <a:cubicBezTo>
                    <a:pt x="331" y="764"/>
                    <a:pt x="645" y="1008"/>
                    <a:pt x="976" y="1234"/>
                  </a:cubicBezTo>
                  <a:cubicBezTo>
                    <a:pt x="994" y="1252"/>
                    <a:pt x="1029" y="1252"/>
                    <a:pt x="1046" y="1252"/>
                  </a:cubicBezTo>
                  <a:cubicBezTo>
                    <a:pt x="1098" y="1217"/>
                    <a:pt x="1133" y="1164"/>
                    <a:pt x="1168" y="1112"/>
                  </a:cubicBezTo>
                  <a:cubicBezTo>
                    <a:pt x="1255" y="990"/>
                    <a:pt x="1360" y="903"/>
                    <a:pt x="1447" y="781"/>
                  </a:cubicBezTo>
                  <a:cubicBezTo>
                    <a:pt x="1517" y="711"/>
                    <a:pt x="1569" y="642"/>
                    <a:pt x="1639" y="589"/>
                  </a:cubicBezTo>
                  <a:lnTo>
                    <a:pt x="1674" y="572"/>
                  </a:lnTo>
                  <a:cubicBezTo>
                    <a:pt x="1761" y="502"/>
                    <a:pt x="1848" y="432"/>
                    <a:pt x="1935" y="363"/>
                  </a:cubicBezTo>
                  <a:cubicBezTo>
                    <a:pt x="2022" y="310"/>
                    <a:pt x="2109" y="223"/>
                    <a:pt x="2179" y="153"/>
                  </a:cubicBezTo>
                  <a:cubicBezTo>
                    <a:pt x="2222" y="83"/>
                    <a:pt x="2172" y="0"/>
                    <a:pt x="2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4323941" y="1657549"/>
              <a:ext cx="103496" cy="74243"/>
            </a:xfrm>
            <a:custGeom>
              <a:avLst/>
              <a:gdLst/>
              <a:ahLst/>
              <a:cxnLst/>
              <a:rect l="l" t="t" r="r" b="b"/>
              <a:pathLst>
                <a:path w="3400" h="2439" extrusionOk="0">
                  <a:moveTo>
                    <a:pt x="190" y="1"/>
                  </a:moveTo>
                  <a:cubicBezTo>
                    <a:pt x="96" y="1"/>
                    <a:pt x="0" y="103"/>
                    <a:pt x="88" y="205"/>
                  </a:cubicBezTo>
                  <a:cubicBezTo>
                    <a:pt x="349" y="432"/>
                    <a:pt x="610" y="641"/>
                    <a:pt x="907" y="833"/>
                  </a:cubicBezTo>
                  <a:cubicBezTo>
                    <a:pt x="1186" y="1024"/>
                    <a:pt x="1447" y="1216"/>
                    <a:pt x="1709" y="1408"/>
                  </a:cubicBezTo>
                  <a:lnTo>
                    <a:pt x="2528" y="1983"/>
                  </a:lnTo>
                  <a:lnTo>
                    <a:pt x="2964" y="2279"/>
                  </a:lnTo>
                  <a:cubicBezTo>
                    <a:pt x="3059" y="2359"/>
                    <a:pt x="3140" y="2438"/>
                    <a:pt x="3273" y="2438"/>
                  </a:cubicBezTo>
                  <a:cubicBezTo>
                    <a:pt x="3286" y="2438"/>
                    <a:pt x="3299" y="2438"/>
                    <a:pt x="3312" y="2436"/>
                  </a:cubicBezTo>
                  <a:cubicBezTo>
                    <a:pt x="3365" y="2419"/>
                    <a:pt x="3399" y="2366"/>
                    <a:pt x="3382" y="2314"/>
                  </a:cubicBezTo>
                  <a:cubicBezTo>
                    <a:pt x="3365" y="2157"/>
                    <a:pt x="3243" y="2122"/>
                    <a:pt x="3121" y="2035"/>
                  </a:cubicBezTo>
                  <a:lnTo>
                    <a:pt x="2755" y="1756"/>
                  </a:lnTo>
                  <a:lnTo>
                    <a:pt x="1918" y="1164"/>
                  </a:lnTo>
                  <a:lnTo>
                    <a:pt x="1099" y="588"/>
                  </a:lnTo>
                  <a:cubicBezTo>
                    <a:pt x="837" y="379"/>
                    <a:pt x="558" y="188"/>
                    <a:pt x="244" y="13"/>
                  </a:cubicBezTo>
                  <a:cubicBezTo>
                    <a:pt x="227" y="5"/>
                    <a:pt x="209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16"/>
          <p:cNvGrpSpPr/>
          <p:nvPr/>
        </p:nvGrpSpPr>
        <p:grpSpPr>
          <a:xfrm>
            <a:off x="7315543" y="4449100"/>
            <a:ext cx="270800" cy="338435"/>
            <a:chOff x="4225771" y="1844177"/>
            <a:chExt cx="125778" cy="157193"/>
          </a:xfrm>
        </p:grpSpPr>
        <p:sp>
          <p:nvSpPr>
            <p:cNvPr id="1305" name="Google Shape;1305;p16"/>
            <p:cNvSpPr/>
            <p:nvPr/>
          </p:nvSpPr>
          <p:spPr>
            <a:xfrm>
              <a:off x="4298462" y="1930780"/>
              <a:ext cx="45508" cy="70590"/>
            </a:xfrm>
            <a:custGeom>
              <a:avLst/>
              <a:gdLst/>
              <a:ahLst/>
              <a:cxnLst/>
              <a:rect l="l" t="t" r="r" b="b"/>
              <a:pathLst>
                <a:path w="1495" h="2319" extrusionOk="0">
                  <a:moveTo>
                    <a:pt x="79" y="1"/>
                  </a:moveTo>
                  <a:cubicBezTo>
                    <a:pt x="38" y="1"/>
                    <a:pt x="1" y="33"/>
                    <a:pt x="1" y="84"/>
                  </a:cubicBezTo>
                  <a:cubicBezTo>
                    <a:pt x="36" y="276"/>
                    <a:pt x="105" y="450"/>
                    <a:pt x="227" y="607"/>
                  </a:cubicBezTo>
                  <a:cubicBezTo>
                    <a:pt x="332" y="799"/>
                    <a:pt x="436" y="973"/>
                    <a:pt x="558" y="1165"/>
                  </a:cubicBezTo>
                  <a:cubicBezTo>
                    <a:pt x="768" y="1531"/>
                    <a:pt x="994" y="1897"/>
                    <a:pt x="1203" y="2245"/>
                  </a:cubicBezTo>
                  <a:cubicBezTo>
                    <a:pt x="1232" y="2297"/>
                    <a:pt x="1276" y="2318"/>
                    <a:pt x="1319" y="2318"/>
                  </a:cubicBezTo>
                  <a:cubicBezTo>
                    <a:pt x="1407" y="2318"/>
                    <a:pt x="1494" y="2229"/>
                    <a:pt x="1447" y="2123"/>
                  </a:cubicBezTo>
                  <a:cubicBezTo>
                    <a:pt x="1238" y="1757"/>
                    <a:pt x="1012" y="1391"/>
                    <a:pt x="803" y="1025"/>
                  </a:cubicBezTo>
                  <a:cubicBezTo>
                    <a:pt x="698" y="851"/>
                    <a:pt x="593" y="677"/>
                    <a:pt x="489" y="502"/>
                  </a:cubicBezTo>
                  <a:cubicBezTo>
                    <a:pt x="402" y="311"/>
                    <a:pt x="280" y="154"/>
                    <a:pt x="123" y="14"/>
                  </a:cubicBezTo>
                  <a:cubicBezTo>
                    <a:pt x="109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4225771" y="1844177"/>
              <a:ext cx="97134" cy="98595"/>
            </a:xfrm>
            <a:custGeom>
              <a:avLst/>
              <a:gdLst/>
              <a:ahLst/>
              <a:cxnLst/>
              <a:rect l="l" t="t" r="r" b="b"/>
              <a:pathLst>
                <a:path w="3191" h="3239" extrusionOk="0">
                  <a:moveTo>
                    <a:pt x="2230" y="1"/>
                  </a:moveTo>
                  <a:cubicBezTo>
                    <a:pt x="2126" y="1"/>
                    <a:pt x="2017" y="77"/>
                    <a:pt x="1901" y="140"/>
                  </a:cubicBezTo>
                  <a:cubicBezTo>
                    <a:pt x="1447" y="419"/>
                    <a:pt x="977" y="715"/>
                    <a:pt x="541" y="1012"/>
                  </a:cubicBezTo>
                  <a:cubicBezTo>
                    <a:pt x="349" y="1099"/>
                    <a:pt x="192" y="1238"/>
                    <a:pt x="88" y="1412"/>
                  </a:cubicBezTo>
                  <a:cubicBezTo>
                    <a:pt x="1" y="1587"/>
                    <a:pt x="105" y="1726"/>
                    <a:pt x="227" y="1866"/>
                  </a:cubicBezTo>
                  <a:cubicBezTo>
                    <a:pt x="593" y="2284"/>
                    <a:pt x="959" y="2720"/>
                    <a:pt x="1360" y="3138"/>
                  </a:cubicBezTo>
                  <a:cubicBezTo>
                    <a:pt x="1378" y="3173"/>
                    <a:pt x="1413" y="3225"/>
                    <a:pt x="1465" y="3225"/>
                  </a:cubicBezTo>
                  <a:cubicBezTo>
                    <a:pt x="1465" y="3234"/>
                    <a:pt x="1469" y="3238"/>
                    <a:pt x="1476" y="3238"/>
                  </a:cubicBezTo>
                  <a:cubicBezTo>
                    <a:pt x="1482" y="3238"/>
                    <a:pt x="1491" y="3234"/>
                    <a:pt x="1500" y="3225"/>
                  </a:cubicBezTo>
                  <a:lnTo>
                    <a:pt x="1552" y="3225"/>
                  </a:lnTo>
                  <a:cubicBezTo>
                    <a:pt x="1726" y="3138"/>
                    <a:pt x="1918" y="3034"/>
                    <a:pt x="2092" y="2946"/>
                  </a:cubicBezTo>
                  <a:cubicBezTo>
                    <a:pt x="2441" y="2755"/>
                    <a:pt x="2790" y="2528"/>
                    <a:pt x="3121" y="2319"/>
                  </a:cubicBezTo>
                  <a:cubicBezTo>
                    <a:pt x="3138" y="2301"/>
                    <a:pt x="3156" y="2284"/>
                    <a:pt x="3173" y="2249"/>
                  </a:cubicBezTo>
                  <a:cubicBezTo>
                    <a:pt x="3191" y="2232"/>
                    <a:pt x="3191" y="2197"/>
                    <a:pt x="3173" y="2162"/>
                  </a:cubicBezTo>
                  <a:cubicBezTo>
                    <a:pt x="2929" y="1726"/>
                    <a:pt x="2842" y="1238"/>
                    <a:pt x="2702" y="768"/>
                  </a:cubicBezTo>
                  <a:cubicBezTo>
                    <a:pt x="2633" y="541"/>
                    <a:pt x="2528" y="314"/>
                    <a:pt x="2424" y="123"/>
                  </a:cubicBezTo>
                  <a:cubicBezTo>
                    <a:pt x="2362" y="33"/>
                    <a:pt x="2297" y="1"/>
                    <a:pt x="2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4289452" y="1867038"/>
              <a:ext cx="32936" cy="66846"/>
            </a:xfrm>
            <a:custGeom>
              <a:avLst/>
              <a:gdLst/>
              <a:ahLst/>
              <a:cxnLst/>
              <a:rect l="l" t="t" r="r" b="b"/>
              <a:pathLst>
                <a:path w="1082" h="2196" extrusionOk="0">
                  <a:moveTo>
                    <a:pt x="417" y="1"/>
                  </a:moveTo>
                  <a:cubicBezTo>
                    <a:pt x="375" y="1"/>
                    <a:pt x="332" y="34"/>
                    <a:pt x="332" y="86"/>
                  </a:cubicBezTo>
                  <a:cubicBezTo>
                    <a:pt x="332" y="86"/>
                    <a:pt x="332" y="104"/>
                    <a:pt x="332" y="104"/>
                  </a:cubicBezTo>
                  <a:cubicBezTo>
                    <a:pt x="349" y="191"/>
                    <a:pt x="366" y="278"/>
                    <a:pt x="401" y="365"/>
                  </a:cubicBezTo>
                  <a:cubicBezTo>
                    <a:pt x="419" y="470"/>
                    <a:pt x="436" y="557"/>
                    <a:pt x="454" y="661"/>
                  </a:cubicBezTo>
                  <a:cubicBezTo>
                    <a:pt x="488" y="853"/>
                    <a:pt x="506" y="1045"/>
                    <a:pt x="506" y="1254"/>
                  </a:cubicBezTo>
                  <a:cubicBezTo>
                    <a:pt x="523" y="1428"/>
                    <a:pt x="471" y="1603"/>
                    <a:pt x="366" y="1742"/>
                  </a:cubicBezTo>
                  <a:cubicBezTo>
                    <a:pt x="297" y="1847"/>
                    <a:pt x="210" y="1934"/>
                    <a:pt x="122" y="2039"/>
                  </a:cubicBezTo>
                  <a:cubicBezTo>
                    <a:pt x="105" y="2039"/>
                    <a:pt x="18" y="2143"/>
                    <a:pt x="0" y="2195"/>
                  </a:cubicBezTo>
                  <a:cubicBezTo>
                    <a:pt x="349" y="2004"/>
                    <a:pt x="698" y="1777"/>
                    <a:pt x="1029" y="1568"/>
                  </a:cubicBezTo>
                  <a:cubicBezTo>
                    <a:pt x="1064" y="1550"/>
                    <a:pt x="1081" y="1533"/>
                    <a:pt x="1081" y="1498"/>
                  </a:cubicBezTo>
                  <a:cubicBezTo>
                    <a:pt x="1064" y="1446"/>
                    <a:pt x="1029" y="1394"/>
                    <a:pt x="1011" y="1341"/>
                  </a:cubicBezTo>
                  <a:cubicBezTo>
                    <a:pt x="942" y="1219"/>
                    <a:pt x="872" y="1080"/>
                    <a:pt x="802" y="958"/>
                  </a:cubicBezTo>
                  <a:cubicBezTo>
                    <a:pt x="767" y="871"/>
                    <a:pt x="732" y="784"/>
                    <a:pt x="698" y="714"/>
                  </a:cubicBezTo>
                  <a:lnTo>
                    <a:pt x="698" y="679"/>
                  </a:lnTo>
                  <a:cubicBezTo>
                    <a:pt x="680" y="557"/>
                    <a:pt x="645" y="452"/>
                    <a:pt x="610" y="348"/>
                  </a:cubicBezTo>
                  <a:cubicBezTo>
                    <a:pt x="593" y="243"/>
                    <a:pt x="558" y="139"/>
                    <a:pt x="488" y="51"/>
                  </a:cubicBezTo>
                  <a:cubicBezTo>
                    <a:pt x="474" y="16"/>
                    <a:pt x="446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4244644" y="1898604"/>
              <a:ext cx="106905" cy="67394"/>
            </a:xfrm>
            <a:custGeom>
              <a:avLst/>
              <a:gdLst/>
              <a:ahLst/>
              <a:cxnLst/>
              <a:rect l="l" t="t" r="r" b="b"/>
              <a:pathLst>
                <a:path w="3512" h="2214" extrusionOk="0">
                  <a:moveTo>
                    <a:pt x="3356" y="0"/>
                  </a:moveTo>
                  <a:cubicBezTo>
                    <a:pt x="3240" y="0"/>
                    <a:pt x="3161" y="71"/>
                    <a:pt x="3059" y="130"/>
                  </a:cubicBezTo>
                  <a:cubicBezTo>
                    <a:pt x="2937" y="217"/>
                    <a:pt x="2797" y="287"/>
                    <a:pt x="2675" y="374"/>
                  </a:cubicBezTo>
                  <a:lnTo>
                    <a:pt x="1804" y="914"/>
                  </a:lnTo>
                  <a:cubicBezTo>
                    <a:pt x="1525" y="1089"/>
                    <a:pt x="1246" y="1263"/>
                    <a:pt x="949" y="1420"/>
                  </a:cubicBezTo>
                  <a:cubicBezTo>
                    <a:pt x="653" y="1594"/>
                    <a:pt x="357" y="1769"/>
                    <a:pt x="78" y="1995"/>
                  </a:cubicBezTo>
                  <a:cubicBezTo>
                    <a:pt x="1" y="2057"/>
                    <a:pt x="33" y="2213"/>
                    <a:pt x="149" y="2213"/>
                  </a:cubicBezTo>
                  <a:cubicBezTo>
                    <a:pt x="164" y="2213"/>
                    <a:pt x="181" y="2210"/>
                    <a:pt x="200" y="2204"/>
                  </a:cubicBezTo>
                  <a:cubicBezTo>
                    <a:pt x="496" y="2065"/>
                    <a:pt x="810" y="1891"/>
                    <a:pt x="1089" y="1699"/>
                  </a:cubicBezTo>
                  <a:cubicBezTo>
                    <a:pt x="1368" y="1524"/>
                    <a:pt x="1647" y="1350"/>
                    <a:pt x="1926" y="1193"/>
                  </a:cubicBezTo>
                  <a:lnTo>
                    <a:pt x="2780" y="670"/>
                  </a:lnTo>
                  <a:lnTo>
                    <a:pt x="3233" y="391"/>
                  </a:lnTo>
                  <a:cubicBezTo>
                    <a:pt x="3355" y="322"/>
                    <a:pt x="3477" y="269"/>
                    <a:pt x="3494" y="130"/>
                  </a:cubicBezTo>
                  <a:cubicBezTo>
                    <a:pt x="3512" y="78"/>
                    <a:pt x="3477" y="25"/>
                    <a:pt x="3425" y="8"/>
                  </a:cubicBezTo>
                  <a:cubicBezTo>
                    <a:pt x="3400" y="3"/>
                    <a:pt x="3377" y="0"/>
                    <a:pt x="3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16"/>
          <p:cNvGrpSpPr/>
          <p:nvPr/>
        </p:nvGrpSpPr>
        <p:grpSpPr>
          <a:xfrm>
            <a:off x="6435680" y="4295068"/>
            <a:ext cx="330702" cy="279189"/>
            <a:chOff x="4392401" y="1925544"/>
            <a:chExt cx="153601" cy="129675"/>
          </a:xfrm>
        </p:grpSpPr>
        <p:sp>
          <p:nvSpPr>
            <p:cNvPr id="1310" name="Google Shape;1310;p16"/>
            <p:cNvSpPr/>
            <p:nvPr/>
          </p:nvSpPr>
          <p:spPr>
            <a:xfrm>
              <a:off x="4479398" y="1925544"/>
              <a:ext cx="66603" cy="53453"/>
            </a:xfrm>
            <a:custGeom>
              <a:avLst/>
              <a:gdLst/>
              <a:ahLst/>
              <a:cxnLst/>
              <a:rect l="l" t="t" r="r" b="b"/>
              <a:pathLst>
                <a:path w="2188" h="1756" extrusionOk="0">
                  <a:moveTo>
                    <a:pt x="1998" y="1"/>
                  </a:moveTo>
                  <a:cubicBezTo>
                    <a:pt x="1972" y="1"/>
                    <a:pt x="1945" y="9"/>
                    <a:pt x="1918" y="29"/>
                  </a:cubicBezTo>
                  <a:cubicBezTo>
                    <a:pt x="1604" y="291"/>
                    <a:pt x="1273" y="552"/>
                    <a:pt x="942" y="831"/>
                  </a:cubicBezTo>
                  <a:cubicBezTo>
                    <a:pt x="785" y="953"/>
                    <a:pt x="611" y="1075"/>
                    <a:pt x="454" y="1215"/>
                  </a:cubicBezTo>
                  <a:cubicBezTo>
                    <a:pt x="297" y="1337"/>
                    <a:pt x="105" y="1459"/>
                    <a:pt x="18" y="1633"/>
                  </a:cubicBezTo>
                  <a:cubicBezTo>
                    <a:pt x="1" y="1703"/>
                    <a:pt x="53" y="1755"/>
                    <a:pt x="105" y="1755"/>
                  </a:cubicBezTo>
                  <a:cubicBezTo>
                    <a:pt x="297" y="1685"/>
                    <a:pt x="454" y="1581"/>
                    <a:pt x="593" y="1459"/>
                  </a:cubicBezTo>
                  <a:cubicBezTo>
                    <a:pt x="768" y="1319"/>
                    <a:pt x="925" y="1180"/>
                    <a:pt x="1099" y="1040"/>
                  </a:cubicBezTo>
                  <a:cubicBezTo>
                    <a:pt x="1413" y="779"/>
                    <a:pt x="1744" y="517"/>
                    <a:pt x="2075" y="239"/>
                  </a:cubicBezTo>
                  <a:cubicBezTo>
                    <a:pt x="2188" y="154"/>
                    <a:pt x="2107" y="1"/>
                    <a:pt x="1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392401" y="1957780"/>
              <a:ext cx="104013" cy="97438"/>
            </a:xfrm>
            <a:custGeom>
              <a:avLst/>
              <a:gdLst/>
              <a:ahLst/>
              <a:cxnLst/>
              <a:rect l="l" t="t" r="r" b="b"/>
              <a:pathLst>
                <a:path w="3417" h="3201" extrusionOk="0">
                  <a:moveTo>
                    <a:pt x="2186" y="1"/>
                  </a:moveTo>
                  <a:cubicBezTo>
                    <a:pt x="2160" y="1"/>
                    <a:pt x="2133" y="10"/>
                    <a:pt x="2109" y="34"/>
                  </a:cubicBezTo>
                  <a:cubicBezTo>
                    <a:pt x="1708" y="330"/>
                    <a:pt x="1238" y="487"/>
                    <a:pt x="802" y="696"/>
                  </a:cubicBezTo>
                  <a:cubicBezTo>
                    <a:pt x="575" y="801"/>
                    <a:pt x="384" y="923"/>
                    <a:pt x="192" y="1080"/>
                  </a:cubicBezTo>
                  <a:cubicBezTo>
                    <a:pt x="0" y="1254"/>
                    <a:pt x="157" y="1411"/>
                    <a:pt x="279" y="1568"/>
                  </a:cubicBezTo>
                  <a:cubicBezTo>
                    <a:pt x="628" y="1986"/>
                    <a:pt x="976" y="2404"/>
                    <a:pt x="1342" y="2805"/>
                  </a:cubicBezTo>
                  <a:cubicBezTo>
                    <a:pt x="1464" y="2962"/>
                    <a:pt x="1621" y="3102"/>
                    <a:pt x="1795" y="3189"/>
                  </a:cubicBezTo>
                  <a:cubicBezTo>
                    <a:pt x="1824" y="3196"/>
                    <a:pt x="1851" y="3200"/>
                    <a:pt x="1877" y="3200"/>
                  </a:cubicBezTo>
                  <a:cubicBezTo>
                    <a:pt x="2028" y="3200"/>
                    <a:pt x="2142" y="3083"/>
                    <a:pt x="2231" y="2980"/>
                  </a:cubicBezTo>
                  <a:cubicBezTo>
                    <a:pt x="2597" y="2544"/>
                    <a:pt x="2981" y="2108"/>
                    <a:pt x="3329" y="1672"/>
                  </a:cubicBezTo>
                  <a:cubicBezTo>
                    <a:pt x="3364" y="1637"/>
                    <a:pt x="3399" y="1602"/>
                    <a:pt x="3399" y="1550"/>
                  </a:cubicBezTo>
                  <a:cubicBezTo>
                    <a:pt x="3417" y="1533"/>
                    <a:pt x="3417" y="1533"/>
                    <a:pt x="3399" y="1515"/>
                  </a:cubicBezTo>
                  <a:cubicBezTo>
                    <a:pt x="3399" y="1498"/>
                    <a:pt x="3399" y="1480"/>
                    <a:pt x="3382" y="1463"/>
                  </a:cubicBezTo>
                  <a:cubicBezTo>
                    <a:pt x="3277" y="1306"/>
                    <a:pt x="3155" y="1132"/>
                    <a:pt x="3033" y="975"/>
                  </a:cubicBezTo>
                  <a:cubicBezTo>
                    <a:pt x="2789" y="661"/>
                    <a:pt x="2528" y="347"/>
                    <a:pt x="2266" y="34"/>
                  </a:cubicBezTo>
                  <a:cubicBezTo>
                    <a:pt x="2247" y="15"/>
                    <a:pt x="2217" y="1"/>
                    <a:pt x="2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416266" y="1957719"/>
              <a:ext cx="67942" cy="29740"/>
            </a:xfrm>
            <a:custGeom>
              <a:avLst/>
              <a:gdLst/>
              <a:ahLst/>
              <a:cxnLst/>
              <a:rect l="l" t="t" r="r" b="b"/>
              <a:pathLst>
                <a:path w="2232" h="977" extrusionOk="0">
                  <a:moveTo>
                    <a:pt x="1395" y="1"/>
                  </a:moveTo>
                  <a:cubicBezTo>
                    <a:pt x="1343" y="36"/>
                    <a:pt x="1308" y="71"/>
                    <a:pt x="1255" y="105"/>
                  </a:cubicBezTo>
                  <a:cubicBezTo>
                    <a:pt x="1133" y="193"/>
                    <a:pt x="1011" y="280"/>
                    <a:pt x="889" y="367"/>
                  </a:cubicBezTo>
                  <a:cubicBezTo>
                    <a:pt x="820" y="419"/>
                    <a:pt x="750" y="471"/>
                    <a:pt x="680" y="506"/>
                  </a:cubicBezTo>
                  <a:lnTo>
                    <a:pt x="645" y="524"/>
                  </a:lnTo>
                  <a:cubicBezTo>
                    <a:pt x="541" y="559"/>
                    <a:pt x="436" y="593"/>
                    <a:pt x="332" y="646"/>
                  </a:cubicBezTo>
                  <a:cubicBezTo>
                    <a:pt x="227" y="681"/>
                    <a:pt x="140" y="750"/>
                    <a:pt x="53" y="803"/>
                  </a:cubicBezTo>
                  <a:cubicBezTo>
                    <a:pt x="0" y="855"/>
                    <a:pt x="35" y="960"/>
                    <a:pt x="105" y="960"/>
                  </a:cubicBezTo>
                  <a:lnTo>
                    <a:pt x="122" y="960"/>
                  </a:lnTo>
                  <a:cubicBezTo>
                    <a:pt x="210" y="925"/>
                    <a:pt x="297" y="890"/>
                    <a:pt x="384" y="855"/>
                  </a:cubicBezTo>
                  <a:cubicBezTo>
                    <a:pt x="471" y="820"/>
                    <a:pt x="558" y="785"/>
                    <a:pt x="663" y="750"/>
                  </a:cubicBezTo>
                  <a:cubicBezTo>
                    <a:pt x="837" y="698"/>
                    <a:pt x="1029" y="646"/>
                    <a:pt x="1238" y="611"/>
                  </a:cubicBezTo>
                  <a:cubicBezTo>
                    <a:pt x="1293" y="600"/>
                    <a:pt x="1348" y="594"/>
                    <a:pt x="1403" y="594"/>
                  </a:cubicBezTo>
                  <a:cubicBezTo>
                    <a:pt x="1521" y="594"/>
                    <a:pt x="1636" y="621"/>
                    <a:pt x="1744" y="681"/>
                  </a:cubicBezTo>
                  <a:cubicBezTo>
                    <a:pt x="1848" y="750"/>
                    <a:pt x="1953" y="820"/>
                    <a:pt x="2075" y="872"/>
                  </a:cubicBezTo>
                  <a:cubicBezTo>
                    <a:pt x="2110" y="925"/>
                    <a:pt x="2179" y="960"/>
                    <a:pt x="2232" y="977"/>
                  </a:cubicBezTo>
                  <a:cubicBezTo>
                    <a:pt x="1988" y="663"/>
                    <a:pt x="1744" y="349"/>
                    <a:pt x="1465" y="53"/>
                  </a:cubicBezTo>
                  <a:cubicBezTo>
                    <a:pt x="1447" y="18"/>
                    <a:pt x="1430" y="18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441196" y="1931206"/>
              <a:ext cx="82614" cy="95521"/>
            </a:xfrm>
            <a:custGeom>
              <a:avLst/>
              <a:gdLst/>
              <a:ahLst/>
              <a:cxnLst/>
              <a:rect l="l" t="t" r="r" b="b"/>
              <a:pathLst>
                <a:path w="2714" h="3138" extrusionOk="0">
                  <a:moveTo>
                    <a:pt x="105" y="0"/>
                  </a:moveTo>
                  <a:cubicBezTo>
                    <a:pt x="53" y="0"/>
                    <a:pt x="18" y="35"/>
                    <a:pt x="1" y="87"/>
                  </a:cubicBezTo>
                  <a:cubicBezTo>
                    <a:pt x="1" y="244"/>
                    <a:pt x="88" y="314"/>
                    <a:pt x="192" y="436"/>
                  </a:cubicBezTo>
                  <a:lnTo>
                    <a:pt x="489" y="785"/>
                  </a:lnTo>
                  <a:lnTo>
                    <a:pt x="1134" y="1569"/>
                  </a:lnTo>
                  <a:cubicBezTo>
                    <a:pt x="1360" y="1831"/>
                    <a:pt x="1570" y="2075"/>
                    <a:pt x="1779" y="2336"/>
                  </a:cubicBezTo>
                  <a:cubicBezTo>
                    <a:pt x="1988" y="2615"/>
                    <a:pt x="2214" y="2859"/>
                    <a:pt x="2458" y="3103"/>
                  </a:cubicBezTo>
                  <a:cubicBezTo>
                    <a:pt x="2487" y="3127"/>
                    <a:pt x="2522" y="3138"/>
                    <a:pt x="2554" y="3138"/>
                  </a:cubicBezTo>
                  <a:cubicBezTo>
                    <a:pt x="2640" y="3138"/>
                    <a:pt x="2713" y="3064"/>
                    <a:pt x="2650" y="2964"/>
                  </a:cubicBezTo>
                  <a:cubicBezTo>
                    <a:pt x="2476" y="2667"/>
                    <a:pt x="2267" y="2406"/>
                    <a:pt x="2023" y="2162"/>
                  </a:cubicBezTo>
                  <a:cubicBezTo>
                    <a:pt x="1814" y="1900"/>
                    <a:pt x="1604" y="1656"/>
                    <a:pt x="1395" y="1395"/>
                  </a:cubicBezTo>
                  <a:cubicBezTo>
                    <a:pt x="1186" y="1133"/>
                    <a:pt x="959" y="889"/>
                    <a:pt x="768" y="628"/>
                  </a:cubicBezTo>
                  <a:lnTo>
                    <a:pt x="419" y="227"/>
                  </a:lnTo>
                  <a:cubicBezTo>
                    <a:pt x="332" y="122"/>
                    <a:pt x="262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IG_NUMBER_1_1_2_1_2">
    <p:bg>
      <p:bgPr>
        <a:solidFill>
          <a:schemeClr val="accent1"/>
        </a:solidFill>
        <a:effectLst/>
      </p:bgPr>
    </p:bg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19"/>
          <p:cNvGrpSpPr/>
          <p:nvPr/>
        </p:nvGrpSpPr>
        <p:grpSpPr>
          <a:xfrm rot="-6864609">
            <a:off x="6929406" y="988064"/>
            <a:ext cx="2610131" cy="682917"/>
            <a:chOff x="6637390" y="3260496"/>
            <a:chExt cx="1806226" cy="472583"/>
          </a:xfrm>
        </p:grpSpPr>
        <p:sp>
          <p:nvSpPr>
            <p:cNvPr id="1420" name="Google Shape;1420;p19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19"/>
          <p:cNvGrpSpPr/>
          <p:nvPr/>
        </p:nvGrpSpPr>
        <p:grpSpPr>
          <a:xfrm>
            <a:off x="-1" y="4055581"/>
            <a:ext cx="714596" cy="1096238"/>
            <a:chOff x="4586061" y="559056"/>
            <a:chExt cx="407015" cy="624388"/>
          </a:xfrm>
        </p:grpSpPr>
        <p:sp>
          <p:nvSpPr>
            <p:cNvPr id="1444" name="Google Shape;1444;p19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4" name="Google Shape;1454;p19"/>
          <p:cNvSpPr/>
          <p:nvPr/>
        </p:nvSpPr>
        <p:spPr>
          <a:xfrm>
            <a:off x="510713" y="85188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9"/>
          <p:cNvSpPr/>
          <p:nvPr/>
        </p:nvSpPr>
        <p:spPr>
          <a:xfrm>
            <a:off x="982608" y="118103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9"/>
          <p:cNvSpPr/>
          <p:nvPr/>
        </p:nvSpPr>
        <p:spPr>
          <a:xfrm>
            <a:off x="348212" y="11810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9"/>
          <p:cNvSpPr/>
          <p:nvPr/>
        </p:nvSpPr>
        <p:spPr>
          <a:xfrm>
            <a:off x="8276027" y="379464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9"/>
          <p:cNvSpPr/>
          <p:nvPr/>
        </p:nvSpPr>
        <p:spPr>
          <a:xfrm>
            <a:off x="7964802" y="41388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9"/>
          <p:cNvSpPr txBox="1">
            <a:spLocks noGrp="1"/>
          </p:cNvSpPr>
          <p:nvPr>
            <p:ph type="title"/>
          </p:nvPr>
        </p:nvSpPr>
        <p:spPr>
          <a:xfrm>
            <a:off x="1340125" y="3794650"/>
            <a:ext cx="1865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0" name="Google Shape;1460;p19"/>
          <p:cNvSpPr txBox="1">
            <a:spLocks noGrp="1"/>
          </p:cNvSpPr>
          <p:nvPr>
            <p:ph type="subTitle" idx="1"/>
          </p:nvPr>
        </p:nvSpPr>
        <p:spPr>
          <a:xfrm>
            <a:off x="1339075" y="422860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1" name="Google Shape;1461;p19"/>
          <p:cNvSpPr txBox="1">
            <a:spLocks noGrp="1"/>
          </p:cNvSpPr>
          <p:nvPr>
            <p:ph type="title" idx="2"/>
          </p:nvPr>
        </p:nvSpPr>
        <p:spPr>
          <a:xfrm>
            <a:off x="3657575" y="3794650"/>
            <a:ext cx="1865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2" name="Google Shape;1462;p19"/>
          <p:cNvSpPr txBox="1">
            <a:spLocks noGrp="1"/>
          </p:cNvSpPr>
          <p:nvPr>
            <p:ph type="subTitle" idx="3"/>
          </p:nvPr>
        </p:nvSpPr>
        <p:spPr>
          <a:xfrm>
            <a:off x="3656525" y="422860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3" name="Google Shape;1463;p19"/>
          <p:cNvSpPr txBox="1">
            <a:spLocks noGrp="1"/>
          </p:cNvSpPr>
          <p:nvPr>
            <p:ph type="title" idx="4"/>
          </p:nvPr>
        </p:nvSpPr>
        <p:spPr>
          <a:xfrm>
            <a:off x="5951125" y="3794650"/>
            <a:ext cx="18675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4" name="Google Shape;1464;p19"/>
          <p:cNvSpPr txBox="1">
            <a:spLocks noGrp="1"/>
          </p:cNvSpPr>
          <p:nvPr>
            <p:ph type="subTitle" idx="5"/>
          </p:nvPr>
        </p:nvSpPr>
        <p:spPr>
          <a:xfrm>
            <a:off x="5951125" y="422860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5" name="Google Shape;1465;p19"/>
          <p:cNvSpPr txBox="1">
            <a:spLocks noGrp="1"/>
          </p:cNvSpPr>
          <p:nvPr>
            <p:ph type="title" idx="6"/>
          </p:nvPr>
        </p:nvSpPr>
        <p:spPr>
          <a:xfrm>
            <a:off x="1340125" y="1999450"/>
            <a:ext cx="1865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6" name="Google Shape;1466;p19"/>
          <p:cNvSpPr txBox="1">
            <a:spLocks noGrp="1"/>
          </p:cNvSpPr>
          <p:nvPr>
            <p:ph type="subTitle" idx="7"/>
          </p:nvPr>
        </p:nvSpPr>
        <p:spPr>
          <a:xfrm>
            <a:off x="1339075" y="243340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7" name="Google Shape;1467;p19"/>
          <p:cNvSpPr txBox="1">
            <a:spLocks noGrp="1"/>
          </p:cNvSpPr>
          <p:nvPr>
            <p:ph type="title" idx="8"/>
          </p:nvPr>
        </p:nvSpPr>
        <p:spPr>
          <a:xfrm>
            <a:off x="3656525" y="1999450"/>
            <a:ext cx="18675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8" name="Google Shape;1468;p19"/>
          <p:cNvSpPr txBox="1">
            <a:spLocks noGrp="1"/>
          </p:cNvSpPr>
          <p:nvPr>
            <p:ph type="subTitle" idx="9"/>
          </p:nvPr>
        </p:nvSpPr>
        <p:spPr>
          <a:xfrm>
            <a:off x="3656525" y="243340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9" name="Google Shape;1469;p19"/>
          <p:cNvSpPr txBox="1">
            <a:spLocks noGrp="1"/>
          </p:cNvSpPr>
          <p:nvPr>
            <p:ph type="title" idx="13"/>
          </p:nvPr>
        </p:nvSpPr>
        <p:spPr>
          <a:xfrm>
            <a:off x="5952175" y="1999450"/>
            <a:ext cx="1865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18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70" name="Google Shape;1470;p19"/>
          <p:cNvSpPr txBox="1">
            <a:spLocks noGrp="1"/>
          </p:cNvSpPr>
          <p:nvPr>
            <p:ph type="subTitle" idx="14"/>
          </p:nvPr>
        </p:nvSpPr>
        <p:spPr>
          <a:xfrm>
            <a:off x="5951125" y="243340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71" name="Google Shape;1471;p19"/>
          <p:cNvSpPr txBox="1">
            <a:spLocks noGrp="1"/>
          </p:cNvSpPr>
          <p:nvPr>
            <p:ph type="title" idx="15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01">
  <p:cSld name="BIG_NUMBER_1_1_2_1_3">
    <p:bg>
      <p:bgPr>
        <a:solidFill>
          <a:schemeClr val="accent1"/>
        </a:solidFill>
        <a:effectLst/>
      </p:bgPr>
    </p:bg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20"/>
          <p:cNvSpPr/>
          <p:nvPr/>
        </p:nvSpPr>
        <p:spPr>
          <a:xfrm>
            <a:off x="729588" y="4776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0"/>
          <p:cNvSpPr/>
          <p:nvPr/>
        </p:nvSpPr>
        <p:spPr>
          <a:xfrm>
            <a:off x="1201483" y="8068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0"/>
          <p:cNvSpPr/>
          <p:nvPr/>
        </p:nvSpPr>
        <p:spPr>
          <a:xfrm>
            <a:off x="567087" y="8067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0"/>
          <p:cNvSpPr/>
          <p:nvPr/>
        </p:nvSpPr>
        <p:spPr>
          <a:xfrm>
            <a:off x="311227" y="359784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0"/>
          <p:cNvSpPr/>
          <p:nvPr/>
        </p:nvSpPr>
        <p:spPr>
          <a:xfrm>
            <a:off x="2" y="39420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0"/>
          <p:cNvSpPr/>
          <p:nvPr/>
        </p:nvSpPr>
        <p:spPr>
          <a:xfrm>
            <a:off x="7456976" y="42071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0"/>
          <p:cNvSpPr/>
          <p:nvPr/>
        </p:nvSpPr>
        <p:spPr>
          <a:xfrm>
            <a:off x="7732225" y="45362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0" name="Google Shape;1480;p20"/>
          <p:cNvGrpSpPr/>
          <p:nvPr/>
        </p:nvGrpSpPr>
        <p:grpSpPr>
          <a:xfrm rot="-6864609">
            <a:off x="6929406" y="988064"/>
            <a:ext cx="2610131" cy="682917"/>
            <a:chOff x="6637390" y="3260496"/>
            <a:chExt cx="1806226" cy="472583"/>
          </a:xfrm>
        </p:grpSpPr>
        <p:sp>
          <p:nvSpPr>
            <p:cNvPr id="1481" name="Google Shape;1481;p20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4" name="Google Shape;1504;p20"/>
          <p:cNvGrpSpPr/>
          <p:nvPr/>
        </p:nvGrpSpPr>
        <p:grpSpPr>
          <a:xfrm>
            <a:off x="-1" y="4055581"/>
            <a:ext cx="714596" cy="1096238"/>
            <a:chOff x="4586061" y="559056"/>
            <a:chExt cx="407015" cy="624388"/>
          </a:xfrm>
        </p:grpSpPr>
        <p:sp>
          <p:nvSpPr>
            <p:cNvPr id="1505" name="Google Shape;1505;p20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20"/>
          <p:cNvSpPr txBox="1">
            <a:spLocks noGrp="1"/>
          </p:cNvSpPr>
          <p:nvPr>
            <p:ph type="subTitle" idx="1"/>
          </p:nvPr>
        </p:nvSpPr>
        <p:spPr>
          <a:xfrm>
            <a:off x="1265250" y="2242300"/>
            <a:ext cx="21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16" name="Google Shape;1516;p20"/>
          <p:cNvSpPr txBox="1">
            <a:spLocks noGrp="1"/>
          </p:cNvSpPr>
          <p:nvPr>
            <p:ph type="subTitle" idx="2"/>
          </p:nvPr>
        </p:nvSpPr>
        <p:spPr>
          <a:xfrm>
            <a:off x="1265250" y="3177425"/>
            <a:ext cx="21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17" name="Google Shape;1517;p20"/>
          <p:cNvSpPr txBox="1">
            <a:spLocks noGrp="1"/>
          </p:cNvSpPr>
          <p:nvPr>
            <p:ph type="subTitle" idx="3"/>
          </p:nvPr>
        </p:nvSpPr>
        <p:spPr>
          <a:xfrm>
            <a:off x="5730750" y="2242300"/>
            <a:ext cx="21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18" name="Google Shape;1518;p20"/>
          <p:cNvSpPr txBox="1">
            <a:spLocks noGrp="1"/>
          </p:cNvSpPr>
          <p:nvPr>
            <p:ph type="title"/>
          </p:nvPr>
        </p:nvSpPr>
        <p:spPr>
          <a:xfrm>
            <a:off x="3751200" y="1457450"/>
            <a:ext cx="1641600" cy="3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19" name="Google Shape;1519;p20"/>
          <p:cNvSpPr txBox="1">
            <a:spLocks noGrp="1"/>
          </p:cNvSpPr>
          <p:nvPr>
            <p:ph type="subTitle" idx="4"/>
          </p:nvPr>
        </p:nvSpPr>
        <p:spPr>
          <a:xfrm>
            <a:off x="5730750" y="3177425"/>
            <a:ext cx="21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20" name="Google Shape;1520;p20"/>
          <p:cNvSpPr txBox="1">
            <a:spLocks noGrp="1"/>
          </p:cNvSpPr>
          <p:nvPr>
            <p:ph type="title" idx="5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BIG_NUMBER_1_1_2_1_1_2_1">
    <p:bg>
      <p:bgPr>
        <a:solidFill>
          <a:schemeClr val="accent2"/>
        </a:solidFill>
        <a:effectLst/>
      </p:bgPr>
    </p:bg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6" name="Google Shape;1606;p22"/>
          <p:cNvGrpSpPr/>
          <p:nvPr/>
        </p:nvGrpSpPr>
        <p:grpSpPr>
          <a:xfrm rot="-580281">
            <a:off x="-163" y="82083"/>
            <a:ext cx="949989" cy="338462"/>
            <a:chOff x="4344640" y="2136829"/>
            <a:chExt cx="551849" cy="196613"/>
          </a:xfrm>
        </p:grpSpPr>
        <p:sp>
          <p:nvSpPr>
            <p:cNvPr id="1607" name="Google Shape;1607;p22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2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2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2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2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2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2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5" name="Google Shape;1615;p22"/>
          <p:cNvGrpSpPr/>
          <p:nvPr/>
        </p:nvGrpSpPr>
        <p:grpSpPr>
          <a:xfrm rot="1501460" flipH="1">
            <a:off x="8706510" y="4172537"/>
            <a:ext cx="235707" cy="1006341"/>
            <a:chOff x="5660019" y="3132495"/>
            <a:chExt cx="136920" cy="584572"/>
          </a:xfrm>
        </p:grpSpPr>
        <p:sp>
          <p:nvSpPr>
            <p:cNvPr id="1616" name="Google Shape;1616;p22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2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22"/>
          <p:cNvGrpSpPr/>
          <p:nvPr/>
        </p:nvGrpSpPr>
        <p:grpSpPr>
          <a:xfrm>
            <a:off x="8426243" y="2365"/>
            <a:ext cx="700676" cy="1074883"/>
            <a:chOff x="4586061" y="559056"/>
            <a:chExt cx="407015" cy="624388"/>
          </a:xfrm>
        </p:grpSpPr>
        <p:sp>
          <p:nvSpPr>
            <p:cNvPr id="1626" name="Google Shape;1626;p2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6" name="Google Shape;1636;p22"/>
          <p:cNvSpPr/>
          <p:nvPr/>
        </p:nvSpPr>
        <p:spPr>
          <a:xfrm>
            <a:off x="6491238" y="12192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2"/>
          <p:cNvSpPr/>
          <p:nvPr/>
        </p:nvSpPr>
        <p:spPr>
          <a:xfrm>
            <a:off x="6942283" y="15483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2"/>
          <p:cNvSpPr/>
          <p:nvPr/>
        </p:nvSpPr>
        <p:spPr>
          <a:xfrm>
            <a:off x="6328737" y="15483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2"/>
          <p:cNvSpPr/>
          <p:nvPr/>
        </p:nvSpPr>
        <p:spPr>
          <a:xfrm>
            <a:off x="6708227" y="40920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2"/>
          <p:cNvSpPr/>
          <p:nvPr/>
        </p:nvSpPr>
        <p:spPr>
          <a:xfrm>
            <a:off x="6282277" y="441514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2"/>
          <p:cNvSpPr txBox="1">
            <a:spLocks noGrp="1"/>
          </p:cNvSpPr>
          <p:nvPr>
            <p:ph type="title"/>
          </p:nvPr>
        </p:nvSpPr>
        <p:spPr>
          <a:xfrm>
            <a:off x="583925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1">
  <p:cSld name="BIG_NUMBER_1_1_2_1_1_2_1_4">
    <p:bg>
      <p:bgPr>
        <a:solidFill>
          <a:schemeClr val="accent2"/>
        </a:solidFill>
        <a:effectLst/>
      </p:bgPr>
    </p:bg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3" name="Google Shape;1643;p23"/>
          <p:cNvGrpSpPr/>
          <p:nvPr/>
        </p:nvGrpSpPr>
        <p:grpSpPr>
          <a:xfrm rot="-580281">
            <a:off x="-163" y="82083"/>
            <a:ext cx="949989" cy="338462"/>
            <a:chOff x="4344640" y="2136829"/>
            <a:chExt cx="551849" cy="196613"/>
          </a:xfrm>
        </p:grpSpPr>
        <p:sp>
          <p:nvSpPr>
            <p:cNvPr id="1644" name="Google Shape;1644;p23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3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3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3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3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3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3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3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2" name="Google Shape;1652;p23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653" name="Google Shape;1653;p23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3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3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3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3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3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3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3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3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23"/>
          <p:cNvGrpSpPr/>
          <p:nvPr/>
        </p:nvGrpSpPr>
        <p:grpSpPr>
          <a:xfrm>
            <a:off x="8426243" y="2365"/>
            <a:ext cx="700676" cy="1074883"/>
            <a:chOff x="4586061" y="559056"/>
            <a:chExt cx="407015" cy="624388"/>
          </a:xfrm>
        </p:grpSpPr>
        <p:sp>
          <p:nvSpPr>
            <p:cNvPr id="1663" name="Google Shape;1663;p23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3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3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3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3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3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3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3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3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3" name="Google Shape;1673;p23"/>
          <p:cNvSpPr/>
          <p:nvPr/>
        </p:nvSpPr>
        <p:spPr>
          <a:xfrm>
            <a:off x="2472513" y="423883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23"/>
          <p:cNvSpPr/>
          <p:nvPr/>
        </p:nvSpPr>
        <p:spPr>
          <a:xfrm>
            <a:off x="2923558" y="456798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3"/>
          <p:cNvSpPr/>
          <p:nvPr/>
        </p:nvSpPr>
        <p:spPr>
          <a:xfrm>
            <a:off x="2310012" y="456796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3"/>
          <p:cNvSpPr/>
          <p:nvPr/>
        </p:nvSpPr>
        <p:spPr>
          <a:xfrm>
            <a:off x="6814102" y="453547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7" name="Google Shape;1677;p23"/>
          <p:cNvGrpSpPr/>
          <p:nvPr/>
        </p:nvGrpSpPr>
        <p:grpSpPr>
          <a:xfrm>
            <a:off x="5207509" y="3462386"/>
            <a:ext cx="2802677" cy="1681103"/>
            <a:chOff x="4453800" y="2618151"/>
            <a:chExt cx="4210120" cy="2525317"/>
          </a:xfrm>
        </p:grpSpPr>
        <p:sp>
          <p:nvSpPr>
            <p:cNvPr id="1678" name="Google Shape;1678;p23"/>
            <p:cNvSpPr/>
            <p:nvPr/>
          </p:nvSpPr>
          <p:spPr>
            <a:xfrm>
              <a:off x="5768024" y="2618151"/>
              <a:ext cx="2895896" cy="2520987"/>
            </a:xfrm>
            <a:custGeom>
              <a:avLst/>
              <a:gdLst/>
              <a:ahLst/>
              <a:cxnLst/>
              <a:rect l="l" t="t" r="r" b="b"/>
              <a:pathLst>
                <a:path w="139276" h="121245" extrusionOk="0">
                  <a:moveTo>
                    <a:pt x="71137" y="0"/>
                  </a:moveTo>
                  <a:cubicBezTo>
                    <a:pt x="70554" y="0"/>
                    <a:pt x="69956" y="67"/>
                    <a:pt x="69343" y="205"/>
                  </a:cubicBezTo>
                  <a:cubicBezTo>
                    <a:pt x="44379" y="5841"/>
                    <a:pt x="54766" y="94806"/>
                    <a:pt x="54766" y="94806"/>
                  </a:cubicBezTo>
                  <a:cubicBezTo>
                    <a:pt x="54766" y="94806"/>
                    <a:pt x="35065" y="34820"/>
                    <a:pt x="19277" y="34820"/>
                  </a:cubicBezTo>
                  <a:cubicBezTo>
                    <a:pt x="18232" y="34820"/>
                    <a:pt x="17204" y="35083"/>
                    <a:pt x="16200" y="35643"/>
                  </a:cubicBezTo>
                  <a:cubicBezTo>
                    <a:pt x="0" y="44673"/>
                    <a:pt x="24786" y="121244"/>
                    <a:pt x="24786" y="121244"/>
                  </a:cubicBezTo>
                  <a:lnTo>
                    <a:pt x="113132" y="121244"/>
                  </a:lnTo>
                  <a:cubicBezTo>
                    <a:pt x="113132" y="121244"/>
                    <a:pt x="139275" y="56269"/>
                    <a:pt x="123518" y="52699"/>
                  </a:cubicBezTo>
                  <a:cubicBezTo>
                    <a:pt x="123041" y="52591"/>
                    <a:pt x="122565" y="52539"/>
                    <a:pt x="122090" y="52539"/>
                  </a:cubicBezTo>
                  <a:cubicBezTo>
                    <a:pt x="106896" y="52539"/>
                    <a:pt x="92801" y="105782"/>
                    <a:pt x="92801" y="105782"/>
                  </a:cubicBezTo>
                  <a:cubicBezTo>
                    <a:pt x="92801" y="105782"/>
                    <a:pt x="94233" y="0"/>
                    <a:pt x="71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3"/>
            <p:cNvSpPr/>
            <p:nvPr/>
          </p:nvSpPr>
          <p:spPr>
            <a:xfrm>
              <a:off x="4453800" y="4458584"/>
              <a:ext cx="1925282" cy="684884"/>
            </a:xfrm>
            <a:custGeom>
              <a:avLst/>
              <a:gdLst/>
              <a:ahLst/>
              <a:cxnLst/>
              <a:rect l="l" t="t" r="r" b="b"/>
              <a:pathLst>
                <a:path w="92595" h="32939" extrusionOk="0">
                  <a:moveTo>
                    <a:pt x="53877" y="0"/>
                  </a:moveTo>
                  <a:cubicBezTo>
                    <a:pt x="53355" y="0"/>
                    <a:pt x="52815" y="13"/>
                    <a:pt x="52258" y="38"/>
                  </a:cubicBezTo>
                  <a:cubicBezTo>
                    <a:pt x="22155" y="1403"/>
                    <a:pt x="37993" y="20109"/>
                    <a:pt x="24969" y="20109"/>
                  </a:cubicBezTo>
                  <a:cubicBezTo>
                    <a:pt x="23912" y="20109"/>
                    <a:pt x="22664" y="19985"/>
                    <a:pt x="21186" y="19719"/>
                  </a:cubicBezTo>
                  <a:cubicBezTo>
                    <a:pt x="19879" y="19481"/>
                    <a:pt x="18643" y="19372"/>
                    <a:pt x="17476" y="19372"/>
                  </a:cubicBezTo>
                  <a:cubicBezTo>
                    <a:pt x="4473" y="19372"/>
                    <a:pt x="0" y="32939"/>
                    <a:pt x="0" y="32939"/>
                  </a:cubicBezTo>
                  <a:lnTo>
                    <a:pt x="92594" y="32939"/>
                  </a:lnTo>
                  <a:cubicBezTo>
                    <a:pt x="92594" y="32939"/>
                    <a:pt x="89231" y="24205"/>
                    <a:pt x="78283" y="23644"/>
                  </a:cubicBezTo>
                  <a:cubicBezTo>
                    <a:pt x="67584" y="23096"/>
                    <a:pt x="76417" y="0"/>
                    <a:pt x="53877" y="0"/>
                  </a:cubicBezTo>
                  <a:close/>
                </a:path>
              </a:pathLst>
            </a:custGeom>
            <a:solidFill>
              <a:srgbClr val="25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3"/>
            <p:cNvSpPr/>
            <p:nvPr/>
          </p:nvSpPr>
          <p:spPr>
            <a:xfrm>
              <a:off x="4878082" y="3562384"/>
              <a:ext cx="1458677" cy="1581062"/>
            </a:xfrm>
            <a:custGeom>
              <a:avLst/>
              <a:gdLst/>
              <a:ahLst/>
              <a:cxnLst/>
              <a:rect l="l" t="t" r="r" b="b"/>
              <a:pathLst>
                <a:path w="70154" h="76040" extrusionOk="0">
                  <a:moveTo>
                    <a:pt x="53238" y="0"/>
                  </a:moveTo>
                  <a:cubicBezTo>
                    <a:pt x="39190" y="0"/>
                    <a:pt x="32797" y="68191"/>
                    <a:pt x="32797" y="68191"/>
                  </a:cubicBezTo>
                  <a:cubicBezTo>
                    <a:pt x="32797" y="68191"/>
                    <a:pt x="24033" y="19327"/>
                    <a:pt x="11758" y="16701"/>
                  </a:cubicBezTo>
                  <a:cubicBezTo>
                    <a:pt x="11506" y="16647"/>
                    <a:pt x="11264" y="16621"/>
                    <a:pt x="11033" y="16621"/>
                  </a:cubicBezTo>
                  <a:cubicBezTo>
                    <a:pt x="1" y="16621"/>
                    <a:pt x="12909" y="76040"/>
                    <a:pt x="12909" y="76040"/>
                  </a:cubicBezTo>
                  <a:lnTo>
                    <a:pt x="57524" y="76040"/>
                  </a:lnTo>
                  <a:cubicBezTo>
                    <a:pt x="57524" y="76040"/>
                    <a:pt x="70153" y="6107"/>
                    <a:pt x="54928" y="324"/>
                  </a:cubicBezTo>
                  <a:cubicBezTo>
                    <a:pt x="54352" y="105"/>
                    <a:pt x="53789" y="0"/>
                    <a:pt x="53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3"/>
            <p:cNvSpPr/>
            <p:nvPr/>
          </p:nvSpPr>
          <p:spPr>
            <a:xfrm>
              <a:off x="5142798" y="4063620"/>
              <a:ext cx="268140" cy="1037504"/>
            </a:xfrm>
            <a:custGeom>
              <a:avLst/>
              <a:gdLst/>
              <a:ahLst/>
              <a:cxnLst/>
              <a:rect l="l" t="t" r="r" b="b"/>
              <a:pathLst>
                <a:path w="12896" h="49898" extrusionOk="0">
                  <a:moveTo>
                    <a:pt x="355" y="1"/>
                  </a:moveTo>
                  <a:lnTo>
                    <a:pt x="1" y="89"/>
                  </a:lnTo>
                  <a:cubicBezTo>
                    <a:pt x="90" y="443"/>
                    <a:pt x="9591" y="34023"/>
                    <a:pt x="12542" y="49898"/>
                  </a:cubicBezTo>
                  <a:lnTo>
                    <a:pt x="12896" y="49809"/>
                  </a:lnTo>
                  <a:cubicBezTo>
                    <a:pt x="9945" y="33964"/>
                    <a:pt x="473" y="325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3"/>
            <p:cNvSpPr/>
            <p:nvPr/>
          </p:nvSpPr>
          <p:spPr>
            <a:xfrm>
              <a:off x="5728143" y="3679552"/>
              <a:ext cx="261986" cy="1421562"/>
            </a:xfrm>
            <a:custGeom>
              <a:avLst/>
              <a:gdLst/>
              <a:ahLst/>
              <a:cxnLst/>
              <a:rect l="l" t="t" r="r" b="b"/>
              <a:pathLst>
                <a:path w="12600" h="68369" extrusionOk="0">
                  <a:moveTo>
                    <a:pt x="12246" y="0"/>
                  </a:moveTo>
                  <a:cubicBezTo>
                    <a:pt x="12157" y="561"/>
                    <a:pt x="3630" y="56536"/>
                    <a:pt x="0" y="68280"/>
                  </a:cubicBezTo>
                  <a:lnTo>
                    <a:pt x="354" y="68369"/>
                  </a:lnTo>
                  <a:cubicBezTo>
                    <a:pt x="4013" y="56625"/>
                    <a:pt x="12541" y="620"/>
                    <a:pt x="12600" y="59"/>
                  </a:cubicBezTo>
                  <a:lnTo>
                    <a:pt x="12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3"/>
            <p:cNvSpPr/>
            <p:nvPr/>
          </p:nvSpPr>
          <p:spPr>
            <a:xfrm>
              <a:off x="7863900" y="4059337"/>
              <a:ext cx="336859" cy="1019706"/>
            </a:xfrm>
            <a:custGeom>
              <a:avLst/>
              <a:gdLst/>
              <a:ahLst/>
              <a:cxnLst/>
              <a:rect l="l" t="t" r="r" b="b"/>
              <a:pathLst>
                <a:path w="16201" h="49042" extrusionOk="0">
                  <a:moveTo>
                    <a:pt x="15846" y="0"/>
                  </a:moveTo>
                  <a:cubicBezTo>
                    <a:pt x="12364" y="11626"/>
                    <a:pt x="119" y="48540"/>
                    <a:pt x="0" y="48923"/>
                  </a:cubicBezTo>
                  <a:lnTo>
                    <a:pt x="355" y="49042"/>
                  </a:lnTo>
                  <a:cubicBezTo>
                    <a:pt x="502" y="48658"/>
                    <a:pt x="12718" y="11744"/>
                    <a:pt x="16200" y="89"/>
                  </a:cubicBezTo>
                  <a:lnTo>
                    <a:pt x="15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3"/>
            <p:cNvSpPr/>
            <p:nvPr/>
          </p:nvSpPr>
          <p:spPr>
            <a:xfrm flipH="1">
              <a:off x="6336805" y="3945537"/>
              <a:ext cx="336859" cy="1019706"/>
            </a:xfrm>
            <a:custGeom>
              <a:avLst/>
              <a:gdLst/>
              <a:ahLst/>
              <a:cxnLst/>
              <a:rect l="l" t="t" r="r" b="b"/>
              <a:pathLst>
                <a:path w="16201" h="49042" extrusionOk="0">
                  <a:moveTo>
                    <a:pt x="15846" y="0"/>
                  </a:moveTo>
                  <a:cubicBezTo>
                    <a:pt x="12364" y="11626"/>
                    <a:pt x="119" y="48540"/>
                    <a:pt x="0" y="48923"/>
                  </a:cubicBezTo>
                  <a:lnTo>
                    <a:pt x="355" y="49042"/>
                  </a:lnTo>
                  <a:cubicBezTo>
                    <a:pt x="502" y="48658"/>
                    <a:pt x="12718" y="11744"/>
                    <a:pt x="16200" y="89"/>
                  </a:cubicBezTo>
                  <a:lnTo>
                    <a:pt x="15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3"/>
            <p:cNvSpPr/>
            <p:nvPr/>
          </p:nvSpPr>
          <p:spPr>
            <a:xfrm rot="-726176">
              <a:off x="7122863" y="3135284"/>
              <a:ext cx="262013" cy="1421714"/>
            </a:xfrm>
            <a:custGeom>
              <a:avLst/>
              <a:gdLst/>
              <a:ahLst/>
              <a:cxnLst/>
              <a:rect l="l" t="t" r="r" b="b"/>
              <a:pathLst>
                <a:path w="12600" h="68369" extrusionOk="0">
                  <a:moveTo>
                    <a:pt x="12246" y="0"/>
                  </a:moveTo>
                  <a:cubicBezTo>
                    <a:pt x="12157" y="561"/>
                    <a:pt x="3630" y="56536"/>
                    <a:pt x="0" y="68280"/>
                  </a:cubicBezTo>
                  <a:lnTo>
                    <a:pt x="354" y="68369"/>
                  </a:lnTo>
                  <a:cubicBezTo>
                    <a:pt x="4013" y="56625"/>
                    <a:pt x="12541" y="620"/>
                    <a:pt x="12600" y="59"/>
                  </a:cubicBezTo>
                  <a:lnTo>
                    <a:pt x="12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23"/>
          <p:cNvSpPr txBox="1">
            <a:spLocks noGrp="1"/>
          </p:cNvSpPr>
          <p:nvPr>
            <p:ph type="title"/>
          </p:nvPr>
        </p:nvSpPr>
        <p:spPr>
          <a:xfrm>
            <a:off x="583925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>
  <p:cSld name="BIG_NUMBER_1_1_2_1_1_2_1_2">
    <p:bg>
      <p:bgPr>
        <a:solidFill>
          <a:schemeClr val="accent1"/>
        </a:solidFill>
        <a:effectLst/>
      </p:bgPr>
    </p:bg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4" name="Google Shape;1724;p25"/>
          <p:cNvGrpSpPr/>
          <p:nvPr/>
        </p:nvGrpSpPr>
        <p:grpSpPr>
          <a:xfrm rot="6864609" flipH="1">
            <a:off x="-454791" y="988064"/>
            <a:ext cx="2610131" cy="682917"/>
            <a:chOff x="6637390" y="3260496"/>
            <a:chExt cx="1806226" cy="472583"/>
          </a:xfrm>
        </p:grpSpPr>
        <p:sp>
          <p:nvSpPr>
            <p:cNvPr id="1725" name="Google Shape;1725;p25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5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5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5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5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5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5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5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5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5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5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5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5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5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5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5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5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5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5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5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25"/>
          <p:cNvGrpSpPr/>
          <p:nvPr/>
        </p:nvGrpSpPr>
        <p:grpSpPr>
          <a:xfrm flipH="1">
            <a:off x="8426251" y="4047256"/>
            <a:ext cx="714596" cy="1096238"/>
            <a:chOff x="4586061" y="559056"/>
            <a:chExt cx="407015" cy="624388"/>
          </a:xfrm>
        </p:grpSpPr>
        <p:sp>
          <p:nvSpPr>
            <p:cNvPr id="1749" name="Google Shape;1749;p25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5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9" name="Google Shape;1759;p25"/>
          <p:cNvSpPr/>
          <p:nvPr/>
        </p:nvSpPr>
        <p:spPr>
          <a:xfrm rot="10800000" flipH="1">
            <a:off x="609663" y="4500435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25"/>
          <p:cNvSpPr/>
          <p:nvPr/>
        </p:nvSpPr>
        <p:spPr>
          <a:xfrm rot="10800000" flipH="1">
            <a:off x="1060708" y="4171283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25"/>
          <p:cNvSpPr/>
          <p:nvPr/>
        </p:nvSpPr>
        <p:spPr>
          <a:xfrm rot="10800000" flipH="1">
            <a:off x="447162" y="4171302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25"/>
          <p:cNvSpPr/>
          <p:nvPr/>
        </p:nvSpPr>
        <p:spPr>
          <a:xfrm rot="10800000" flipH="1">
            <a:off x="8102452" y="1135657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25"/>
          <p:cNvSpPr/>
          <p:nvPr/>
        </p:nvSpPr>
        <p:spPr>
          <a:xfrm rot="10800000" flipH="1">
            <a:off x="7676502" y="81253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5"/>
          <p:cNvSpPr txBox="1">
            <a:spLocks noGrp="1"/>
          </p:cNvSpPr>
          <p:nvPr>
            <p:ph type="subTitle" idx="1"/>
          </p:nvPr>
        </p:nvSpPr>
        <p:spPr>
          <a:xfrm>
            <a:off x="5941382" y="1519425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65" name="Google Shape;1765;p25"/>
          <p:cNvSpPr txBox="1">
            <a:spLocks noGrp="1"/>
          </p:cNvSpPr>
          <p:nvPr>
            <p:ph type="subTitle" idx="2"/>
          </p:nvPr>
        </p:nvSpPr>
        <p:spPr>
          <a:xfrm>
            <a:off x="5941382" y="2430794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66" name="Google Shape;1766;p25"/>
          <p:cNvSpPr txBox="1">
            <a:spLocks noGrp="1"/>
          </p:cNvSpPr>
          <p:nvPr>
            <p:ph type="subTitle" idx="3"/>
          </p:nvPr>
        </p:nvSpPr>
        <p:spPr>
          <a:xfrm>
            <a:off x="5941382" y="3342175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67" name="Google Shape;1767;p25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8" name="Google Shape;1768;p25"/>
          <p:cNvSpPr txBox="1">
            <a:spLocks noGrp="1"/>
          </p:cNvSpPr>
          <p:nvPr>
            <p:ph type="title" idx="4" hasCustomPrompt="1"/>
          </p:nvPr>
        </p:nvSpPr>
        <p:spPr>
          <a:xfrm>
            <a:off x="5371075" y="1519425"/>
            <a:ext cx="570300" cy="50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30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t>xx%</a:t>
            </a:r>
          </a:p>
        </p:txBody>
      </p:sp>
      <p:sp>
        <p:nvSpPr>
          <p:cNvPr id="1769" name="Google Shape;1769;p25"/>
          <p:cNvSpPr txBox="1">
            <a:spLocks noGrp="1"/>
          </p:cNvSpPr>
          <p:nvPr>
            <p:ph type="title" idx="5" hasCustomPrompt="1"/>
          </p:nvPr>
        </p:nvSpPr>
        <p:spPr>
          <a:xfrm>
            <a:off x="5371075" y="3342175"/>
            <a:ext cx="570300" cy="50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30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t>xx%</a:t>
            </a:r>
          </a:p>
        </p:txBody>
      </p:sp>
      <p:sp>
        <p:nvSpPr>
          <p:cNvPr id="1770" name="Google Shape;1770;p25"/>
          <p:cNvSpPr txBox="1">
            <a:spLocks noGrp="1"/>
          </p:cNvSpPr>
          <p:nvPr>
            <p:ph type="title" idx="6" hasCustomPrompt="1"/>
          </p:nvPr>
        </p:nvSpPr>
        <p:spPr>
          <a:xfrm>
            <a:off x="5371075" y="2430800"/>
            <a:ext cx="570300" cy="50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30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Chau Philomene One"/>
              <a:buNone/>
              <a:defRPr sz="5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BIG_NUMBER_1_1_1_1_1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6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6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6"/>
          <p:cNvSpPr/>
          <p:nvPr/>
        </p:nvSpPr>
        <p:spPr>
          <a:xfrm>
            <a:off x="597164" y="34015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6"/>
          <p:cNvSpPr/>
          <p:nvPr/>
        </p:nvSpPr>
        <p:spPr>
          <a:xfrm>
            <a:off x="285939" y="37456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537344" y="945714"/>
            <a:ext cx="2610131" cy="682917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8426249" y="-8319"/>
            <a:ext cx="714596" cy="1096238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48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4476750" y="3629500"/>
            <a:ext cx="3949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1600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"/>
          <p:cNvSpPr/>
          <p:nvPr/>
        </p:nvSpPr>
        <p:spPr>
          <a:xfrm rot="-9812357">
            <a:off x="3472565" y="287692"/>
            <a:ext cx="5161096" cy="4348237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3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532" name="Google Shape;532;p3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556" name="Google Shape;556;p3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"/>
          <p:cNvGrpSpPr/>
          <p:nvPr/>
        </p:nvGrpSpPr>
        <p:grpSpPr>
          <a:xfrm rot="10800000" flipH="1">
            <a:off x="8426249" y="4047256"/>
            <a:ext cx="714596" cy="1096238"/>
            <a:chOff x="4586061" y="559056"/>
            <a:chExt cx="407015" cy="624388"/>
          </a:xfrm>
        </p:grpSpPr>
        <p:sp>
          <p:nvSpPr>
            <p:cNvPr id="565" name="Google Shape;565;p3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3"/>
          <p:cNvSpPr txBox="1">
            <a:spLocks noGrp="1"/>
          </p:cNvSpPr>
          <p:nvPr>
            <p:ph type="title"/>
          </p:nvPr>
        </p:nvSpPr>
        <p:spPr>
          <a:xfrm>
            <a:off x="4635600" y="1877051"/>
            <a:ext cx="26310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33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76" name="Google Shape;576;p3"/>
          <p:cNvSpPr txBox="1">
            <a:spLocks noGrp="1"/>
          </p:cNvSpPr>
          <p:nvPr>
            <p:ph type="title" idx="2" hasCustomPrompt="1"/>
          </p:nvPr>
        </p:nvSpPr>
        <p:spPr>
          <a:xfrm>
            <a:off x="6560988" y="1132025"/>
            <a:ext cx="705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rgbClr val="35343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7" name="Google Shape;577;p3"/>
          <p:cNvSpPr txBox="1">
            <a:spLocks noGrp="1"/>
          </p:cNvSpPr>
          <p:nvPr>
            <p:ph type="subTitle" idx="1"/>
          </p:nvPr>
        </p:nvSpPr>
        <p:spPr>
          <a:xfrm>
            <a:off x="4572000" y="3002125"/>
            <a:ext cx="2694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8" name="Google Shape;578;p3"/>
          <p:cNvGrpSpPr/>
          <p:nvPr/>
        </p:nvGrpSpPr>
        <p:grpSpPr>
          <a:xfrm>
            <a:off x="4297307" y="4188168"/>
            <a:ext cx="888899" cy="693966"/>
            <a:chOff x="4327654" y="2682864"/>
            <a:chExt cx="335358" cy="261815"/>
          </a:xfrm>
        </p:grpSpPr>
        <p:sp>
          <p:nvSpPr>
            <p:cNvPr id="579" name="Google Shape;579;p3"/>
            <p:cNvSpPr/>
            <p:nvPr/>
          </p:nvSpPr>
          <p:spPr>
            <a:xfrm>
              <a:off x="4327654" y="2751658"/>
              <a:ext cx="148060" cy="193020"/>
            </a:xfrm>
            <a:custGeom>
              <a:avLst/>
              <a:gdLst/>
              <a:ahLst/>
              <a:cxnLst/>
              <a:rect l="l" t="t" r="r" b="b"/>
              <a:pathLst>
                <a:path w="4864" h="6341" extrusionOk="0">
                  <a:moveTo>
                    <a:pt x="2857" y="0"/>
                  </a:moveTo>
                  <a:cubicBezTo>
                    <a:pt x="2842" y="0"/>
                    <a:pt x="2824" y="5"/>
                    <a:pt x="2807" y="13"/>
                  </a:cubicBezTo>
                  <a:cubicBezTo>
                    <a:pt x="2755" y="31"/>
                    <a:pt x="2685" y="48"/>
                    <a:pt x="2633" y="66"/>
                  </a:cubicBezTo>
                  <a:lnTo>
                    <a:pt x="2232" y="188"/>
                  </a:lnTo>
                  <a:cubicBezTo>
                    <a:pt x="1953" y="292"/>
                    <a:pt x="1674" y="379"/>
                    <a:pt x="1395" y="449"/>
                  </a:cubicBezTo>
                  <a:cubicBezTo>
                    <a:pt x="1116" y="536"/>
                    <a:pt x="837" y="623"/>
                    <a:pt x="558" y="728"/>
                  </a:cubicBezTo>
                  <a:cubicBezTo>
                    <a:pt x="401" y="780"/>
                    <a:pt x="35" y="815"/>
                    <a:pt x="18" y="1042"/>
                  </a:cubicBezTo>
                  <a:cubicBezTo>
                    <a:pt x="0" y="1077"/>
                    <a:pt x="0" y="1111"/>
                    <a:pt x="18" y="1146"/>
                  </a:cubicBezTo>
                  <a:cubicBezTo>
                    <a:pt x="366" y="2018"/>
                    <a:pt x="645" y="2889"/>
                    <a:pt x="942" y="3778"/>
                  </a:cubicBezTo>
                  <a:cubicBezTo>
                    <a:pt x="1081" y="4214"/>
                    <a:pt x="1221" y="4632"/>
                    <a:pt x="1377" y="5051"/>
                  </a:cubicBezTo>
                  <a:cubicBezTo>
                    <a:pt x="1517" y="5469"/>
                    <a:pt x="1656" y="5957"/>
                    <a:pt x="1935" y="6288"/>
                  </a:cubicBezTo>
                  <a:cubicBezTo>
                    <a:pt x="1953" y="6323"/>
                    <a:pt x="2005" y="6341"/>
                    <a:pt x="2040" y="6341"/>
                  </a:cubicBezTo>
                  <a:lnTo>
                    <a:pt x="3469" y="5800"/>
                  </a:lnTo>
                  <a:cubicBezTo>
                    <a:pt x="3696" y="5713"/>
                    <a:pt x="3940" y="5609"/>
                    <a:pt x="4184" y="5521"/>
                  </a:cubicBezTo>
                  <a:cubicBezTo>
                    <a:pt x="4411" y="5452"/>
                    <a:pt x="4620" y="5365"/>
                    <a:pt x="4829" y="5243"/>
                  </a:cubicBezTo>
                  <a:cubicBezTo>
                    <a:pt x="4846" y="5243"/>
                    <a:pt x="4846" y="5225"/>
                    <a:pt x="4846" y="5208"/>
                  </a:cubicBezTo>
                  <a:cubicBezTo>
                    <a:pt x="4864" y="5190"/>
                    <a:pt x="4864" y="5155"/>
                    <a:pt x="4864" y="5138"/>
                  </a:cubicBezTo>
                  <a:cubicBezTo>
                    <a:pt x="4742" y="4702"/>
                    <a:pt x="4567" y="4284"/>
                    <a:pt x="4393" y="3866"/>
                  </a:cubicBezTo>
                  <a:cubicBezTo>
                    <a:pt x="4219" y="3447"/>
                    <a:pt x="4062" y="3029"/>
                    <a:pt x="3905" y="2610"/>
                  </a:cubicBezTo>
                  <a:cubicBezTo>
                    <a:pt x="3574" y="1774"/>
                    <a:pt x="3295" y="920"/>
                    <a:pt x="2964" y="100"/>
                  </a:cubicBezTo>
                  <a:lnTo>
                    <a:pt x="2964" y="83"/>
                  </a:lnTo>
                  <a:cubicBezTo>
                    <a:pt x="2981" y="66"/>
                    <a:pt x="2964" y="48"/>
                    <a:pt x="2946" y="31"/>
                  </a:cubicBezTo>
                  <a:cubicBezTo>
                    <a:pt x="2929" y="13"/>
                    <a:pt x="2911" y="13"/>
                    <a:pt x="2894" y="13"/>
                  </a:cubicBezTo>
                  <a:cubicBezTo>
                    <a:pt x="2885" y="5"/>
                    <a:pt x="2872" y="0"/>
                    <a:pt x="2857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4414135" y="2682864"/>
              <a:ext cx="248877" cy="231040"/>
            </a:xfrm>
            <a:custGeom>
              <a:avLst/>
              <a:gdLst/>
              <a:ahLst/>
              <a:cxnLst/>
              <a:rect l="l" t="t" r="r" b="b"/>
              <a:pathLst>
                <a:path w="8176" h="7590" extrusionOk="0">
                  <a:moveTo>
                    <a:pt x="6290" y="1"/>
                  </a:moveTo>
                  <a:cubicBezTo>
                    <a:pt x="6278" y="1"/>
                    <a:pt x="6267" y="3"/>
                    <a:pt x="6259" y="7"/>
                  </a:cubicBezTo>
                  <a:cubicBezTo>
                    <a:pt x="5230" y="356"/>
                    <a:pt x="4219" y="757"/>
                    <a:pt x="3208" y="1105"/>
                  </a:cubicBezTo>
                  <a:cubicBezTo>
                    <a:pt x="2703" y="1280"/>
                    <a:pt x="2197" y="1454"/>
                    <a:pt x="1692" y="1611"/>
                  </a:cubicBezTo>
                  <a:cubicBezTo>
                    <a:pt x="1169" y="1785"/>
                    <a:pt x="646" y="1925"/>
                    <a:pt x="140" y="2116"/>
                  </a:cubicBezTo>
                  <a:cubicBezTo>
                    <a:pt x="123" y="2134"/>
                    <a:pt x="105" y="2134"/>
                    <a:pt x="105" y="2151"/>
                  </a:cubicBezTo>
                  <a:cubicBezTo>
                    <a:pt x="36" y="2169"/>
                    <a:pt x="1" y="2238"/>
                    <a:pt x="18" y="2291"/>
                  </a:cubicBezTo>
                  <a:cubicBezTo>
                    <a:pt x="192" y="2814"/>
                    <a:pt x="402" y="3337"/>
                    <a:pt x="593" y="3859"/>
                  </a:cubicBezTo>
                  <a:cubicBezTo>
                    <a:pt x="733" y="4226"/>
                    <a:pt x="890" y="4592"/>
                    <a:pt x="1012" y="4923"/>
                  </a:cubicBezTo>
                  <a:cubicBezTo>
                    <a:pt x="1134" y="5271"/>
                    <a:pt x="1256" y="5620"/>
                    <a:pt x="1378" y="5969"/>
                  </a:cubicBezTo>
                  <a:lnTo>
                    <a:pt x="1465" y="6213"/>
                  </a:lnTo>
                  <a:cubicBezTo>
                    <a:pt x="1535" y="6439"/>
                    <a:pt x="1604" y="6666"/>
                    <a:pt x="1674" y="6910"/>
                  </a:cubicBezTo>
                  <a:cubicBezTo>
                    <a:pt x="1709" y="7102"/>
                    <a:pt x="1779" y="7293"/>
                    <a:pt x="1883" y="7468"/>
                  </a:cubicBezTo>
                  <a:cubicBezTo>
                    <a:pt x="1848" y="7520"/>
                    <a:pt x="1901" y="7590"/>
                    <a:pt x="1953" y="7590"/>
                  </a:cubicBezTo>
                  <a:cubicBezTo>
                    <a:pt x="2197" y="7537"/>
                    <a:pt x="2441" y="7468"/>
                    <a:pt x="2668" y="7363"/>
                  </a:cubicBezTo>
                  <a:lnTo>
                    <a:pt x="3435" y="7084"/>
                  </a:lnTo>
                  <a:lnTo>
                    <a:pt x="5021" y="6526"/>
                  </a:lnTo>
                  <a:cubicBezTo>
                    <a:pt x="6049" y="6160"/>
                    <a:pt x="7113" y="5812"/>
                    <a:pt x="8124" y="5393"/>
                  </a:cubicBezTo>
                  <a:cubicBezTo>
                    <a:pt x="8159" y="5376"/>
                    <a:pt x="8176" y="5341"/>
                    <a:pt x="8159" y="5324"/>
                  </a:cubicBezTo>
                  <a:cubicBezTo>
                    <a:pt x="8176" y="5306"/>
                    <a:pt x="8176" y="5289"/>
                    <a:pt x="8176" y="5271"/>
                  </a:cubicBezTo>
                  <a:cubicBezTo>
                    <a:pt x="8106" y="4801"/>
                    <a:pt x="7984" y="4330"/>
                    <a:pt x="7845" y="3877"/>
                  </a:cubicBezTo>
                  <a:cubicBezTo>
                    <a:pt x="7723" y="3476"/>
                    <a:pt x="7583" y="3093"/>
                    <a:pt x="7461" y="2692"/>
                  </a:cubicBezTo>
                  <a:cubicBezTo>
                    <a:pt x="7339" y="2343"/>
                    <a:pt x="7200" y="1977"/>
                    <a:pt x="7078" y="1628"/>
                  </a:cubicBezTo>
                  <a:cubicBezTo>
                    <a:pt x="6886" y="1123"/>
                    <a:pt x="6677" y="635"/>
                    <a:pt x="6468" y="129"/>
                  </a:cubicBezTo>
                  <a:cubicBezTo>
                    <a:pt x="6450" y="94"/>
                    <a:pt x="6415" y="77"/>
                    <a:pt x="6381" y="59"/>
                  </a:cubicBezTo>
                  <a:cubicBezTo>
                    <a:pt x="6367" y="20"/>
                    <a:pt x="6325" y="1"/>
                    <a:pt x="6290" y="1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432186" y="2732420"/>
              <a:ext cx="220751" cy="132140"/>
            </a:xfrm>
            <a:custGeom>
              <a:avLst/>
              <a:gdLst/>
              <a:ahLst/>
              <a:cxnLst/>
              <a:rect l="l" t="t" r="r" b="b"/>
              <a:pathLst>
                <a:path w="7252" h="4341" extrusionOk="0">
                  <a:moveTo>
                    <a:pt x="6467" y="0"/>
                  </a:moveTo>
                  <a:cubicBezTo>
                    <a:pt x="4306" y="750"/>
                    <a:pt x="2162" y="1482"/>
                    <a:pt x="0" y="2231"/>
                  </a:cubicBezTo>
                  <a:cubicBezTo>
                    <a:pt x="140" y="2598"/>
                    <a:pt x="297" y="2964"/>
                    <a:pt x="419" y="3312"/>
                  </a:cubicBezTo>
                  <a:cubicBezTo>
                    <a:pt x="541" y="3643"/>
                    <a:pt x="663" y="3992"/>
                    <a:pt x="785" y="4341"/>
                  </a:cubicBezTo>
                  <a:lnTo>
                    <a:pt x="1046" y="4219"/>
                  </a:lnTo>
                  <a:cubicBezTo>
                    <a:pt x="3138" y="3661"/>
                    <a:pt x="5195" y="2929"/>
                    <a:pt x="7252" y="2249"/>
                  </a:cubicBezTo>
                  <a:cubicBezTo>
                    <a:pt x="7130" y="1848"/>
                    <a:pt x="6990" y="1447"/>
                    <a:pt x="6851" y="1064"/>
                  </a:cubicBezTo>
                  <a:cubicBezTo>
                    <a:pt x="6729" y="715"/>
                    <a:pt x="6607" y="349"/>
                    <a:pt x="6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374867" y="2862400"/>
              <a:ext cx="30" cy="1096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8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3"/>
          <p:cNvGrpSpPr/>
          <p:nvPr/>
        </p:nvGrpSpPr>
        <p:grpSpPr>
          <a:xfrm rot="-1135058">
            <a:off x="3696493" y="431859"/>
            <a:ext cx="732062" cy="1088058"/>
            <a:chOff x="1383500" y="668428"/>
            <a:chExt cx="735940" cy="1093719"/>
          </a:xfrm>
        </p:grpSpPr>
        <p:sp>
          <p:nvSpPr>
            <p:cNvPr id="584" name="Google Shape;584;p3"/>
            <p:cNvSpPr/>
            <p:nvPr/>
          </p:nvSpPr>
          <p:spPr>
            <a:xfrm>
              <a:off x="1383500" y="690342"/>
              <a:ext cx="475037" cy="658170"/>
            </a:xfrm>
            <a:custGeom>
              <a:avLst/>
              <a:gdLst/>
              <a:ahLst/>
              <a:cxnLst/>
              <a:rect l="l" t="t" r="r" b="b"/>
              <a:pathLst>
                <a:path w="7110" h="9851" extrusionOk="0">
                  <a:moveTo>
                    <a:pt x="2487" y="1"/>
                  </a:moveTo>
                  <a:cubicBezTo>
                    <a:pt x="1182" y="1"/>
                    <a:pt x="1" y="1135"/>
                    <a:pt x="85" y="2481"/>
                  </a:cubicBezTo>
                  <a:cubicBezTo>
                    <a:pt x="134" y="3106"/>
                    <a:pt x="557" y="3778"/>
                    <a:pt x="1205" y="3778"/>
                  </a:cubicBezTo>
                  <a:cubicBezTo>
                    <a:pt x="1243" y="3778"/>
                    <a:pt x="1283" y="3775"/>
                    <a:pt x="1323" y="3770"/>
                  </a:cubicBezTo>
                  <a:cubicBezTo>
                    <a:pt x="1532" y="4781"/>
                    <a:pt x="1758" y="5792"/>
                    <a:pt x="1968" y="6803"/>
                  </a:cubicBezTo>
                  <a:cubicBezTo>
                    <a:pt x="2090" y="7309"/>
                    <a:pt x="2194" y="7832"/>
                    <a:pt x="2316" y="8337"/>
                  </a:cubicBezTo>
                  <a:cubicBezTo>
                    <a:pt x="2421" y="8825"/>
                    <a:pt x="2491" y="9383"/>
                    <a:pt x="2717" y="9819"/>
                  </a:cubicBezTo>
                  <a:cubicBezTo>
                    <a:pt x="2732" y="9841"/>
                    <a:pt x="2756" y="9851"/>
                    <a:pt x="2778" y="9851"/>
                  </a:cubicBezTo>
                  <a:cubicBezTo>
                    <a:pt x="2810" y="9851"/>
                    <a:pt x="2839" y="9832"/>
                    <a:pt x="2839" y="9802"/>
                  </a:cubicBezTo>
                  <a:cubicBezTo>
                    <a:pt x="2874" y="9331"/>
                    <a:pt x="2700" y="8808"/>
                    <a:pt x="2613" y="8355"/>
                  </a:cubicBezTo>
                  <a:cubicBezTo>
                    <a:pt x="2508" y="7832"/>
                    <a:pt x="2386" y="7326"/>
                    <a:pt x="2281" y="6803"/>
                  </a:cubicBezTo>
                  <a:cubicBezTo>
                    <a:pt x="2055" y="5758"/>
                    <a:pt x="1846" y="4712"/>
                    <a:pt x="1602" y="3666"/>
                  </a:cubicBezTo>
                  <a:cubicBezTo>
                    <a:pt x="1584" y="3631"/>
                    <a:pt x="1549" y="3596"/>
                    <a:pt x="1514" y="3579"/>
                  </a:cubicBezTo>
                  <a:cubicBezTo>
                    <a:pt x="1497" y="3544"/>
                    <a:pt x="1445" y="3526"/>
                    <a:pt x="1410" y="3526"/>
                  </a:cubicBezTo>
                  <a:cubicBezTo>
                    <a:pt x="1392" y="3527"/>
                    <a:pt x="1374" y="3528"/>
                    <a:pt x="1356" y="3528"/>
                  </a:cubicBezTo>
                  <a:cubicBezTo>
                    <a:pt x="795" y="3528"/>
                    <a:pt x="451" y="3004"/>
                    <a:pt x="434" y="2481"/>
                  </a:cubicBezTo>
                  <a:cubicBezTo>
                    <a:pt x="416" y="1975"/>
                    <a:pt x="591" y="1487"/>
                    <a:pt x="922" y="1103"/>
                  </a:cubicBezTo>
                  <a:cubicBezTo>
                    <a:pt x="1270" y="703"/>
                    <a:pt x="1776" y="459"/>
                    <a:pt x="2316" y="441"/>
                  </a:cubicBezTo>
                  <a:cubicBezTo>
                    <a:pt x="2341" y="440"/>
                    <a:pt x="2366" y="440"/>
                    <a:pt x="2391" y="440"/>
                  </a:cubicBezTo>
                  <a:cubicBezTo>
                    <a:pt x="2876" y="440"/>
                    <a:pt x="3391" y="604"/>
                    <a:pt x="3606" y="1069"/>
                  </a:cubicBezTo>
                  <a:cubicBezTo>
                    <a:pt x="3798" y="1470"/>
                    <a:pt x="4042" y="2324"/>
                    <a:pt x="3589" y="2655"/>
                  </a:cubicBezTo>
                  <a:cubicBezTo>
                    <a:pt x="3484" y="2725"/>
                    <a:pt x="3467" y="2864"/>
                    <a:pt x="3536" y="2951"/>
                  </a:cubicBezTo>
                  <a:cubicBezTo>
                    <a:pt x="3641" y="3439"/>
                    <a:pt x="4007" y="3910"/>
                    <a:pt x="4269" y="4328"/>
                  </a:cubicBezTo>
                  <a:cubicBezTo>
                    <a:pt x="4547" y="4799"/>
                    <a:pt x="4844" y="5270"/>
                    <a:pt x="5140" y="5723"/>
                  </a:cubicBezTo>
                  <a:cubicBezTo>
                    <a:pt x="5436" y="6193"/>
                    <a:pt x="5733" y="6647"/>
                    <a:pt x="6012" y="7100"/>
                  </a:cubicBezTo>
                  <a:cubicBezTo>
                    <a:pt x="6151" y="7326"/>
                    <a:pt x="6273" y="7536"/>
                    <a:pt x="6413" y="7762"/>
                  </a:cubicBezTo>
                  <a:cubicBezTo>
                    <a:pt x="6552" y="7971"/>
                    <a:pt x="6639" y="8233"/>
                    <a:pt x="6866" y="8320"/>
                  </a:cubicBezTo>
                  <a:cubicBezTo>
                    <a:pt x="6888" y="8329"/>
                    <a:pt x="6912" y="8333"/>
                    <a:pt x="6935" y="8333"/>
                  </a:cubicBezTo>
                  <a:cubicBezTo>
                    <a:pt x="7001" y="8333"/>
                    <a:pt x="7062" y="8297"/>
                    <a:pt x="7075" y="8233"/>
                  </a:cubicBezTo>
                  <a:cubicBezTo>
                    <a:pt x="7110" y="7989"/>
                    <a:pt x="6936" y="7832"/>
                    <a:pt x="6814" y="7623"/>
                  </a:cubicBezTo>
                  <a:lnTo>
                    <a:pt x="6413" y="6978"/>
                  </a:lnTo>
                  <a:cubicBezTo>
                    <a:pt x="6099" y="6490"/>
                    <a:pt x="5802" y="6019"/>
                    <a:pt x="5506" y="5531"/>
                  </a:cubicBezTo>
                  <a:cubicBezTo>
                    <a:pt x="5210" y="5060"/>
                    <a:pt x="4914" y="4607"/>
                    <a:pt x="4635" y="4154"/>
                  </a:cubicBezTo>
                  <a:cubicBezTo>
                    <a:pt x="4408" y="3753"/>
                    <a:pt x="4129" y="3370"/>
                    <a:pt x="3833" y="3021"/>
                  </a:cubicBezTo>
                  <a:cubicBezTo>
                    <a:pt x="4495" y="2620"/>
                    <a:pt x="4373" y="1766"/>
                    <a:pt x="4164" y="1156"/>
                  </a:cubicBezTo>
                  <a:cubicBezTo>
                    <a:pt x="4077" y="825"/>
                    <a:pt x="3868" y="528"/>
                    <a:pt x="3589" y="319"/>
                  </a:cubicBezTo>
                  <a:cubicBezTo>
                    <a:pt x="3310" y="127"/>
                    <a:pt x="2979" y="23"/>
                    <a:pt x="2630" y="5"/>
                  </a:cubicBezTo>
                  <a:cubicBezTo>
                    <a:pt x="2582" y="2"/>
                    <a:pt x="2534" y="1"/>
                    <a:pt x="248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1533561" y="1282299"/>
              <a:ext cx="585879" cy="479847"/>
            </a:xfrm>
            <a:custGeom>
              <a:avLst/>
              <a:gdLst/>
              <a:ahLst/>
              <a:cxnLst/>
              <a:rect l="l" t="t" r="r" b="b"/>
              <a:pathLst>
                <a:path w="8769" h="7182" extrusionOk="0">
                  <a:moveTo>
                    <a:pt x="6398" y="0"/>
                  </a:moveTo>
                  <a:cubicBezTo>
                    <a:pt x="5334" y="157"/>
                    <a:pt x="4271" y="332"/>
                    <a:pt x="3208" y="523"/>
                  </a:cubicBezTo>
                  <a:cubicBezTo>
                    <a:pt x="2145" y="715"/>
                    <a:pt x="1081" y="1064"/>
                    <a:pt x="1" y="1133"/>
                  </a:cubicBezTo>
                  <a:cubicBezTo>
                    <a:pt x="140" y="3121"/>
                    <a:pt x="471" y="5108"/>
                    <a:pt x="750" y="7077"/>
                  </a:cubicBezTo>
                  <a:cubicBezTo>
                    <a:pt x="750" y="7130"/>
                    <a:pt x="802" y="7182"/>
                    <a:pt x="872" y="7182"/>
                  </a:cubicBezTo>
                  <a:cubicBezTo>
                    <a:pt x="3469" y="6973"/>
                    <a:pt x="6049" y="6607"/>
                    <a:pt x="8612" y="6084"/>
                  </a:cubicBezTo>
                  <a:cubicBezTo>
                    <a:pt x="8751" y="6049"/>
                    <a:pt x="8768" y="5875"/>
                    <a:pt x="8664" y="5805"/>
                  </a:cubicBezTo>
                  <a:cubicBezTo>
                    <a:pt x="8664" y="5787"/>
                    <a:pt x="8664" y="5787"/>
                    <a:pt x="8664" y="5770"/>
                  </a:cubicBezTo>
                  <a:cubicBezTo>
                    <a:pt x="7984" y="3818"/>
                    <a:pt x="7112" y="1935"/>
                    <a:pt x="6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441560" y="668428"/>
              <a:ext cx="440294" cy="658638"/>
            </a:xfrm>
            <a:custGeom>
              <a:avLst/>
              <a:gdLst/>
              <a:ahLst/>
              <a:cxnLst/>
              <a:rect l="l" t="t" r="r" b="b"/>
              <a:pathLst>
                <a:path w="6590" h="9858" extrusionOk="0">
                  <a:moveTo>
                    <a:pt x="2408" y="1"/>
                  </a:moveTo>
                  <a:cubicBezTo>
                    <a:pt x="1158" y="1"/>
                    <a:pt x="17" y="1011"/>
                    <a:pt x="0" y="2320"/>
                  </a:cubicBezTo>
                  <a:cubicBezTo>
                    <a:pt x="0" y="2961"/>
                    <a:pt x="391" y="3683"/>
                    <a:pt x="1063" y="3683"/>
                  </a:cubicBezTo>
                  <a:cubicBezTo>
                    <a:pt x="1086" y="3683"/>
                    <a:pt x="1110" y="3682"/>
                    <a:pt x="1133" y="3680"/>
                  </a:cubicBezTo>
                  <a:cubicBezTo>
                    <a:pt x="1273" y="4709"/>
                    <a:pt x="1430" y="5737"/>
                    <a:pt x="1569" y="6765"/>
                  </a:cubicBezTo>
                  <a:cubicBezTo>
                    <a:pt x="1639" y="7271"/>
                    <a:pt x="1726" y="7794"/>
                    <a:pt x="1796" y="8317"/>
                  </a:cubicBezTo>
                  <a:cubicBezTo>
                    <a:pt x="1883" y="8805"/>
                    <a:pt x="1900" y="9380"/>
                    <a:pt x="2092" y="9833"/>
                  </a:cubicBezTo>
                  <a:cubicBezTo>
                    <a:pt x="2108" y="9849"/>
                    <a:pt x="2134" y="9858"/>
                    <a:pt x="2160" y="9858"/>
                  </a:cubicBezTo>
                  <a:cubicBezTo>
                    <a:pt x="2191" y="9858"/>
                    <a:pt x="2222" y="9845"/>
                    <a:pt x="2232" y="9816"/>
                  </a:cubicBezTo>
                  <a:cubicBezTo>
                    <a:pt x="2284" y="9345"/>
                    <a:pt x="2162" y="8822"/>
                    <a:pt x="2092" y="8352"/>
                  </a:cubicBezTo>
                  <a:cubicBezTo>
                    <a:pt x="2022" y="7829"/>
                    <a:pt x="1953" y="7306"/>
                    <a:pt x="1866" y="6783"/>
                  </a:cubicBezTo>
                  <a:cubicBezTo>
                    <a:pt x="1726" y="5737"/>
                    <a:pt x="1587" y="4674"/>
                    <a:pt x="1412" y="3610"/>
                  </a:cubicBezTo>
                  <a:cubicBezTo>
                    <a:pt x="1412" y="3576"/>
                    <a:pt x="1378" y="3541"/>
                    <a:pt x="1343" y="3523"/>
                  </a:cubicBezTo>
                  <a:cubicBezTo>
                    <a:pt x="1325" y="3471"/>
                    <a:pt x="1290" y="3453"/>
                    <a:pt x="1238" y="3453"/>
                  </a:cubicBezTo>
                  <a:cubicBezTo>
                    <a:pt x="645" y="3453"/>
                    <a:pt x="314" y="2878"/>
                    <a:pt x="332" y="2338"/>
                  </a:cubicBezTo>
                  <a:cubicBezTo>
                    <a:pt x="349" y="1832"/>
                    <a:pt x="558" y="1362"/>
                    <a:pt x="924" y="996"/>
                  </a:cubicBezTo>
                  <a:cubicBezTo>
                    <a:pt x="1293" y="644"/>
                    <a:pt x="1790" y="437"/>
                    <a:pt x="2308" y="437"/>
                  </a:cubicBezTo>
                  <a:cubicBezTo>
                    <a:pt x="2329" y="437"/>
                    <a:pt x="2350" y="437"/>
                    <a:pt x="2371" y="438"/>
                  </a:cubicBezTo>
                  <a:cubicBezTo>
                    <a:pt x="2859" y="455"/>
                    <a:pt x="3400" y="647"/>
                    <a:pt x="3609" y="1153"/>
                  </a:cubicBezTo>
                  <a:cubicBezTo>
                    <a:pt x="3766" y="1588"/>
                    <a:pt x="3957" y="2442"/>
                    <a:pt x="3469" y="2739"/>
                  </a:cubicBezTo>
                  <a:cubicBezTo>
                    <a:pt x="3365" y="2791"/>
                    <a:pt x="3330" y="2931"/>
                    <a:pt x="3400" y="3035"/>
                  </a:cubicBezTo>
                  <a:cubicBezTo>
                    <a:pt x="3469" y="3523"/>
                    <a:pt x="3818" y="4029"/>
                    <a:pt x="4027" y="4464"/>
                  </a:cubicBezTo>
                  <a:cubicBezTo>
                    <a:pt x="4289" y="4953"/>
                    <a:pt x="4533" y="5423"/>
                    <a:pt x="4794" y="5911"/>
                  </a:cubicBezTo>
                  <a:cubicBezTo>
                    <a:pt x="5056" y="6399"/>
                    <a:pt x="5317" y="6870"/>
                    <a:pt x="5578" y="7358"/>
                  </a:cubicBezTo>
                  <a:lnTo>
                    <a:pt x="5945" y="8020"/>
                  </a:lnTo>
                  <a:cubicBezTo>
                    <a:pt x="6049" y="8247"/>
                    <a:pt x="6119" y="8526"/>
                    <a:pt x="6345" y="8613"/>
                  </a:cubicBezTo>
                  <a:cubicBezTo>
                    <a:pt x="6370" y="8628"/>
                    <a:pt x="6396" y="8634"/>
                    <a:pt x="6421" y="8634"/>
                  </a:cubicBezTo>
                  <a:cubicBezTo>
                    <a:pt x="6485" y="8634"/>
                    <a:pt x="6542" y="8593"/>
                    <a:pt x="6555" y="8543"/>
                  </a:cubicBezTo>
                  <a:cubicBezTo>
                    <a:pt x="6589" y="8299"/>
                    <a:pt x="6450" y="8125"/>
                    <a:pt x="6345" y="7916"/>
                  </a:cubicBezTo>
                  <a:cubicBezTo>
                    <a:pt x="6223" y="7707"/>
                    <a:pt x="6101" y="7480"/>
                    <a:pt x="5979" y="7253"/>
                  </a:cubicBezTo>
                  <a:cubicBezTo>
                    <a:pt x="5718" y="6748"/>
                    <a:pt x="5456" y="6260"/>
                    <a:pt x="5178" y="5754"/>
                  </a:cubicBezTo>
                  <a:cubicBezTo>
                    <a:pt x="4916" y="5266"/>
                    <a:pt x="4672" y="4796"/>
                    <a:pt x="4411" y="4325"/>
                  </a:cubicBezTo>
                  <a:cubicBezTo>
                    <a:pt x="4201" y="3889"/>
                    <a:pt x="3975" y="3488"/>
                    <a:pt x="3696" y="3122"/>
                  </a:cubicBezTo>
                  <a:cubicBezTo>
                    <a:pt x="4393" y="2774"/>
                    <a:pt x="4306" y="1920"/>
                    <a:pt x="4149" y="1292"/>
                  </a:cubicBezTo>
                  <a:cubicBezTo>
                    <a:pt x="4079" y="943"/>
                    <a:pt x="3905" y="630"/>
                    <a:pt x="3644" y="420"/>
                  </a:cubicBezTo>
                  <a:cubicBezTo>
                    <a:pt x="3365" y="194"/>
                    <a:pt x="3051" y="72"/>
                    <a:pt x="2702" y="20"/>
                  </a:cubicBezTo>
                  <a:cubicBezTo>
                    <a:pt x="2604" y="7"/>
                    <a:pt x="2506" y="1"/>
                    <a:pt x="2408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1489331" y="1192370"/>
              <a:ext cx="493811" cy="184469"/>
            </a:xfrm>
            <a:custGeom>
              <a:avLst/>
              <a:gdLst/>
              <a:ahLst/>
              <a:cxnLst/>
              <a:rect l="l" t="t" r="r" b="b"/>
              <a:pathLst>
                <a:path w="7391" h="2761" extrusionOk="0">
                  <a:moveTo>
                    <a:pt x="6954" y="1"/>
                  </a:moveTo>
                  <a:cubicBezTo>
                    <a:pt x="6943" y="1"/>
                    <a:pt x="6931" y="2"/>
                    <a:pt x="6920" y="4"/>
                  </a:cubicBezTo>
                  <a:cubicBezTo>
                    <a:pt x="4619" y="405"/>
                    <a:pt x="2353" y="911"/>
                    <a:pt x="122" y="1556"/>
                  </a:cubicBezTo>
                  <a:cubicBezTo>
                    <a:pt x="35" y="1590"/>
                    <a:pt x="0" y="1678"/>
                    <a:pt x="35" y="1747"/>
                  </a:cubicBezTo>
                  <a:cubicBezTo>
                    <a:pt x="174" y="2009"/>
                    <a:pt x="35" y="2305"/>
                    <a:pt x="244" y="2532"/>
                  </a:cubicBezTo>
                  <a:lnTo>
                    <a:pt x="262" y="2549"/>
                  </a:lnTo>
                  <a:cubicBezTo>
                    <a:pt x="262" y="2662"/>
                    <a:pt x="366" y="2760"/>
                    <a:pt x="493" y="2760"/>
                  </a:cubicBezTo>
                  <a:cubicBezTo>
                    <a:pt x="503" y="2760"/>
                    <a:pt x="513" y="2760"/>
                    <a:pt x="523" y="2758"/>
                  </a:cubicBezTo>
                  <a:cubicBezTo>
                    <a:pt x="1639" y="2601"/>
                    <a:pt x="2754" y="2322"/>
                    <a:pt x="3887" y="2113"/>
                  </a:cubicBezTo>
                  <a:cubicBezTo>
                    <a:pt x="5003" y="1887"/>
                    <a:pt x="6119" y="1660"/>
                    <a:pt x="7252" y="1433"/>
                  </a:cubicBezTo>
                  <a:cubicBezTo>
                    <a:pt x="7339" y="1399"/>
                    <a:pt x="7391" y="1311"/>
                    <a:pt x="7374" y="1224"/>
                  </a:cubicBezTo>
                  <a:cubicBezTo>
                    <a:pt x="7321" y="858"/>
                    <a:pt x="7234" y="492"/>
                    <a:pt x="7130" y="144"/>
                  </a:cubicBezTo>
                  <a:cubicBezTo>
                    <a:pt x="7114" y="52"/>
                    <a:pt x="7033" y="1"/>
                    <a:pt x="6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bg>
      <p:bgPr>
        <a:solidFill>
          <a:schemeClr val="accent2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6"/>
          <p:cNvGrpSpPr/>
          <p:nvPr/>
        </p:nvGrpSpPr>
        <p:grpSpPr>
          <a:xfrm rot="-580281">
            <a:off x="-163" y="82083"/>
            <a:ext cx="949989" cy="338462"/>
            <a:chOff x="4344640" y="2136829"/>
            <a:chExt cx="551849" cy="196613"/>
          </a:xfrm>
        </p:grpSpPr>
        <p:sp>
          <p:nvSpPr>
            <p:cNvPr id="726" name="Google Shape;726;p6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6"/>
          <p:cNvGrpSpPr/>
          <p:nvPr/>
        </p:nvGrpSpPr>
        <p:grpSpPr>
          <a:xfrm>
            <a:off x="8426243" y="2365"/>
            <a:ext cx="700676" cy="1074883"/>
            <a:chOff x="4586061" y="559056"/>
            <a:chExt cx="407015" cy="624388"/>
          </a:xfrm>
        </p:grpSpPr>
        <p:sp>
          <p:nvSpPr>
            <p:cNvPr id="735" name="Google Shape;735;p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6"/>
          <p:cNvSpPr/>
          <p:nvPr/>
        </p:nvSpPr>
        <p:spPr>
          <a:xfrm>
            <a:off x="6886138" y="80468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"/>
          <p:cNvSpPr/>
          <p:nvPr/>
        </p:nvSpPr>
        <p:spPr>
          <a:xfrm>
            <a:off x="7378908" y="113383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"/>
          <p:cNvSpPr/>
          <p:nvPr/>
        </p:nvSpPr>
        <p:spPr>
          <a:xfrm>
            <a:off x="6723637" y="11338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"/>
          <p:cNvSpPr/>
          <p:nvPr/>
        </p:nvSpPr>
        <p:spPr>
          <a:xfrm>
            <a:off x="597388" y="33472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"/>
          <p:cNvSpPr/>
          <p:nvPr/>
        </p:nvSpPr>
        <p:spPr>
          <a:xfrm>
            <a:off x="285712" y="36636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6"/>
          <p:cNvGrpSpPr/>
          <p:nvPr/>
        </p:nvGrpSpPr>
        <p:grpSpPr>
          <a:xfrm>
            <a:off x="1398719" y="1016585"/>
            <a:ext cx="2492026" cy="4118932"/>
            <a:chOff x="2785500" y="597100"/>
            <a:chExt cx="2463450" cy="4071700"/>
          </a:xfrm>
        </p:grpSpPr>
        <p:sp>
          <p:nvSpPr>
            <p:cNvPr id="751" name="Google Shape;751;p6"/>
            <p:cNvSpPr/>
            <p:nvPr/>
          </p:nvSpPr>
          <p:spPr>
            <a:xfrm>
              <a:off x="3157425" y="3988300"/>
              <a:ext cx="1315125" cy="680500"/>
            </a:xfrm>
            <a:custGeom>
              <a:avLst/>
              <a:gdLst/>
              <a:ahLst/>
              <a:cxnLst/>
              <a:rect l="l" t="t" r="r" b="b"/>
              <a:pathLst>
                <a:path w="52605" h="27220" extrusionOk="0">
                  <a:moveTo>
                    <a:pt x="49503" y="0"/>
                  </a:moveTo>
                  <a:cubicBezTo>
                    <a:pt x="38395" y="9107"/>
                    <a:pt x="30322" y="10708"/>
                    <a:pt x="30322" y="10708"/>
                  </a:cubicBezTo>
                  <a:lnTo>
                    <a:pt x="27487" y="5938"/>
                  </a:lnTo>
                  <a:lnTo>
                    <a:pt x="25185" y="11675"/>
                  </a:lnTo>
                  <a:cubicBezTo>
                    <a:pt x="25185" y="11675"/>
                    <a:pt x="21683" y="12776"/>
                    <a:pt x="13143" y="13410"/>
                  </a:cubicBezTo>
                  <a:cubicBezTo>
                    <a:pt x="10461" y="13579"/>
                    <a:pt x="7765" y="13668"/>
                    <a:pt x="5072" y="13668"/>
                  </a:cubicBezTo>
                  <a:cubicBezTo>
                    <a:pt x="3513" y="13668"/>
                    <a:pt x="1955" y="13638"/>
                    <a:pt x="401" y="13577"/>
                  </a:cubicBezTo>
                  <a:lnTo>
                    <a:pt x="401" y="13577"/>
                  </a:lnTo>
                  <a:cubicBezTo>
                    <a:pt x="1" y="18147"/>
                    <a:pt x="234" y="22717"/>
                    <a:pt x="1135" y="27220"/>
                  </a:cubicBezTo>
                  <a:lnTo>
                    <a:pt x="51471" y="27220"/>
                  </a:lnTo>
                  <a:cubicBezTo>
                    <a:pt x="51471" y="27220"/>
                    <a:pt x="52605" y="17813"/>
                    <a:pt x="51471" y="8573"/>
                  </a:cubicBezTo>
                  <a:cubicBezTo>
                    <a:pt x="51104" y="5638"/>
                    <a:pt x="50437" y="2769"/>
                    <a:pt x="49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3167425" y="3689750"/>
              <a:ext cx="1228400" cy="640225"/>
            </a:xfrm>
            <a:custGeom>
              <a:avLst/>
              <a:gdLst/>
              <a:ahLst/>
              <a:cxnLst/>
              <a:rect l="l" t="t" r="r" b="b"/>
              <a:pathLst>
                <a:path w="49136" h="25609" extrusionOk="0">
                  <a:moveTo>
                    <a:pt x="31090" y="1"/>
                  </a:moveTo>
                  <a:lnTo>
                    <a:pt x="11743" y="1602"/>
                  </a:lnTo>
                  <a:lnTo>
                    <a:pt x="3870" y="9107"/>
                  </a:lnTo>
                  <a:cubicBezTo>
                    <a:pt x="1735" y="14344"/>
                    <a:pt x="434" y="19881"/>
                    <a:pt x="1" y="25519"/>
                  </a:cubicBezTo>
                  <a:cubicBezTo>
                    <a:pt x="1514" y="25578"/>
                    <a:pt x="3031" y="25608"/>
                    <a:pt x="4550" y="25608"/>
                  </a:cubicBezTo>
                  <a:cubicBezTo>
                    <a:pt x="7283" y="25608"/>
                    <a:pt x="10020" y="25512"/>
                    <a:pt x="12743" y="25319"/>
                  </a:cubicBezTo>
                  <a:cubicBezTo>
                    <a:pt x="21283" y="24685"/>
                    <a:pt x="24785" y="23584"/>
                    <a:pt x="24785" y="23584"/>
                  </a:cubicBezTo>
                  <a:lnTo>
                    <a:pt x="27087" y="17880"/>
                  </a:lnTo>
                  <a:lnTo>
                    <a:pt x="29956" y="22650"/>
                  </a:lnTo>
                  <a:cubicBezTo>
                    <a:pt x="29956" y="22650"/>
                    <a:pt x="37995" y="21049"/>
                    <a:pt x="49136" y="11942"/>
                  </a:cubicBezTo>
                  <a:cubicBezTo>
                    <a:pt x="48302" y="9474"/>
                    <a:pt x="47268" y="7072"/>
                    <a:pt x="46000" y="4804"/>
                  </a:cubicBezTo>
                  <a:lnTo>
                    <a:pt x="3109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4960375" y="1883225"/>
              <a:ext cx="288575" cy="277125"/>
            </a:xfrm>
            <a:custGeom>
              <a:avLst/>
              <a:gdLst/>
              <a:ahLst/>
              <a:cxnLst/>
              <a:rect l="l" t="t" r="r" b="b"/>
              <a:pathLst>
                <a:path w="11543" h="11085" extrusionOk="0">
                  <a:moveTo>
                    <a:pt x="2401" y="0"/>
                  </a:moveTo>
                  <a:cubicBezTo>
                    <a:pt x="2348" y="0"/>
                    <a:pt x="2293" y="3"/>
                    <a:pt x="2236" y="10"/>
                  </a:cubicBezTo>
                  <a:cubicBezTo>
                    <a:pt x="768" y="177"/>
                    <a:pt x="1" y="1778"/>
                    <a:pt x="1" y="1778"/>
                  </a:cubicBezTo>
                  <a:lnTo>
                    <a:pt x="1" y="9750"/>
                  </a:lnTo>
                  <a:lnTo>
                    <a:pt x="4170" y="11084"/>
                  </a:lnTo>
                  <a:lnTo>
                    <a:pt x="8940" y="9750"/>
                  </a:lnTo>
                  <a:cubicBezTo>
                    <a:pt x="8940" y="9750"/>
                    <a:pt x="8955" y="9751"/>
                    <a:pt x="8982" y="9751"/>
                  </a:cubicBezTo>
                  <a:cubicBezTo>
                    <a:pt x="9265" y="9751"/>
                    <a:pt x="10904" y="9612"/>
                    <a:pt x="11209" y="6414"/>
                  </a:cubicBezTo>
                  <a:cubicBezTo>
                    <a:pt x="11542" y="2912"/>
                    <a:pt x="10708" y="1644"/>
                    <a:pt x="9741" y="1444"/>
                  </a:cubicBezTo>
                  <a:cubicBezTo>
                    <a:pt x="9682" y="1432"/>
                    <a:pt x="9623" y="1426"/>
                    <a:pt x="9566" y="1426"/>
                  </a:cubicBezTo>
                  <a:cubicBezTo>
                    <a:pt x="8683" y="1426"/>
                    <a:pt x="8006" y="2778"/>
                    <a:pt x="8006" y="2778"/>
                  </a:cubicBezTo>
                  <a:cubicBezTo>
                    <a:pt x="8006" y="2778"/>
                    <a:pt x="7740" y="277"/>
                    <a:pt x="6005" y="243"/>
                  </a:cubicBezTo>
                  <a:cubicBezTo>
                    <a:pt x="5984" y="243"/>
                    <a:pt x="5963" y="242"/>
                    <a:pt x="5942" y="242"/>
                  </a:cubicBezTo>
                  <a:cubicBezTo>
                    <a:pt x="5001" y="242"/>
                    <a:pt x="4201" y="965"/>
                    <a:pt x="4070" y="1911"/>
                  </a:cubicBezTo>
                  <a:cubicBezTo>
                    <a:pt x="4070" y="1911"/>
                    <a:pt x="3731" y="0"/>
                    <a:pt x="2401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4877825" y="1686150"/>
              <a:ext cx="306075" cy="741900"/>
            </a:xfrm>
            <a:custGeom>
              <a:avLst/>
              <a:gdLst/>
              <a:ahLst/>
              <a:cxnLst/>
              <a:rect l="l" t="t" r="r" b="b"/>
              <a:pathLst>
                <a:path w="12243" h="29676" extrusionOk="0">
                  <a:moveTo>
                    <a:pt x="2989" y="1"/>
                  </a:moveTo>
                  <a:cubicBezTo>
                    <a:pt x="2833" y="1"/>
                    <a:pt x="2661" y="31"/>
                    <a:pt x="2469" y="87"/>
                  </a:cubicBezTo>
                  <a:cubicBezTo>
                    <a:pt x="1468" y="421"/>
                    <a:pt x="868" y="5258"/>
                    <a:pt x="467" y="7926"/>
                  </a:cubicBezTo>
                  <a:cubicBezTo>
                    <a:pt x="67" y="10628"/>
                    <a:pt x="0" y="16566"/>
                    <a:pt x="0" y="19201"/>
                  </a:cubicBezTo>
                  <a:cubicBezTo>
                    <a:pt x="0" y="21836"/>
                    <a:pt x="701" y="26740"/>
                    <a:pt x="534" y="28241"/>
                  </a:cubicBezTo>
                  <a:lnTo>
                    <a:pt x="8073" y="29675"/>
                  </a:lnTo>
                  <a:cubicBezTo>
                    <a:pt x="8073" y="29675"/>
                    <a:pt x="8707" y="24338"/>
                    <a:pt x="9174" y="22870"/>
                  </a:cubicBezTo>
                  <a:cubicBezTo>
                    <a:pt x="9607" y="21436"/>
                    <a:pt x="11909" y="19334"/>
                    <a:pt x="12242" y="17633"/>
                  </a:cubicBezTo>
                  <a:cubicBezTo>
                    <a:pt x="11542" y="17533"/>
                    <a:pt x="11008" y="17033"/>
                    <a:pt x="10841" y="16366"/>
                  </a:cubicBezTo>
                  <a:cubicBezTo>
                    <a:pt x="10841" y="16366"/>
                    <a:pt x="10474" y="17700"/>
                    <a:pt x="9207" y="17867"/>
                  </a:cubicBezTo>
                  <a:cubicBezTo>
                    <a:pt x="9163" y="17871"/>
                    <a:pt x="9120" y="17874"/>
                    <a:pt x="9077" y="17874"/>
                  </a:cubicBezTo>
                  <a:cubicBezTo>
                    <a:pt x="7935" y="17874"/>
                    <a:pt x="7439" y="16199"/>
                    <a:pt x="7439" y="16199"/>
                  </a:cubicBezTo>
                  <a:cubicBezTo>
                    <a:pt x="7439" y="16199"/>
                    <a:pt x="7211" y="17467"/>
                    <a:pt x="6146" y="17467"/>
                  </a:cubicBezTo>
                  <a:cubicBezTo>
                    <a:pt x="6132" y="17467"/>
                    <a:pt x="6119" y="17467"/>
                    <a:pt x="6105" y="17466"/>
                  </a:cubicBezTo>
                  <a:cubicBezTo>
                    <a:pt x="5004" y="17466"/>
                    <a:pt x="4470" y="15698"/>
                    <a:pt x="4437" y="14831"/>
                  </a:cubicBezTo>
                  <a:lnTo>
                    <a:pt x="5871" y="14798"/>
                  </a:lnTo>
                  <a:cubicBezTo>
                    <a:pt x="5871" y="14798"/>
                    <a:pt x="6841" y="14900"/>
                    <a:pt x="7970" y="14900"/>
                  </a:cubicBezTo>
                  <a:cubicBezTo>
                    <a:pt x="9496" y="14900"/>
                    <a:pt x="11313" y="14713"/>
                    <a:pt x="11408" y="13830"/>
                  </a:cubicBezTo>
                  <a:cubicBezTo>
                    <a:pt x="11575" y="12329"/>
                    <a:pt x="10041" y="11762"/>
                    <a:pt x="8306" y="11562"/>
                  </a:cubicBezTo>
                  <a:cubicBezTo>
                    <a:pt x="6605" y="11329"/>
                    <a:pt x="6105" y="11395"/>
                    <a:pt x="5271" y="11329"/>
                  </a:cubicBezTo>
                  <a:cubicBezTo>
                    <a:pt x="5173" y="11322"/>
                    <a:pt x="5076" y="11320"/>
                    <a:pt x="4980" y="11320"/>
                  </a:cubicBezTo>
                  <a:cubicBezTo>
                    <a:pt x="4553" y="11320"/>
                    <a:pt x="4145" y="11374"/>
                    <a:pt x="3736" y="11429"/>
                  </a:cubicBezTo>
                  <a:cubicBezTo>
                    <a:pt x="3736" y="11429"/>
                    <a:pt x="4604" y="4157"/>
                    <a:pt x="4303" y="2189"/>
                  </a:cubicBezTo>
                  <a:cubicBezTo>
                    <a:pt x="4032" y="586"/>
                    <a:pt x="3672" y="1"/>
                    <a:pt x="2989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4532575" y="2986750"/>
              <a:ext cx="129275" cy="236850"/>
            </a:xfrm>
            <a:custGeom>
              <a:avLst/>
              <a:gdLst/>
              <a:ahLst/>
              <a:cxnLst/>
              <a:rect l="l" t="t" r="r" b="b"/>
              <a:pathLst>
                <a:path w="5171" h="9474" extrusionOk="0">
                  <a:moveTo>
                    <a:pt x="2069" y="0"/>
                  </a:moveTo>
                  <a:cubicBezTo>
                    <a:pt x="0" y="7272"/>
                    <a:pt x="3336" y="9474"/>
                    <a:pt x="3336" y="9474"/>
                  </a:cubicBezTo>
                  <a:lnTo>
                    <a:pt x="5171" y="3937"/>
                  </a:lnTo>
                  <a:cubicBezTo>
                    <a:pt x="4003" y="2736"/>
                    <a:pt x="2969" y="1401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4104775" y="2444700"/>
              <a:ext cx="911500" cy="983350"/>
            </a:xfrm>
            <a:custGeom>
              <a:avLst/>
              <a:gdLst/>
              <a:ahLst/>
              <a:cxnLst/>
              <a:rect l="l" t="t" r="r" b="b"/>
              <a:pathLst>
                <a:path w="36460" h="39334" extrusionOk="0">
                  <a:moveTo>
                    <a:pt x="0" y="0"/>
                  </a:moveTo>
                  <a:lnTo>
                    <a:pt x="1535" y="25352"/>
                  </a:lnTo>
                  <a:cubicBezTo>
                    <a:pt x="3736" y="28587"/>
                    <a:pt x="11275" y="34525"/>
                    <a:pt x="16912" y="37427"/>
                  </a:cubicBezTo>
                  <a:cubicBezTo>
                    <a:pt x="19649" y="38852"/>
                    <a:pt x="22772" y="39334"/>
                    <a:pt x="25477" y="39334"/>
                  </a:cubicBezTo>
                  <a:cubicBezTo>
                    <a:pt x="28345" y="39334"/>
                    <a:pt x="30745" y="38793"/>
                    <a:pt x="31723" y="38261"/>
                  </a:cubicBezTo>
                  <a:cubicBezTo>
                    <a:pt x="33057" y="37560"/>
                    <a:pt x="34758" y="34692"/>
                    <a:pt x="36460" y="29788"/>
                  </a:cubicBezTo>
                  <a:lnTo>
                    <a:pt x="36460" y="29788"/>
                  </a:lnTo>
                  <a:lnTo>
                    <a:pt x="36226" y="30022"/>
                  </a:lnTo>
                  <a:cubicBezTo>
                    <a:pt x="33183" y="33018"/>
                    <a:pt x="30857" y="34162"/>
                    <a:pt x="27761" y="34162"/>
                  </a:cubicBezTo>
                  <a:cubicBezTo>
                    <a:pt x="26480" y="34162"/>
                    <a:pt x="25067" y="33966"/>
                    <a:pt x="23417" y="33624"/>
                  </a:cubicBezTo>
                  <a:cubicBezTo>
                    <a:pt x="17780" y="32490"/>
                    <a:pt x="9073" y="27153"/>
                    <a:pt x="9073" y="27153"/>
                  </a:cubicBezTo>
                  <a:cubicBezTo>
                    <a:pt x="9073" y="27153"/>
                    <a:pt x="9907" y="23684"/>
                    <a:pt x="9073" y="15278"/>
                  </a:cubicBezTo>
                  <a:cubicBezTo>
                    <a:pt x="8640" y="10574"/>
                    <a:pt x="7072" y="5804"/>
                    <a:pt x="5838" y="2502"/>
                  </a:cubicBezTo>
                  <a:cubicBezTo>
                    <a:pt x="4003" y="1368"/>
                    <a:pt x="2035" y="5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4250700" y="2366400"/>
              <a:ext cx="876500" cy="932350"/>
            </a:xfrm>
            <a:custGeom>
              <a:avLst/>
              <a:gdLst/>
              <a:ahLst/>
              <a:cxnLst/>
              <a:rect l="l" t="t" r="r" b="b"/>
              <a:pathLst>
                <a:path w="35060" h="37294" extrusionOk="0">
                  <a:moveTo>
                    <a:pt x="26327" y="0"/>
                  </a:moveTo>
                  <a:cubicBezTo>
                    <a:pt x="25257" y="0"/>
                    <a:pt x="24552" y="63"/>
                    <a:pt x="24552" y="63"/>
                  </a:cubicBezTo>
                  <a:cubicBezTo>
                    <a:pt x="24552" y="63"/>
                    <a:pt x="23417" y="10571"/>
                    <a:pt x="21583" y="14674"/>
                  </a:cubicBezTo>
                  <a:cubicBezTo>
                    <a:pt x="19782" y="18810"/>
                    <a:pt x="16446" y="28751"/>
                    <a:pt x="16446" y="28751"/>
                  </a:cubicBezTo>
                  <a:lnTo>
                    <a:pt x="14611" y="34288"/>
                  </a:lnTo>
                  <a:cubicBezTo>
                    <a:pt x="14611" y="34288"/>
                    <a:pt x="11275" y="32086"/>
                    <a:pt x="13344" y="24814"/>
                  </a:cubicBezTo>
                  <a:cubicBezTo>
                    <a:pt x="10308" y="20378"/>
                    <a:pt x="7539" y="15741"/>
                    <a:pt x="5071" y="10971"/>
                  </a:cubicBezTo>
                  <a:cubicBezTo>
                    <a:pt x="3870" y="8770"/>
                    <a:pt x="2136" y="6935"/>
                    <a:pt x="1" y="5634"/>
                  </a:cubicBezTo>
                  <a:lnTo>
                    <a:pt x="1" y="5634"/>
                  </a:lnTo>
                  <a:cubicBezTo>
                    <a:pt x="1235" y="8936"/>
                    <a:pt x="2803" y="13706"/>
                    <a:pt x="3236" y="18410"/>
                  </a:cubicBezTo>
                  <a:cubicBezTo>
                    <a:pt x="4070" y="26816"/>
                    <a:pt x="3236" y="30285"/>
                    <a:pt x="3236" y="30285"/>
                  </a:cubicBezTo>
                  <a:cubicBezTo>
                    <a:pt x="3236" y="30285"/>
                    <a:pt x="11943" y="35622"/>
                    <a:pt x="17580" y="36756"/>
                  </a:cubicBezTo>
                  <a:cubicBezTo>
                    <a:pt x="19230" y="37098"/>
                    <a:pt x="20643" y="37294"/>
                    <a:pt x="21924" y="37294"/>
                  </a:cubicBezTo>
                  <a:cubicBezTo>
                    <a:pt x="25020" y="37294"/>
                    <a:pt x="27346" y="36150"/>
                    <a:pt x="30389" y="33154"/>
                  </a:cubicBezTo>
                  <a:lnTo>
                    <a:pt x="30623" y="32887"/>
                  </a:lnTo>
                  <a:cubicBezTo>
                    <a:pt x="31356" y="30785"/>
                    <a:pt x="32090" y="28317"/>
                    <a:pt x="32791" y="25415"/>
                  </a:cubicBezTo>
                  <a:cubicBezTo>
                    <a:pt x="35059" y="15875"/>
                    <a:pt x="34692" y="1965"/>
                    <a:pt x="34692" y="1965"/>
                  </a:cubicBezTo>
                  <a:cubicBezTo>
                    <a:pt x="32371" y="274"/>
                    <a:pt x="28557" y="0"/>
                    <a:pt x="26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3366750" y="3870725"/>
              <a:ext cx="452850" cy="241475"/>
            </a:xfrm>
            <a:custGeom>
              <a:avLst/>
              <a:gdLst/>
              <a:ahLst/>
              <a:cxnLst/>
              <a:rect l="l" t="t" r="r" b="b"/>
              <a:pathLst>
                <a:path w="18114" h="9659" extrusionOk="0">
                  <a:moveTo>
                    <a:pt x="18113" y="0"/>
                  </a:moveTo>
                  <a:lnTo>
                    <a:pt x="18113" y="0"/>
                  </a:lnTo>
                  <a:cubicBezTo>
                    <a:pt x="14911" y="1368"/>
                    <a:pt x="11575" y="2335"/>
                    <a:pt x="8106" y="2869"/>
                  </a:cubicBezTo>
                  <a:cubicBezTo>
                    <a:pt x="2035" y="3836"/>
                    <a:pt x="0" y="3836"/>
                    <a:pt x="0" y="3836"/>
                  </a:cubicBezTo>
                  <a:lnTo>
                    <a:pt x="1201" y="8339"/>
                  </a:lnTo>
                  <a:cubicBezTo>
                    <a:pt x="2302" y="8740"/>
                    <a:pt x="3469" y="9073"/>
                    <a:pt x="4670" y="9273"/>
                  </a:cubicBezTo>
                  <a:cubicBezTo>
                    <a:pt x="6360" y="9562"/>
                    <a:pt x="8299" y="9659"/>
                    <a:pt x="10132" y="9659"/>
                  </a:cubicBezTo>
                  <a:cubicBezTo>
                    <a:pt x="13799" y="9659"/>
                    <a:pt x="17046" y="9273"/>
                    <a:pt x="17046" y="9273"/>
                  </a:cubicBezTo>
                  <a:lnTo>
                    <a:pt x="181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3180775" y="3077650"/>
              <a:ext cx="1057450" cy="1001575"/>
            </a:xfrm>
            <a:custGeom>
              <a:avLst/>
              <a:gdLst/>
              <a:ahLst/>
              <a:cxnLst/>
              <a:rect l="l" t="t" r="r" b="b"/>
              <a:pathLst>
                <a:path w="42298" h="40063" extrusionOk="0">
                  <a:moveTo>
                    <a:pt x="38528" y="0"/>
                  </a:moveTo>
                  <a:lnTo>
                    <a:pt x="2936" y="5337"/>
                  </a:lnTo>
                  <a:lnTo>
                    <a:pt x="2502" y="6805"/>
                  </a:lnTo>
                  <a:cubicBezTo>
                    <a:pt x="4270" y="10541"/>
                    <a:pt x="5004" y="14711"/>
                    <a:pt x="4537" y="18847"/>
                  </a:cubicBezTo>
                  <a:cubicBezTo>
                    <a:pt x="3803" y="25886"/>
                    <a:pt x="1" y="34792"/>
                    <a:pt x="201" y="35459"/>
                  </a:cubicBezTo>
                  <a:cubicBezTo>
                    <a:pt x="334" y="35993"/>
                    <a:pt x="4437" y="38561"/>
                    <a:pt x="8640" y="40062"/>
                  </a:cubicBezTo>
                  <a:lnTo>
                    <a:pt x="7439" y="35559"/>
                  </a:lnTo>
                  <a:cubicBezTo>
                    <a:pt x="7439" y="35559"/>
                    <a:pt x="9474" y="35559"/>
                    <a:pt x="15545" y="34592"/>
                  </a:cubicBezTo>
                  <a:cubicBezTo>
                    <a:pt x="18981" y="34058"/>
                    <a:pt x="22350" y="33091"/>
                    <a:pt x="25552" y="31723"/>
                  </a:cubicBezTo>
                  <a:lnTo>
                    <a:pt x="25986" y="28321"/>
                  </a:lnTo>
                  <a:lnTo>
                    <a:pt x="27453" y="31423"/>
                  </a:lnTo>
                  <a:cubicBezTo>
                    <a:pt x="30489" y="30122"/>
                    <a:pt x="33291" y="28287"/>
                    <a:pt x="35726" y="26052"/>
                  </a:cubicBezTo>
                  <a:cubicBezTo>
                    <a:pt x="38061" y="23851"/>
                    <a:pt x="40229" y="21516"/>
                    <a:pt x="42297" y="19081"/>
                  </a:cubicBezTo>
                  <a:cubicBezTo>
                    <a:pt x="41430" y="17546"/>
                    <a:pt x="40763" y="15912"/>
                    <a:pt x="40263" y="14244"/>
                  </a:cubicBezTo>
                  <a:cubicBezTo>
                    <a:pt x="39062" y="9340"/>
                    <a:pt x="37361" y="1802"/>
                    <a:pt x="385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3866275" y="3554650"/>
              <a:ext cx="521225" cy="510400"/>
            </a:xfrm>
            <a:custGeom>
              <a:avLst/>
              <a:gdLst/>
              <a:ahLst/>
              <a:cxnLst/>
              <a:rect l="l" t="t" r="r" b="b"/>
              <a:pathLst>
                <a:path w="20849" h="20416" extrusionOk="0">
                  <a:moveTo>
                    <a:pt x="14877" y="1"/>
                  </a:moveTo>
                  <a:cubicBezTo>
                    <a:pt x="12809" y="2436"/>
                    <a:pt x="10641" y="4771"/>
                    <a:pt x="8306" y="6972"/>
                  </a:cubicBezTo>
                  <a:cubicBezTo>
                    <a:pt x="5838" y="9207"/>
                    <a:pt x="3036" y="11042"/>
                    <a:pt x="0" y="12343"/>
                  </a:cubicBezTo>
                  <a:lnTo>
                    <a:pt x="3803" y="20415"/>
                  </a:lnTo>
                  <a:cubicBezTo>
                    <a:pt x="3803" y="20415"/>
                    <a:pt x="10474" y="19214"/>
                    <a:pt x="14777" y="16379"/>
                  </a:cubicBezTo>
                  <a:cubicBezTo>
                    <a:pt x="19047" y="13544"/>
                    <a:pt x="20748" y="11242"/>
                    <a:pt x="20815" y="10408"/>
                  </a:cubicBezTo>
                  <a:cubicBezTo>
                    <a:pt x="20848" y="9774"/>
                    <a:pt x="17312" y="4637"/>
                    <a:pt x="14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3203300" y="2323775"/>
              <a:ext cx="758050" cy="678000"/>
            </a:xfrm>
            <a:custGeom>
              <a:avLst/>
              <a:gdLst/>
              <a:ahLst/>
              <a:cxnLst/>
              <a:rect l="l" t="t" r="r" b="b"/>
              <a:pathLst>
                <a:path w="30322" h="27120" extrusionOk="0">
                  <a:moveTo>
                    <a:pt x="25752" y="0"/>
                  </a:moveTo>
                  <a:lnTo>
                    <a:pt x="5704" y="2969"/>
                  </a:lnTo>
                  <a:lnTo>
                    <a:pt x="3436" y="5471"/>
                  </a:lnTo>
                  <a:cubicBezTo>
                    <a:pt x="2402" y="6505"/>
                    <a:pt x="1268" y="7406"/>
                    <a:pt x="0" y="8173"/>
                  </a:cubicBezTo>
                  <a:cubicBezTo>
                    <a:pt x="1201" y="11308"/>
                    <a:pt x="3569" y="16779"/>
                    <a:pt x="6772" y="20015"/>
                  </a:cubicBezTo>
                  <a:cubicBezTo>
                    <a:pt x="11408" y="24718"/>
                    <a:pt x="21082" y="27120"/>
                    <a:pt x="21082" y="27120"/>
                  </a:cubicBezTo>
                  <a:cubicBezTo>
                    <a:pt x="21082" y="27120"/>
                    <a:pt x="26753" y="19481"/>
                    <a:pt x="28787" y="12910"/>
                  </a:cubicBezTo>
                  <a:cubicBezTo>
                    <a:pt x="29821" y="9641"/>
                    <a:pt x="30322" y="6205"/>
                    <a:pt x="30322" y="2736"/>
                  </a:cubicBezTo>
                  <a:cubicBezTo>
                    <a:pt x="28721" y="1968"/>
                    <a:pt x="27186" y="1034"/>
                    <a:pt x="25752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3056525" y="2392150"/>
              <a:ext cx="1181700" cy="902075"/>
            </a:xfrm>
            <a:custGeom>
              <a:avLst/>
              <a:gdLst/>
              <a:ahLst/>
              <a:cxnLst/>
              <a:rect l="l" t="t" r="r" b="b"/>
              <a:pathLst>
                <a:path w="47268" h="36083" extrusionOk="0">
                  <a:moveTo>
                    <a:pt x="36193" y="1"/>
                  </a:moveTo>
                  <a:cubicBezTo>
                    <a:pt x="36193" y="3470"/>
                    <a:pt x="35692" y="6906"/>
                    <a:pt x="34658" y="10208"/>
                  </a:cubicBezTo>
                  <a:cubicBezTo>
                    <a:pt x="32624" y="16746"/>
                    <a:pt x="26953" y="24385"/>
                    <a:pt x="26953" y="24385"/>
                  </a:cubicBezTo>
                  <a:cubicBezTo>
                    <a:pt x="26953" y="24385"/>
                    <a:pt x="17279" y="21983"/>
                    <a:pt x="12609" y="17280"/>
                  </a:cubicBezTo>
                  <a:cubicBezTo>
                    <a:pt x="9440" y="14044"/>
                    <a:pt x="7039" y="8540"/>
                    <a:pt x="5871" y="5438"/>
                  </a:cubicBezTo>
                  <a:cubicBezTo>
                    <a:pt x="4270" y="6439"/>
                    <a:pt x="2602" y="7373"/>
                    <a:pt x="934" y="8207"/>
                  </a:cubicBezTo>
                  <a:cubicBezTo>
                    <a:pt x="934" y="8207"/>
                    <a:pt x="0" y="10108"/>
                    <a:pt x="1301" y="20916"/>
                  </a:cubicBezTo>
                  <a:cubicBezTo>
                    <a:pt x="2636" y="31757"/>
                    <a:pt x="7472" y="34225"/>
                    <a:pt x="7472" y="34225"/>
                  </a:cubicBezTo>
                  <a:cubicBezTo>
                    <a:pt x="7472" y="34225"/>
                    <a:pt x="10088" y="36083"/>
                    <a:pt x="18164" y="36083"/>
                  </a:cubicBezTo>
                  <a:cubicBezTo>
                    <a:pt x="20801" y="36083"/>
                    <a:pt x="24020" y="35885"/>
                    <a:pt x="27920" y="35359"/>
                  </a:cubicBezTo>
                  <a:cubicBezTo>
                    <a:pt x="43765" y="33224"/>
                    <a:pt x="47267" y="22917"/>
                    <a:pt x="46400" y="16512"/>
                  </a:cubicBezTo>
                  <a:cubicBezTo>
                    <a:pt x="45499" y="10075"/>
                    <a:pt x="41930" y="2102"/>
                    <a:pt x="41930" y="2102"/>
                  </a:cubicBezTo>
                  <a:cubicBezTo>
                    <a:pt x="39962" y="1602"/>
                    <a:pt x="38027" y="901"/>
                    <a:pt x="36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3298350" y="2214575"/>
              <a:ext cx="594625" cy="578150"/>
            </a:xfrm>
            <a:custGeom>
              <a:avLst/>
              <a:gdLst/>
              <a:ahLst/>
              <a:cxnLst/>
              <a:rect l="l" t="t" r="r" b="b"/>
              <a:pathLst>
                <a:path w="23785" h="23126" extrusionOk="0">
                  <a:moveTo>
                    <a:pt x="15638" y="1"/>
                  </a:moveTo>
                  <a:cubicBezTo>
                    <a:pt x="14197" y="1"/>
                    <a:pt x="12579" y="181"/>
                    <a:pt x="10942" y="466"/>
                  </a:cubicBezTo>
                  <a:cubicBezTo>
                    <a:pt x="7873" y="1033"/>
                    <a:pt x="3537" y="1900"/>
                    <a:pt x="3070" y="2467"/>
                  </a:cubicBezTo>
                  <a:cubicBezTo>
                    <a:pt x="2603" y="3001"/>
                    <a:pt x="768" y="4935"/>
                    <a:pt x="501" y="6136"/>
                  </a:cubicBezTo>
                  <a:cubicBezTo>
                    <a:pt x="268" y="7371"/>
                    <a:pt x="1" y="9038"/>
                    <a:pt x="1335" y="13108"/>
                  </a:cubicBezTo>
                  <a:cubicBezTo>
                    <a:pt x="2671" y="17051"/>
                    <a:pt x="7031" y="23126"/>
                    <a:pt x="8507" y="23126"/>
                  </a:cubicBezTo>
                  <a:cubicBezTo>
                    <a:pt x="8542" y="23126"/>
                    <a:pt x="8575" y="23122"/>
                    <a:pt x="8607" y="23115"/>
                  </a:cubicBezTo>
                  <a:cubicBezTo>
                    <a:pt x="9975" y="22782"/>
                    <a:pt x="13144" y="12207"/>
                    <a:pt x="13144" y="12207"/>
                  </a:cubicBezTo>
                  <a:cubicBezTo>
                    <a:pt x="13144" y="12207"/>
                    <a:pt x="18934" y="19917"/>
                    <a:pt x="19657" y="19917"/>
                  </a:cubicBezTo>
                  <a:cubicBezTo>
                    <a:pt x="19666" y="19917"/>
                    <a:pt x="19674" y="19915"/>
                    <a:pt x="19682" y="19913"/>
                  </a:cubicBezTo>
                  <a:cubicBezTo>
                    <a:pt x="20315" y="19713"/>
                    <a:pt x="22017" y="16577"/>
                    <a:pt x="22750" y="14376"/>
                  </a:cubicBezTo>
                  <a:cubicBezTo>
                    <a:pt x="23484" y="12174"/>
                    <a:pt x="23785" y="5603"/>
                    <a:pt x="23484" y="4435"/>
                  </a:cubicBezTo>
                  <a:cubicBezTo>
                    <a:pt x="23184" y="3234"/>
                    <a:pt x="20849" y="1166"/>
                    <a:pt x="18914" y="466"/>
                  </a:cubicBezTo>
                  <a:cubicBezTo>
                    <a:pt x="18027" y="139"/>
                    <a:pt x="16900" y="1"/>
                    <a:pt x="1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3403425" y="2081925"/>
              <a:ext cx="306075" cy="177500"/>
            </a:xfrm>
            <a:custGeom>
              <a:avLst/>
              <a:gdLst/>
              <a:ahLst/>
              <a:cxnLst/>
              <a:rect l="l" t="t" r="r" b="b"/>
              <a:pathLst>
                <a:path w="12243" h="7100" extrusionOk="0">
                  <a:moveTo>
                    <a:pt x="11476" y="1"/>
                  </a:moveTo>
                  <a:lnTo>
                    <a:pt x="1" y="368"/>
                  </a:lnTo>
                  <a:cubicBezTo>
                    <a:pt x="1" y="368"/>
                    <a:pt x="468" y="3603"/>
                    <a:pt x="735" y="5972"/>
                  </a:cubicBezTo>
                  <a:cubicBezTo>
                    <a:pt x="1999" y="6482"/>
                    <a:pt x="3883" y="7099"/>
                    <a:pt x="5742" y="7099"/>
                  </a:cubicBezTo>
                  <a:cubicBezTo>
                    <a:pt x="6434" y="7099"/>
                    <a:pt x="7122" y="7014"/>
                    <a:pt x="7773" y="6806"/>
                  </a:cubicBezTo>
                  <a:cubicBezTo>
                    <a:pt x="9508" y="6172"/>
                    <a:pt x="11042" y="5138"/>
                    <a:pt x="12243" y="3737"/>
                  </a:cubicBezTo>
                  <a:cubicBezTo>
                    <a:pt x="11976" y="2236"/>
                    <a:pt x="11643" y="735"/>
                    <a:pt x="11476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3421775" y="2175325"/>
              <a:ext cx="308575" cy="285250"/>
            </a:xfrm>
            <a:custGeom>
              <a:avLst/>
              <a:gdLst/>
              <a:ahLst/>
              <a:cxnLst/>
              <a:rect l="l" t="t" r="r" b="b"/>
              <a:pathLst>
                <a:path w="12343" h="11410" extrusionOk="0">
                  <a:moveTo>
                    <a:pt x="11509" y="1"/>
                  </a:moveTo>
                  <a:cubicBezTo>
                    <a:pt x="10308" y="1402"/>
                    <a:pt x="8774" y="2436"/>
                    <a:pt x="7039" y="3070"/>
                  </a:cubicBezTo>
                  <a:cubicBezTo>
                    <a:pt x="6388" y="3278"/>
                    <a:pt x="5700" y="3363"/>
                    <a:pt x="5008" y="3363"/>
                  </a:cubicBezTo>
                  <a:cubicBezTo>
                    <a:pt x="3149" y="3363"/>
                    <a:pt x="1265" y="2746"/>
                    <a:pt x="1" y="2236"/>
                  </a:cubicBezTo>
                  <a:lnTo>
                    <a:pt x="1" y="2236"/>
                  </a:lnTo>
                  <a:cubicBezTo>
                    <a:pt x="101" y="3170"/>
                    <a:pt x="168" y="3970"/>
                    <a:pt x="168" y="4404"/>
                  </a:cubicBezTo>
                  <a:lnTo>
                    <a:pt x="168" y="5938"/>
                  </a:lnTo>
                  <a:cubicBezTo>
                    <a:pt x="168" y="5938"/>
                    <a:pt x="6865" y="11409"/>
                    <a:pt x="7930" y="11409"/>
                  </a:cubicBezTo>
                  <a:cubicBezTo>
                    <a:pt x="7933" y="11409"/>
                    <a:pt x="7937" y="11409"/>
                    <a:pt x="7940" y="11409"/>
                  </a:cubicBezTo>
                  <a:cubicBezTo>
                    <a:pt x="9007" y="11376"/>
                    <a:pt x="12343" y="4204"/>
                    <a:pt x="12343" y="4204"/>
                  </a:cubicBezTo>
                  <a:cubicBezTo>
                    <a:pt x="12343" y="4204"/>
                    <a:pt x="11909" y="2136"/>
                    <a:pt x="11509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3079025" y="597100"/>
              <a:ext cx="491225" cy="252300"/>
            </a:xfrm>
            <a:custGeom>
              <a:avLst/>
              <a:gdLst/>
              <a:ahLst/>
              <a:cxnLst/>
              <a:rect l="l" t="t" r="r" b="b"/>
              <a:pathLst>
                <a:path w="19649" h="10092" extrusionOk="0">
                  <a:moveTo>
                    <a:pt x="11871" y="0"/>
                  </a:moveTo>
                  <a:cubicBezTo>
                    <a:pt x="10963" y="0"/>
                    <a:pt x="9994" y="122"/>
                    <a:pt x="8974" y="385"/>
                  </a:cubicBezTo>
                  <a:cubicBezTo>
                    <a:pt x="3170" y="1919"/>
                    <a:pt x="335" y="5055"/>
                    <a:pt x="34" y="8758"/>
                  </a:cubicBezTo>
                  <a:cubicBezTo>
                    <a:pt x="1" y="9191"/>
                    <a:pt x="34" y="9658"/>
                    <a:pt x="134" y="10092"/>
                  </a:cubicBezTo>
                  <a:cubicBezTo>
                    <a:pt x="1269" y="9591"/>
                    <a:pt x="2336" y="9058"/>
                    <a:pt x="3370" y="8424"/>
                  </a:cubicBezTo>
                  <a:cubicBezTo>
                    <a:pt x="6605" y="6356"/>
                    <a:pt x="7940" y="4188"/>
                    <a:pt x="7940" y="4188"/>
                  </a:cubicBezTo>
                  <a:lnTo>
                    <a:pt x="7940" y="4188"/>
                  </a:lnTo>
                  <a:cubicBezTo>
                    <a:pt x="7940" y="4188"/>
                    <a:pt x="7106" y="7623"/>
                    <a:pt x="9708" y="7990"/>
                  </a:cubicBezTo>
                  <a:cubicBezTo>
                    <a:pt x="9828" y="8009"/>
                    <a:pt x="9947" y="8018"/>
                    <a:pt x="10064" y="8018"/>
                  </a:cubicBezTo>
                  <a:cubicBezTo>
                    <a:pt x="12444" y="8018"/>
                    <a:pt x="14111" y="4321"/>
                    <a:pt x="14111" y="4321"/>
                  </a:cubicBezTo>
                  <a:cubicBezTo>
                    <a:pt x="14111" y="4321"/>
                    <a:pt x="14752" y="6626"/>
                    <a:pt x="16722" y="6626"/>
                  </a:cubicBezTo>
                  <a:cubicBezTo>
                    <a:pt x="17485" y="6626"/>
                    <a:pt x="18447" y="6281"/>
                    <a:pt x="19648" y="5322"/>
                  </a:cubicBezTo>
                  <a:cubicBezTo>
                    <a:pt x="18619" y="2287"/>
                    <a:pt x="15806" y="0"/>
                    <a:pt x="11871" y="0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3082375" y="701775"/>
              <a:ext cx="516225" cy="286900"/>
            </a:xfrm>
            <a:custGeom>
              <a:avLst/>
              <a:gdLst/>
              <a:ahLst/>
              <a:cxnLst/>
              <a:rect l="l" t="t" r="r" b="b"/>
              <a:pathLst>
                <a:path w="20649" h="11476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7806" y="1"/>
                    <a:pt x="6471" y="2169"/>
                    <a:pt x="3203" y="4204"/>
                  </a:cubicBezTo>
                  <a:cubicBezTo>
                    <a:pt x="2169" y="4837"/>
                    <a:pt x="1101" y="5404"/>
                    <a:pt x="0" y="5871"/>
                  </a:cubicBezTo>
                  <a:cubicBezTo>
                    <a:pt x="668" y="8974"/>
                    <a:pt x="4237" y="11475"/>
                    <a:pt x="4237" y="11475"/>
                  </a:cubicBezTo>
                  <a:lnTo>
                    <a:pt x="18680" y="9674"/>
                  </a:lnTo>
                  <a:cubicBezTo>
                    <a:pt x="18680" y="9674"/>
                    <a:pt x="20648" y="6038"/>
                    <a:pt x="19714" y="1902"/>
                  </a:cubicBezTo>
                  <a:cubicBezTo>
                    <a:pt x="19648" y="1635"/>
                    <a:pt x="19581" y="1402"/>
                    <a:pt x="19514" y="1135"/>
                  </a:cubicBezTo>
                  <a:cubicBezTo>
                    <a:pt x="18313" y="2094"/>
                    <a:pt x="17351" y="2439"/>
                    <a:pt x="16588" y="2439"/>
                  </a:cubicBezTo>
                  <a:cubicBezTo>
                    <a:pt x="14618" y="2439"/>
                    <a:pt x="13977" y="134"/>
                    <a:pt x="13977" y="134"/>
                  </a:cubicBezTo>
                  <a:cubicBezTo>
                    <a:pt x="13977" y="134"/>
                    <a:pt x="12280" y="3831"/>
                    <a:pt x="9897" y="3831"/>
                  </a:cubicBezTo>
                  <a:cubicBezTo>
                    <a:pt x="9780" y="3831"/>
                    <a:pt x="9661" y="3822"/>
                    <a:pt x="9541" y="3803"/>
                  </a:cubicBezTo>
                  <a:cubicBezTo>
                    <a:pt x="6972" y="3436"/>
                    <a:pt x="7806" y="1"/>
                    <a:pt x="7806" y="1"/>
                  </a:cubicBezTo>
                  <a:close/>
                </a:path>
              </a:pathLst>
            </a:custGeom>
            <a:solidFill>
              <a:srgbClr val="B9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2855550" y="874675"/>
              <a:ext cx="1096625" cy="714425"/>
            </a:xfrm>
            <a:custGeom>
              <a:avLst/>
              <a:gdLst/>
              <a:ahLst/>
              <a:cxnLst/>
              <a:rect l="l" t="t" r="r" b="b"/>
              <a:pathLst>
                <a:path w="43865" h="28577" extrusionOk="0">
                  <a:moveTo>
                    <a:pt x="21194" y="1"/>
                  </a:moveTo>
                  <a:cubicBezTo>
                    <a:pt x="18238" y="1"/>
                    <a:pt x="14447" y="1025"/>
                    <a:pt x="9941" y="4359"/>
                  </a:cubicBezTo>
                  <a:cubicBezTo>
                    <a:pt x="1468" y="10631"/>
                    <a:pt x="0" y="21605"/>
                    <a:pt x="1735" y="28577"/>
                  </a:cubicBezTo>
                  <a:cubicBezTo>
                    <a:pt x="1935" y="25541"/>
                    <a:pt x="2402" y="21472"/>
                    <a:pt x="3536" y="18203"/>
                  </a:cubicBezTo>
                  <a:cubicBezTo>
                    <a:pt x="5604" y="12165"/>
                    <a:pt x="8072" y="10230"/>
                    <a:pt x="8073" y="10230"/>
                  </a:cubicBezTo>
                  <a:lnTo>
                    <a:pt x="8073" y="10230"/>
                  </a:lnTo>
                  <a:cubicBezTo>
                    <a:pt x="8073" y="10231"/>
                    <a:pt x="6271" y="15834"/>
                    <a:pt x="10141" y="16001"/>
                  </a:cubicBezTo>
                  <a:cubicBezTo>
                    <a:pt x="10178" y="16002"/>
                    <a:pt x="10215" y="16003"/>
                    <a:pt x="10252" y="16003"/>
                  </a:cubicBezTo>
                  <a:cubicBezTo>
                    <a:pt x="14031" y="16003"/>
                    <a:pt x="16779" y="9296"/>
                    <a:pt x="16779" y="9296"/>
                  </a:cubicBezTo>
                  <a:cubicBezTo>
                    <a:pt x="16779" y="9296"/>
                    <a:pt x="16898" y="12430"/>
                    <a:pt x="18718" y="12430"/>
                  </a:cubicBezTo>
                  <a:cubicBezTo>
                    <a:pt x="18822" y="12430"/>
                    <a:pt x="18932" y="12420"/>
                    <a:pt x="19047" y="12398"/>
                  </a:cubicBezTo>
                  <a:cubicBezTo>
                    <a:pt x="21215" y="11998"/>
                    <a:pt x="23250" y="5827"/>
                    <a:pt x="23250" y="5827"/>
                  </a:cubicBezTo>
                  <a:cubicBezTo>
                    <a:pt x="23250" y="5827"/>
                    <a:pt x="23349" y="8296"/>
                    <a:pt x="25083" y="8296"/>
                  </a:cubicBezTo>
                  <a:cubicBezTo>
                    <a:pt x="25095" y="8296"/>
                    <a:pt x="25106" y="8296"/>
                    <a:pt x="25118" y="8295"/>
                  </a:cubicBezTo>
                  <a:cubicBezTo>
                    <a:pt x="26886" y="8262"/>
                    <a:pt x="27887" y="5460"/>
                    <a:pt x="27887" y="5460"/>
                  </a:cubicBezTo>
                  <a:cubicBezTo>
                    <a:pt x="27887" y="5460"/>
                    <a:pt x="29054" y="13399"/>
                    <a:pt x="32190" y="13699"/>
                  </a:cubicBezTo>
                  <a:cubicBezTo>
                    <a:pt x="32278" y="13708"/>
                    <a:pt x="32365" y="13712"/>
                    <a:pt x="32450" y="13712"/>
                  </a:cubicBezTo>
                  <a:cubicBezTo>
                    <a:pt x="35376" y="13712"/>
                    <a:pt x="36793" y="8863"/>
                    <a:pt x="36793" y="8863"/>
                  </a:cubicBezTo>
                  <a:cubicBezTo>
                    <a:pt x="36793" y="8863"/>
                    <a:pt x="38728" y="13266"/>
                    <a:pt x="41930" y="13332"/>
                  </a:cubicBezTo>
                  <a:cubicBezTo>
                    <a:pt x="42664" y="15134"/>
                    <a:pt x="43298" y="16968"/>
                    <a:pt x="43798" y="18870"/>
                  </a:cubicBezTo>
                  <a:cubicBezTo>
                    <a:pt x="43865" y="15667"/>
                    <a:pt x="43565" y="11931"/>
                    <a:pt x="42230" y="8696"/>
                  </a:cubicBezTo>
                  <a:cubicBezTo>
                    <a:pt x="40000" y="3260"/>
                    <a:pt x="34211" y="2435"/>
                    <a:pt x="30901" y="2435"/>
                  </a:cubicBezTo>
                  <a:cubicBezTo>
                    <a:pt x="29459" y="2435"/>
                    <a:pt x="28487" y="2591"/>
                    <a:pt x="28487" y="2591"/>
                  </a:cubicBezTo>
                  <a:cubicBezTo>
                    <a:pt x="28487" y="2591"/>
                    <a:pt x="25897" y="1"/>
                    <a:pt x="21194" y="1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2898900" y="1011175"/>
              <a:ext cx="1050775" cy="841450"/>
            </a:xfrm>
            <a:custGeom>
              <a:avLst/>
              <a:gdLst/>
              <a:ahLst/>
              <a:cxnLst/>
              <a:rect l="l" t="t" r="r" b="b"/>
              <a:pathLst>
                <a:path w="42031" h="33658" extrusionOk="0">
                  <a:moveTo>
                    <a:pt x="26153" y="0"/>
                  </a:moveTo>
                  <a:cubicBezTo>
                    <a:pt x="26153" y="0"/>
                    <a:pt x="25119" y="2802"/>
                    <a:pt x="23351" y="2835"/>
                  </a:cubicBezTo>
                  <a:cubicBezTo>
                    <a:pt x="23339" y="2836"/>
                    <a:pt x="23327" y="2836"/>
                    <a:pt x="23316" y="2836"/>
                  </a:cubicBezTo>
                  <a:cubicBezTo>
                    <a:pt x="21582" y="2836"/>
                    <a:pt x="21483" y="367"/>
                    <a:pt x="21483" y="367"/>
                  </a:cubicBezTo>
                  <a:cubicBezTo>
                    <a:pt x="21483" y="367"/>
                    <a:pt x="19448" y="6538"/>
                    <a:pt x="17313" y="6938"/>
                  </a:cubicBezTo>
                  <a:cubicBezTo>
                    <a:pt x="17196" y="6960"/>
                    <a:pt x="17085" y="6970"/>
                    <a:pt x="16979" y="6970"/>
                  </a:cubicBezTo>
                  <a:cubicBezTo>
                    <a:pt x="15134" y="6970"/>
                    <a:pt x="15045" y="3836"/>
                    <a:pt x="15045" y="3836"/>
                  </a:cubicBezTo>
                  <a:cubicBezTo>
                    <a:pt x="15045" y="3836"/>
                    <a:pt x="12329" y="10543"/>
                    <a:pt x="8486" y="10543"/>
                  </a:cubicBezTo>
                  <a:cubicBezTo>
                    <a:pt x="8449" y="10543"/>
                    <a:pt x="8411" y="10542"/>
                    <a:pt x="8373" y="10541"/>
                  </a:cubicBezTo>
                  <a:cubicBezTo>
                    <a:pt x="4504" y="10408"/>
                    <a:pt x="6339" y="4771"/>
                    <a:pt x="6339" y="4770"/>
                  </a:cubicBezTo>
                  <a:lnTo>
                    <a:pt x="6339" y="4770"/>
                  </a:lnTo>
                  <a:cubicBezTo>
                    <a:pt x="6338" y="4770"/>
                    <a:pt x="3837" y="6705"/>
                    <a:pt x="1769" y="12743"/>
                  </a:cubicBezTo>
                  <a:cubicBezTo>
                    <a:pt x="668" y="16045"/>
                    <a:pt x="201" y="20081"/>
                    <a:pt x="1" y="23117"/>
                  </a:cubicBezTo>
                  <a:cubicBezTo>
                    <a:pt x="668" y="25785"/>
                    <a:pt x="1802" y="27887"/>
                    <a:pt x="3203" y="28887"/>
                  </a:cubicBezTo>
                  <a:lnTo>
                    <a:pt x="8207" y="32490"/>
                  </a:lnTo>
                  <a:lnTo>
                    <a:pt x="12977" y="33658"/>
                  </a:lnTo>
                  <a:lnTo>
                    <a:pt x="36327" y="26919"/>
                  </a:lnTo>
                  <a:lnTo>
                    <a:pt x="40997" y="21449"/>
                  </a:lnTo>
                  <a:cubicBezTo>
                    <a:pt x="41631" y="18814"/>
                    <a:pt x="41964" y="16112"/>
                    <a:pt x="42031" y="13410"/>
                  </a:cubicBezTo>
                  <a:cubicBezTo>
                    <a:pt x="41530" y="11508"/>
                    <a:pt x="40930" y="9674"/>
                    <a:pt x="40196" y="7872"/>
                  </a:cubicBezTo>
                  <a:cubicBezTo>
                    <a:pt x="36994" y="7806"/>
                    <a:pt x="35059" y="3403"/>
                    <a:pt x="35059" y="3403"/>
                  </a:cubicBezTo>
                  <a:cubicBezTo>
                    <a:pt x="35059" y="3403"/>
                    <a:pt x="33642" y="8252"/>
                    <a:pt x="30686" y="8252"/>
                  </a:cubicBezTo>
                  <a:cubicBezTo>
                    <a:pt x="30599" y="8252"/>
                    <a:pt x="30512" y="8248"/>
                    <a:pt x="30423" y="8239"/>
                  </a:cubicBezTo>
                  <a:cubicBezTo>
                    <a:pt x="27287" y="7939"/>
                    <a:pt x="26153" y="0"/>
                    <a:pt x="26153" y="0"/>
                  </a:cubicBezTo>
                  <a:close/>
                </a:path>
              </a:pathLst>
            </a:custGeom>
            <a:solidFill>
              <a:srgbClr val="B9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2932125" y="1162950"/>
              <a:ext cx="1059850" cy="1002050"/>
            </a:xfrm>
            <a:custGeom>
              <a:avLst/>
              <a:gdLst/>
              <a:ahLst/>
              <a:cxnLst/>
              <a:rect l="l" t="t" r="r" b="b"/>
              <a:pathLst>
                <a:path w="42394" h="40082" extrusionOk="0">
                  <a:moveTo>
                    <a:pt x="22322" y="0"/>
                  </a:moveTo>
                  <a:cubicBezTo>
                    <a:pt x="22322" y="0"/>
                    <a:pt x="17886" y="4970"/>
                    <a:pt x="13783" y="6805"/>
                  </a:cubicBezTo>
                  <a:cubicBezTo>
                    <a:pt x="11614" y="7772"/>
                    <a:pt x="9379" y="8673"/>
                    <a:pt x="7111" y="9407"/>
                  </a:cubicBezTo>
                  <a:cubicBezTo>
                    <a:pt x="7111" y="9407"/>
                    <a:pt x="8345" y="12509"/>
                    <a:pt x="9480" y="16278"/>
                  </a:cubicBezTo>
                  <a:cubicBezTo>
                    <a:pt x="10614" y="20014"/>
                    <a:pt x="11047" y="24451"/>
                    <a:pt x="9880" y="24885"/>
                  </a:cubicBezTo>
                  <a:cubicBezTo>
                    <a:pt x="9868" y="24889"/>
                    <a:pt x="9855" y="24891"/>
                    <a:pt x="9843" y="24891"/>
                  </a:cubicBezTo>
                  <a:cubicBezTo>
                    <a:pt x="9309" y="24891"/>
                    <a:pt x="8473" y="20764"/>
                    <a:pt x="5343" y="20014"/>
                  </a:cubicBezTo>
                  <a:cubicBezTo>
                    <a:pt x="4964" y="19924"/>
                    <a:pt x="4599" y="19880"/>
                    <a:pt x="4251" y="19880"/>
                  </a:cubicBezTo>
                  <a:cubicBezTo>
                    <a:pt x="1661" y="19880"/>
                    <a:pt x="0" y="22270"/>
                    <a:pt x="206" y="25151"/>
                  </a:cubicBezTo>
                  <a:cubicBezTo>
                    <a:pt x="376" y="27511"/>
                    <a:pt x="2533" y="29143"/>
                    <a:pt x="5098" y="29143"/>
                  </a:cubicBezTo>
                  <a:cubicBezTo>
                    <a:pt x="6051" y="29143"/>
                    <a:pt x="7060" y="28917"/>
                    <a:pt x="8045" y="28420"/>
                  </a:cubicBezTo>
                  <a:cubicBezTo>
                    <a:pt x="8045" y="28420"/>
                    <a:pt x="11181" y="36426"/>
                    <a:pt x="16952" y="38895"/>
                  </a:cubicBezTo>
                  <a:cubicBezTo>
                    <a:pt x="18954" y="39756"/>
                    <a:pt x="20912" y="40081"/>
                    <a:pt x="22691" y="40081"/>
                  </a:cubicBezTo>
                  <a:cubicBezTo>
                    <a:pt x="26008" y="40081"/>
                    <a:pt x="28700" y="38951"/>
                    <a:pt x="29894" y="38061"/>
                  </a:cubicBezTo>
                  <a:cubicBezTo>
                    <a:pt x="31729" y="36726"/>
                    <a:pt x="34998" y="33324"/>
                    <a:pt x="35965" y="30088"/>
                  </a:cubicBezTo>
                  <a:cubicBezTo>
                    <a:pt x="36966" y="26886"/>
                    <a:pt x="35732" y="22450"/>
                    <a:pt x="35732" y="22450"/>
                  </a:cubicBezTo>
                  <a:lnTo>
                    <a:pt x="35732" y="22450"/>
                  </a:lnTo>
                  <a:cubicBezTo>
                    <a:pt x="35732" y="22450"/>
                    <a:pt x="36178" y="22528"/>
                    <a:pt x="36823" y="22528"/>
                  </a:cubicBezTo>
                  <a:cubicBezTo>
                    <a:pt x="38156" y="22528"/>
                    <a:pt x="40337" y="22194"/>
                    <a:pt x="41169" y="20148"/>
                  </a:cubicBezTo>
                  <a:cubicBezTo>
                    <a:pt x="42393" y="17137"/>
                    <a:pt x="41714" y="13075"/>
                    <a:pt x="38284" y="13075"/>
                  </a:cubicBezTo>
                  <a:cubicBezTo>
                    <a:pt x="38256" y="13075"/>
                    <a:pt x="38228" y="13076"/>
                    <a:pt x="38200" y="13076"/>
                  </a:cubicBezTo>
                  <a:cubicBezTo>
                    <a:pt x="34698" y="13110"/>
                    <a:pt x="34831" y="19614"/>
                    <a:pt x="33930" y="19814"/>
                  </a:cubicBezTo>
                  <a:cubicBezTo>
                    <a:pt x="33910" y="19819"/>
                    <a:pt x="33890" y="19821"/>
                    <a:pt x="33869" y="19821"/>
                  </a:cubicBezTo>
                  <a:cubicBezTo>
                    <a:pt x="32962" y="19821"/>
                    <a:pt x="31497" y="15623"/>
                    <a:pt x="31562" y="13210"/>
                  </a:cubicBezTo>
                  <a:cubicBezTo>
                    <a:pt x="31662" y="10708"/>
                    <a:pt x="32096" y="6938"/>
                    <a:pt x="32096" y="6938"/>
                  </a:cubicBezTo>
                  <a:cubicBezTo>
                    <a:pt x="32096" y="6938"/>
                    <a:pt x="27226" y="4370"/>
                    <a:pt x="24924" y="2469"/>
                  </a:cubicBezTo>
                  <a:cubicBezTo>
                    <a:pt x="22589" y="567"/>
                    <a:pt x="22322" y="0"/>
                    <a:pt x="22322" y="0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3417900" y="1686625"/>
              <a:ext cx="210700" cy="194575"/>
            </a:xfrm>
            <a:custGeom>
              <a:avLst/>
              <a:gdLst/>
              <a:ahLst/>
              <a:cxnLst/>
              <a:rect l="l" t="t" r="r" b="b"/>
              <a:pathLst>
                <a:path w="8428" h="7783" extrusionOk="0">
                  <a:moveTo>
                    <a:pt x="2928" y="0"/>
                  </a:moveTo>
                  <a:cubicBezTo>
                    <a:pt x="2826" y="0"/>
                    <a:pt x="2724" y="11"/>
                    <a:pt x="2624" y="35"/>
                  </a:cubicBezTo>
                  <a:cubicBezTo>
                    <a:pt x="164" y="539"/>
                    <a:pt x="0" y="7782"/>
                    <a:pt x="3626" y="7782"/>
                  </a:cubicBezTo>
                  <a:cubicBezTo>
                    <a:pt x="3835" y="7782"/>
                    <a:pt x="4057" y="7758"/>
                    <a:pt x="4292" y="7707"/>
                  </a:cubicBezTo>
                  <a:cubicBezTo>
                    <a:pt x="8427" y="6842"/>
                    <a:pt x="5447" y="0"/>
                    <a:pt x="2928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3178275" y="1397750"/>
              <a:ext cx="88425" cy="65925"/>
            </a:xfrm>
            <a:custGeom>
              <a:avLst/>
              <a:gdLst/>
              <a:ahLst/>
              <a:cxnLst/>
              <a:rect l="l" t="t" r="r" b="b"/>
              <a:pathLst>
                <a:path w="3537" h="2637" extrusionOk="0">
                  <a:moveTo>
                    <a:pt x="2534" y="1"/>
                  </a:moveTo>
                  <a:cubicBezTo>
                    <a:pt x="2500" y="1"/>
                    <a:pt x="2467" y="5"/>
                    <a:pt x="2436" y="15"/>
                  </a:cubicBezTo>
                  <a:cubicBezTo>
                    <a:pt x="1969" y="182"/>
                    <a:pt x="0" y="1749"/>
                    <a:pt x="701" y="2517"/>
                  </a:cubicBezTo>
                  <a:cubicBezTo>
                    <a:pt x="780" y="2600"/>
                    <a:pt x="896" y="2637"/>
                    <a:pt x="1038" y="2637"/>
                  </a:cubicBezTo>
                  <a:cubicBezTo>
                    <a:pt x="1856" y="2637"/>
                    <a:pt x="3508" y="1423"/>
                    <a:pt x="3536" y="1082"/>
                  </a:cubicBezTo>
                  <a:cubicBezTo>
                    <a:pt x="3536" y="742"/>
                    <a:pt x="2963" y="1"/>
                    <a:pt x="2534" y="1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3238275" y="1624350"/>
              <a:ext cx="124875" cy="80075"/>
            </a:xfrm>
            <a:custGeom>
              <a:avLst/>
              <a:gdLst/>
              <a:ahLst/>
              <a:cxnLst/>
              <a:rect l="l" t="t" r="r" b="b"/>
              <a:pathLst>
                <a:path w="4995" h="3203" extrusionOk="0">
                  <a:moveTo>
                    <a:pt x="2422" y="1"/>
                  </a:moveTo>
                  <a:cubicBezTo>
                    <a:pt x="2277" y="1"/>
                    <a:pt x="2126" y="19"/>
                    <a:pt x="1970" y="57"/>
                  </a:cubicBezTo>
                  <a:cubicBezTo>
                    <a:pt x="4" y="509"/>
                    <a:pt x="0" y="3203"/>
                    <a:pt x="514" y="3203"/>
                  </a:cubicBezTo>
                  <a:cubicBezTo>
                    <a:pt x="532" y="3203"/>
                    <a:pt x="550" y="3200"/>
                    <a:pt x="569" y="3193"/>
                  </a:cubicBezTo>
                  <a:cubicBezTo>
                    <a:pt x="1103" y="2993"/>
                    <a:pt x="736" y="1091"/>
                    <a:pt x="2170" y="758"/>
                  </a:cubicBezTo>
                  <a:cubicBezTo>
                    <a:pt x="2266" y="735"/>
                    <a:pt x="2358" y="725"/>
                    <a:pt x="2446" y="725"/>
                  </a:cubicBezTo>
                  <a:cubicBezTo>
                    <a:pt x="3498" y="725"/>
                    <a:pt x="3993" y="2227"/>
                    <a:pt x="4477" y="2227"/>
                  </a:cubicBezTo>
                  <a:cubicBezTo>
                    <a:pt x="4486" y="2227"/>
                    <a:pt x="4496" y="2227"/>
                    <a:pt x="4505" y="2226"/>
                  </a:cubicBezTo>
                  <a:cubicBezTo>
                    <a:pt x="4995" y="2164"/>
                    <a:pt x="4026" y="1"/>
                    <a:pt x="2422" y="1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3576925" y="1545125"/>
              <a:ext cx="124800" cy="80100"/>
            </a:xfrm>
            <a:custGeom>
              <a:avLst/>
              <a:gdLst/>
              <a:ahLst/>
              <a:cxnLst/>
              <a:rect l="l" t="t" r="r" b="b"/>
              <a:pathLst>
                <a:path w="4992" h="3204" extrusionOk="0">
                  <a:moveTo>
                    <a:pt x="2419" y="1"/>
                  </a:moveTo>
                  <a:cubicBezTo>
                    <a:pt x="2274" y="1"/>
                    <a:pt x="2123" y="19"/>
                    <a:pt x="1967" y="57"/>
                  </a:cubicBezTo>
                  <a:cubicBezTo>
                    <a:pt x="1" y="509"/>
                    <a:pt x="28" y="3203"/>
                    <a:pt x="514" y="3203"/>
                  </a:cubicBezTo>
                  <a:cubicBezTo>
                    <a:pt x="531" y="3203"/>
                    <a:pt x="548" y="3200"/>
                    <a:pt x="566" y="3193"/>
                  </a:cubicBezTo>
                  <a:cubicBezTo>
                    <a:pt x="1100" y="2960"/>
                    <a:pt x="733" y="1092"/>
                    <a:pt x="2167" y="758"/>
                  </a:cubicBezTo>
                  <a:cubicBezTo>
                    <a:pt x="2263" y="735"/>
                    <a:pt x="2355" y="725"/>
                    <a:pt x="2443" y="725"/>
                  </a:cubicBezTo>
                  <a:cubicBezTo>
                    <a:pt x="3495" y="725"/>
                    <a:pt x="3990" y="2227"/>
                    <a:pt x="4474" y="2227"/>
                  </a:cubicBezTo>
                  <a:cubicBezTo>
                    <a:pt x="4483" y="2227"/>
                    <a:pt x="4493" y="2227"/>
                    <a:pt x="4502" y="2226"/>
                  </a:cubicBezTo>
                  <a:cubicBezTo>
                    <a:pt x="4992" y="2165"/>
                    <a:pt x="4023" y="1"/>
                    <a:pt x="2419" y="1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3449550" y="1902525"/>
              <a:ext cx="171800" cy="94775"/>
            </a:xfrm>
            <a:custGeom>
              <a:avLst/>
              <a:gdLst/>
              <a:ahLst/>
              <a:cxnLst/>
              <a:rect l="l" t="t" r="r" b="b"/>
              <a:pathLst>
                <a:path w="6872" h="3791" extrusionOk="0">
                  <a:moveTo>
                    <a:pt x="6129" y="1"/>
                  </a:moveTo>
                  <a:cubicBezTo>
                    <a:pt x="6118" y="1"/>
                    <a:pt x="6106" y="2"/>
                    <a:pt x="6095" y="5"/>
                  </a:cubicBezTo>
                  <a:cubicBezTo>
                    <a:pt x="5494" y="138"/>
                    <a:pt x="6128" y="2507"/>
                    <a:pt x="3960" y="3007"/>
                  </a:cubicBezTo>
                  <a:cubicBezTo>
                    <a:pt x="3756" y="3055"/>
                    <a:pt x="3566" y="3077"/>
                    <a:pt x="3389" y="3077"/>
                  </a:cubicBezTo>
                  <a:cubicBezTo>
                    <a:pt x="1773" y="3077"/>
                    <a:pt x="1268" y="1267"/>
                    <a:pt x="771" y="1267"/>
                  </a:cubicBezTo>
                  <a:cubicBezTo>
                    <a:pt x="756" y="1267"/>
                    <a:pt x="740" y="1269"/>
                    <a:pt x="724" y="1273"/>
                  </a:cubicBezTo>
                  <a:cubicBezTo>
                    <a:pt x="0" y="1454"/>
                    <a:pt x="1269" y="3791"/>
                    <a:pt x="3418" y="3791"/>
                  </a:cubicBezTo>
                  <a:cubicBezTo>
                    <a:pt x="3645" y="3791"/>
                    <a:pt x="3882" y="3765"/>
                    <a:pt x="4127" y="3708"/>
                  </a:cubicBezTo>
                  <a:cubicBezTo>
                    <a:pt x="6872" y="3087"/>
                    <a:pt x="6672" y="1"/>
                    <a:pt x="6129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3211625" y="1861250"/>
              <a:ext cx="104275" cy="66950"/>
            </a:xfrm>
            <a:custGeom>
              <a:avLst/>
              <a:gdLst/>
              <a:ahLst/>
              <a:cxnLst/>
              <a:rect l="l" t="t" r="r" b="b"/>
              <a:pathLst>
                <a:path w="4171" h="2678" extrusionOk="0">
                  <a:moveTo>
                    <a:pt x="2462" y="1"/>
                  </a:moveTo>
                  <a:cubicBezTo>
                    <a:pt x="2240" y="1"/>
                    <a:pt x="2006" y="29"/>
                    <a:pt x="1769" y="88"/>
                  </a:cubicBezTo>
                  <a:cubicBezTo>
                    <a:pt x="701" y="355"/>
                    <a:pt x="1" y="1122"/>
                    <a:pt x="168" y="1789"/>
                  </a:cubicBezTo>
                  <a:cubicBezTo>
                    <a:pt x="297" y="2334"/>
                    <a:pt x="911" y="2677"/>
                    <a:pt x="1680" y="2677"/>
                  </a:cubicBezTo>
                  <a:cubicBezTo>
                    <a:pt x="1900" y="2677"/>
                    <a:pt x="2132" y="2649"/>
                    <a:pt x="2369" y="2590"/>
                  </a:cubicBezTo>
                  <a:cubicBezTo>
                    <a:pt x="3437" y="2356"/>
                    <a:pt x="4170" y="1589"/>
                    <a:pt x="4004" y="889"/>
                  </a:cubicBezTo>
                  <a:cubicBezTo>
                    <a:pt x="3874" y="344"/>
                    <a:pt x="3240" y="1"/>
                    <a:pt x="2462" y="1"/>
                  </a:cubicBezTo>
                  <a:close/>
                </a:path>
              </a:pathLst>
            </a:custGeom>
            <a:solidFill>
              <a:srgbClr val="F58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3704475" y="1743675"/>
              <a:ext cx="104275" cy="66925"/>
            </a:xfrm>
            <a:custGeom>
              <a:avLst/>
              <a:gdLst/>
              <a:ahLst/>
              <a:cxnLst/>
              <a:rect l="l" t="t" r="r" b="b"/>
              <a:pathLst>
                <a:path w="4171" h="2677" extrusionOk="0">
                  <a:moveTo>
                    <a:pt x="2462" y="1"/>
                  </a:moveTo>
                  <a:cubicBezTo>
                    <a:pt x="2240" y="1"/>
                    <a:pt x="2006" y="29"/>
                    <a:pt x="1769" y="88"/>
                  </a:cubicBezTo>
                  <a:cubicBezTo>
                    <a:pt x="701" y="321"/>
                    <a:pt x="1" y="1089"/>
                    <a:pt x="168" y="1789"/>
                  </a:cubicBezTo>
                  <a:cubicBezTo>
                    <a:pt x="297" y="2334"/>
                    <a:pt x="911" y="2677"/>
                    <a:pt x="1680" y="2677"/>
                  </a:cubicBezTo>
                  <a:cubicBezTo>
                    <a:pt x="1900" y="2677"/>
                    <a:pt x="2132" y="2649"/>
                    <a:pt x="2369" y="2590"/>
                  </a:cubicBezTo>
                  <a:cubicBezTo>
                    <a:pt x="3437" y="2323"/>
                    <a:pt x="4170" y="1556"/>
                    <a:pt x="4004" y="888"/>
                  </a:cubicBezTo>
                  <a:cubicBezTo>
                    <a:pt x="3874" y="344"/>
                    <a:pt x="3240" y="1"/>
                    <a:pt x="2462" y="1"/>
                  </a:cubicBezTo>
                  <a:close/>
                </a:path>
              </a:pathLst>
            </a:custGeom>
            <a:solidFill>
              <a:srgbClr val="F58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3546025" y="1321350"/>
              <a:ext cx="90725" cy="47525"/>
            </a:xfrm>
            <a:custGeom>
              <a:avLst/>
              <a:gdLst/>
              <a:ahLst/>
              <a:cxnLst/>
              <a:rect l="l" t="t" r="r" b="b"/>
              <a:pathLst>
                <a:path w="3629" h="1901" extrusionOk="0">
                  <a:moveTo>
                    <a:pt x="748" y="1"/>
                  </a:moveTo>
                  <a:cubicBezTo>
                    <a:pt x="731" y="1"/>
                    <a:pt x="715" y="1"/>
                    <a:pt x="701" y="2"/>
                  </a:cubicBezTo>
                  <a:cubicBezTo>
                    <a:pt x="268" y="69"/>
                    <a:pt x="1" y="1103"/>
                    <a:pt x="168" y="1436"/>
                  </a:cubicBezTo>
                  <a:cubicBezTo>
                    <a:pt x="292" y="1643"/>
                    <a:pt x="1400" y="1901"/>
                    <a:pt x="2274" y="1901"/>
                  </a:cubicBezTo>
                  <a:cubicBezTo>
                    <a:pt x="2812" y="1901"/>
                    <a:pt x="3260" y="1803"/>
                    <a:pt x="3337" y="1536"/>
                  </a:cubicBezTo>
                  <a:cubicBezTo>
                    <a:pt x="3628" y="533"/>
                    <a:pt x="1312" y="1"/>
                    <a:pt x="748" y="1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3837425" y="1566300"/>
              <a:ext cx="77050" cy="93175"/>
            </a:xfrm>
            <a:custGeom>
              <a:avLst/>
              <a:gdLst/>
              <a:ahLst/>
              <a:cxnLst/>
              <a:rect l="l" t="t" r="r" b="b"/>
              <a:pathLst>
                <a:path w="3082" h="3727" extrusionOk="0">
                  <a:moveTo>
                    <a:pt x="2372" y="1"/>
                  </a:moveTo>
                  <a:cubicBezTo>
                    <a:pt x="1806" y="1"/>
                    <a:pt x="1" y="3520"/>
                    <a:pt x="454" y="3714"/>
                  </a:cubicBezTo>
                  <a:cubicBezTo>
                    <a:pt x="478" y="3722"/>
                    <a:pt x="507" y="3727"/>
                    <a:pt x="540" y="3727"/>
                  </a:cubicBezTo>
                  <a:cubicBezTo>
                    <a:pt x="1141" y="3727"/>
                    <a:pt x="3082" y="2357"/>
                    <a:pt x="2955" y="1946"/>
                  </a:cubicBezTo>
                  <a:cubicBezTo>
                    <a:pt x="2916" y="1843"/>
                    <a:pt x="2813" y="1804"/>
                    <a:pt x="2679" y="1804"/>
                  </a:cubicBezTo>
                  <a:cubicBezTo>
                    <a:pt x="2246" y="1804"/>
                    <a:pt x="1488" y="2213"/>
                    <a:pt x="1488" y="2213"/>
                  </a:cubicBezTo>
                  <a:cubicBezTo>
                    <a:pt x="1488" y="2213"/>
                    <a:pt x="2889" y="245"/>
                    <a:pt x="2422" y="11"/>
                  </a:cubicBezTo>
                  <a:cubicBezTo>
                    <a:pt x="2407" y="4"/>
                    <a:pt x="2390" y="1"/>
                    <a:pt x="2372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3003150" y="1742125"/>
              <a:ext cx="99375" cy="66750"/>
            </a:xfrm>
            <a:custGeom>
              <a:avLst/>
              <a:gdLst/>
              <a:ahLst/>
              <a:cxnLst/>
              <a:rect l="l" t="t" r="r" b="b"/>
              <a:pathLst>
                <a:path w="3975" h="2670" extrusionOk="0">
                  <a:moveTo>
                    <a:pt x="430" y="1"/>
                  </a:moveTo>
                  <a:cubicBezTo>
                    <a:pt x="371" y="1"/>
                    <a:pt x="326" y="16"/>
                    <a:pt x="301" y="50"/>
                  </a:cubicBezTo>
                  <a:cubicBezTo>
                    <a:pt x="0" y="450"/>
                    <a:pt x="2069" y="1651"/>
                    <a:pt x="2069" y="1651"/>
                  </a:cubicBezTo>
                  <a:cubicBezTo>
                    <a:pt x="2069" y="1651"/>
                    <a:pt x="1937" y="1642"/>
                    <a:pt x="1752" y="1642"/>
                  </a:cubicBezTo>
                  <a:cubicBezTo>
                    <a:pt x="1323" y="1642"/>
                    <a:pt x="611" y="1691"/>
                    <a:pt x="634" y="2018"/>
                  </a:cubicBezTo>
                  <a:cubicBezTo>
                    <a:pt x="684" y="2344"/>
                    <a:pt x="2167" y="2670"/>
                    <a:pt x="3042" y="2670"/>
                  </a:cubicBezTo>
                  <a:cubicBezTo>
                    <a:pt x="3331" y="2670"/>
                    <a:pt x="3554" y="2634"/>
                    <a:pt x="3636" y="2552"/>
                  </a:cubicBezTo>
                  <a:cubicBezTo>
                    <a:pt x="3975" y="2213"/>
                    <a:pt x="1133" y="1"/>
                    <a:pt x="430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3131575" y="1440625"/>
              <a:ext cx="689025" cy="369325"/>
            </a:xfrm>
            <a:custGeom>
              <a:avLst/>
              <a:gdLst/>
              <a:ahLst/>
              <a:cxnLst/>
              <a:rect l="l" t="t" r="r" b="b"/>
              <a:pathLst>
                <a:path w="27561" h="14773" extrusionOk="0">
                  <a:moveTo>
                    <a:pt x="20140" y="1708"/>
                  </a:moveTo>
                  <a:cubicBezTo>
                    <a:pt x="21883" y="1708"/>
                    <a:pt x="23607" y="2814"/>
                    <a:pt x="24084" y="4838"/>
                  </a:cubicBezTo>
                  <a:cubicBezTo>
                    <a:pt x="24585" y="7006"/>
                    <a:pt x="23250" y="9174"/>
                    <a:pt x="21082" y="9675"/>
                  </a:cubicBezTo>
                  <a:cubicBezTo>
                    <a:pt x="20751" y="9754"/>
                    <a:pt x="20427" y="9791"/>
                    <a:pt x="20112" y="9791"/>
                  </a:cubicBezTo>
                  <a:cubicBezTo>
                    <a:pt x="17098" y="9791"/>
                    <a:pt x="14991" y="6386"/>
                    <a:pt x="16712" y="3637"/>
                  </a:cubicBezTo>
                  <a:cubicBezTo>
                    <a:pt x="17525" y="2325"/>
                    <a:pt x="18838" y="1708"/>
                    <a:pt x="20140" y="1708"/>
                  </a:cubicBezTo>
                  <a:close/>
                  <a:moveTo>
                    <a:pt x="6383" y="4921"/>
                  </a:moveTo>
                  <a:cubicBezTo>
                    <a:pt x="8131" y="4921"/>
                    <a:pt x="9863" y="6030"/>
                    <a:pt x="10341" y="8040"/>
                  </a:cubicBezTo>
                  <a:cubicBezTo>
                    <a:pt x="10842" y="10242"/>
                    <a:pt x="9474" y="12410"/>
                    <a:pt x="7306" y="12910"/>
                  </a:cubicBezTo>
                  <a:cubicBezTo>
                    <a:pt x="6983" y="12983"/>
                    <a:pt x="6667" y="13018"/>
                    <a:pt x="6361" y="13018"/>
                  </a:cubicBezTo>
                  <a:cubicBezTo>
                    <a:pt x="3310" y="13018"/>
                    <a:pt x="1211" y="9598"/>
                    <a:pt x="2969" y="6839"/>
                  </a:cubicBezTo>
                  <a:cubicBezTo>
                    <a:pt x="3779" y="5532"/>
                    <a:pt x="5086" y="4921"/>
                    <a:pt x="6383" y="4921"/>
                  </a:cubicBezTo>
                  <a:close/>
                  <a:moveTo>
                    <a:pt x="20270" y="0"/>
                  </a:moveTo>
                  <a:cubicBezTo>
                    <a:pt x="19820" y="0"/>
                    <a:pt x="19355" y="54"/>
                    <a:pt x="18881" y="168"/>
                  </a:cubicBezTo>
                  <a:cubicBezTo>
                    <a:pt x="16345" y="735"/>
                    <a:pt x="14544" y="2937"/>
                    <a:pt x="14444" y="5538"/>
                  </a:cubicBezTo>
                  <a:cubicBezTo>
                    <a:pt x="14177" y="5355"/>
                    <a:pt x="13677" y="5080"/>
                    <a:pt x="13127" y="5080"/>
                  </a:cubicBezTo>
                  <a:cubicBezTo>
                    <a:pt x="12576" y="5080"/>
                    <a:pt x="11976" y="5355"/>
                    <a:pt x="11509" y="6272"/>
                  </a:cubicBezTo>
                  <a:cubicBezTo>
                    <a:pt x="10482" y="4362"/>
                    <a:pt x="8515" y="3272"/>
                    <a:pt x="6464" y="3272"/>
                  </a:cubicBezTo>
                  <a:cubicBezTo>
                    <a:pt x="5650" y="3272"/>
                    <a:pt x="4823" y="3444"/>
                    <a:pt x="4037" y="3804"/>
                  </a:cubicBezTo>
                  <a:cubicBezTo>
                    <a:pt x="1301" y="5071"/>
                    <a:pt x="0" y="8240"/>
                    <a:pt x="1068" y="11076"/>
                  </a:cubicBezTo>
                  <a:cubicBezTo>
                    <a:pt x="1953" y="13355"/>
                    <a:pt x="4131" y="14772"/>
                    <a:pt x="6442" y="14772"/>
                  </a:cubicBezTo>
                  <a:cubicBezTo>
                    <a:pt x="7006" y="14772"/>
                    <a:pt x="7577" y="14688"/>
                    <a:pt x="8140" y="14511"/>
                  </a:cubicBezTo>
                  <a:cubicBezTo>
                    <a:pt x="11042" y="13644"/>
                    <a:pt x="12743" y="10642"/>
                    <a:pt x="12042" y="7707"/>
                  </a:cubicBezTo>
                  <a:cubicBezTo>
                    <a:pt x="12042" y="7707"/>
                    <a:pt x="12371" y="6306"/>
                    <a:pt x="13252" y="6306"/>
                  </a:cubicBezTo>
                  <a:cubicBezTo>
                    <a:pt x="13595" y="6306"/>
                    <a:pt x="14021" y="6518"/>
                    <a:pt x="14544" y="7106"/>
                  </a:cubicBezTo>
                  <a:cubicBezTo>
                    <a:pt x="15215" y="9982"/>
                    <a:pt x="17704" y="11568"/>
                    <a:pt x="20212" y="11568"/>
                  </a:cubicBezTo>
                  <a:cubicBezTo>
                    <a:pt x="22069" y="11568"/>
                    <a:pt x="23936" y="10699"/>
                    <a:pt x="25085" y="8841"/>
                  </a:cubicBezTo>
                  <a:cubicBezTo>
                    <a:pt x="27561" y="4885"/>
                    <a:pt x="24571" y="0"/>
                    <a:pt x="20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3425950" y="2949225"/>
              <a:ext cx="615475" cy="246025"/>
            </a:xfrm>
            <a:custGeom>
              <a:avLst/>
              <a:gdLst/>
              <a:ahLst/>
              <a:cxnLst/>
              <a:rect l="l" t="t" r="r" b="b"/>
              <a:pathLst>
                <a:path w="24619" h="9841" extrusionOk="0">
                  <a:moveTo>
                    <a:pt x="19681" y="0"/>
                  </a:moveTo>
                  <a:lnTo>
                    <a:pt x="1" y="5504"/>
                  </a:lnTo>
                  <a:lnTo>
                    <a:pt x="468" y="9841"/>
                  </a:lnTo>
                  <a:lnTo>
                    <a:pt x="23784" y="3770"/>
                  </a:lnTo>
                  <a:lnTo>
                    <a:pt x="24618" y="1335"/>
                  </a:lnTo>
                  <a:lnTo>
                    <a:pt x="22183" y="467"/>
                  </a:lnTo>
                  <a:lnTo>
                    <a:pt x="19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3381750" y="2898900"/>
              <a:ext cx="690400" cy="961525"/>
            </a:xfrm>
            <a:custGeom>
              <a:avLst/>
              <a:gdLst/>
              <a:ahLst/>
              <a:cxnLst/>
              <a:rect l="l" t="t" r="r" b="b"/>
              <a:pathLst>
                <a:path w="27616" h="38461" extrusionOk="0">
                  <a:moveTo>
                    <a:pt x="23346" y="1"/>
                  </a:moveTo>
                  <a:cubicBezTo>
                    <a:pt x="22144" y="1"/>
                    <a:pt x="17046" y="1475"/>
                    <a:pt x="11976" y="3114"/>
                  </a:cubicBezTo>
                  <a:cubicBezTo>
                    <a:pt x="6405" y="4915"/>
                    <a:pt x="601" y="6783"/>
                    <a:pt x="301" y="8018"/>
                  </a:cubicBezTo>
                  <a:cubicBezTo>
                    <a:pt x="1" y="9252"/>
                    <a:pt x="2636" y="28099"/>
                    <a:pt x="2903" y="31067"/>
                  </a:cubicBezTo>
                  <a:cubicBezTo>
                    <a:pt x="3203" y="34003"/>
                    <a:pt x="3770" y="37972"/>
                    <a:pt x="4837" y="38406"/>
                  </a:cubicBezTo>
                  <a:cubicBezTo>
                    <a:pt x="4925" y="38443"/>
                    <a:pt x="5053" y="38460"/>
                    <a:pt x="5217" y="38460"/>
                  </a:cubicBezTo>
                  <a:cubicBezTo>
                    <a:pt x="6983" y="38460"/>
                    <a:pt x="12881" y="36447"/>
                    <a:pt x="16879" y="35104"/>
                  </a:cubicBezTo>
                  <a:cubicBezTo>
                    <a:pt x="21249" y="33636"/>
                    <a:pt x="26086" y="31701"/>
                    <a:pt x="26620" y="31067"/>
                  </a:cubicBezTo>
                  <a:cubicBezTo>
                    <a:pt x="27153" y="30400"/>
                    <a:pt x="27587" y="26731"/>
                    <a:pt x="27587" y="18225"/>
                  </a:cubicBezTo>
                  <a:lnTo>
                    <a:pt x="27587" y="16357"/>
                  </a:lnTo>
                  <a:cubicBezTo>
                    <a:pt x="27587" y="16357"/>
                    <a:pt x="27554" y="8218"/>
                    <a:pt x="27587" y="6283"/>
                  </a:cubicBezTo>
                  <a:cubicBezTo>
                    <a:pt x="27615" y="4671"/>
                    <a:pt x="27500" y="3347"/>
                    <a:pt x="26305" y="3347"/>
                  </a:cubicBezTo>
                  <a:cubicBezTo>
                    <a:pt x="26091" y="3347"/>
                    <a:pt x="25842" y="3390"/>
                    <a:pt x="25552" y="3481"/>
                  </a:cubicBezTo>
                  <a:cubicBezTo>
                    <a:pt x="23617" y="4081"/>
                    <a:pt x="6872" y="9118"/>
                    <a:pt x="5204" y="9619"/>
                  </a:cubicBezTo>
                  <a:cubicBezTo>
                    <a:pt x="4547" y="9806"/>
                    <a:pt x="3950" y="9919"/>
                    <a:pt x="3476" y="9919"/>
                  </a:cubicBezTo>
                  <a:cubicBezTo>
                    <a:pt x="2772" y="9919"/>
                    <a:pt x="2342" y="9670"/>
                    <a:pt x="2402" y="9052"/>
                  </a:cubicBezTo>
                  <a:cubicBezTo>
                    <a:pt x="2536" y="7984"/>
                    <a:pt x="5171" y="6883"/>
                    <a:pt x="11909" y="4815"/>
                  </a:cubicBezTo>
                  <a:cubicBezTo>
                    <a:pt x="18614" y="2781"/>
                    <a:pt x="21449" y="2013"/>
                    <a:pt x="21449" y="2013"/>
                  </a:cubicBezTo>
                  <a:lnTo>
                    <a:pt x="23951" y="2480"/>
                  </a:lnTo>
                  <a:cubicBezTo>
                    <a:pt x="23951" y="2480"/>
                    <a:pt x="23984" y="379"/>
                    <a:pt x="23584" y="45"/>
                  </a:cubicBezTo>
                  <a:cubicBezTo>
                    <a:pt x="23545" y="15"/>
                    <a:pt x="23464" y="1"/>
                    <a:pt x="23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3522675" y="3098850"/>
              <a:ext cx="466200" cy="224900"/>
            </a:xfrm>
            <a:custGeom>
              <a:avLst/>
              <a:gdLst/>
              <a:ahLst/>
              <a:cxnLst/>
              <a:rect l="l" t="t" r="r" b="b"/>
              <a:pathLst>
                <a:path w="18648" h="8996" extrusionOk="0">
                  <a:moveTo>
                    <a:pt x="17414" y="1"/>
                  </a:moveTo>
                  <a:cubicBezTo>
                    <a:pt x="16598" y="1"/>
                    <a:pt x="14049" y="577"/>
                    <a:pt x="9641" y="1754"/>
                  </a:cubicBezTo>
                  <a:cubicBezTo>
                    <a:pt x="4704" y="3022"/>
                    <a:pt x="701" y="4556"/>
                    <a:pt x="335" y="4990"/>
                  </a:cubicBezTo>
                  <a:cubicBezTo>
                    <a:pt x="1" y="5423"/>
                    <a:pt x="501" y="8926"/>
                    <a:pt x="1302" y="8993"/>
                  </a:cubicBezTo>
                  <a:cubicBezTo>
                    <a:pt x="1328" y="8995"/>
                    <a:pt x="1357" y="8996"/>
                    <a:pt x="1390" y="8996"/>
                  </a:cubicBezTo>
                  <a:cubicBezTo>
                    <a:pt x="2343" y="8996"/>
                    <a:pt x="5887" y="8059"/>
                    <a:pt x="9274" y="7091"/>
                  </a:cubicBezTo>
                  <a:cubicBezTo>
                    <a:pt x="12777" y="6091"/>
                    <a:pt x="17447" y="4823"/>
                    <a:pt x="18047" y="4289"/>
                  </a:cubicBezTo>
                  <a:cubicBezTo>
                    <a:pt x="18648" y="3756"/>
                    <a:pt x="18081" y="153"/>
                    <a:pt x="17614" y="20"/>
                  </a:cubicBezTo>
                  <a:cubicBezTo>
                    <a:pt x="17566" y="7"/>
                    <a:pt x="17499" y="1"/>
                    <a:pt x="17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3647775" y="3276125"/>
              <a:ext cx="477025" cy="386975"/>
            </a:xfrm>
            <a:custGeom>
              <a:avLst/>
              <a:gdLst/>
              <a:ahLst/>
              <a:cxnLst/>
              <a:rect l="l" t="t" r="r" b="b"/>
              <a:pathLst>
                <a:path w="19081" h="15479" extrusionOk="0">
                  <a:moveTo>
                    <a:pt x="13355" y="1"/>
                  </a:moveTo>
                  <a:cubicBezTo>
                    <a:pt x="12065" y="1"/>
                    <a:pt x="6725" y="3584"/>
                    <a:pt x="5671" y="4203"/>
                  </a:cubicBezTo>
                  <a:cubicBezTo>
                    <a:pt x="4504" y="4870"/>
                    <a:pt x="4704" y="6972"/>
                    <a:pt x="3937" y="7572"/>
                  </a:cubicBezTo>
                  <a:cubicBezTo>
                    <a:pt x="3169" y="8173"/>
                    <a:pt x="301" y="8740"/>
                    <a:pt x="301" y="8740"/>
                  </a:cubicBezTo>
                  <a:lnTo>
                    <a:pt x="1" y="15478"/>
                  </a:lnTo>
                  <a:cubicBezTo>
                    <a:pt x="1" y="15478"/>
                    <a:pt x="3653" y="14594"/>
                    <a:pt x="5285" y="14594"/>
                  </a:cubicBezTo>
                  <a:cubicBezTo>
                    <a:pt x="5607" y="14594"/>
                    <a:pt x="5851" y="14628"/>
                    <a:pt x="5971" y="14711"/>
                  </a:cubicBezTo>
                  <a:cubicBezTo>
                    <a:pt x="6169" y="14837"/>
                    <a:pt x="6533" y="14902"/>
                    <a:pt x="7044" y="14902"/>
                  </a:cubicBezTo>
                  <a:cubicBezTo>
                    <a:pt x="8430" y="14902"/>
                    <a:pt x="10904" y="14424"/>
                    <a:pt x="14144" y="13377"/>
                  </a:cubicBezTo>
                  <a:cubicBezTo>
                    <a:pt x="18580" y="11942"/>
                    <a:pt x="18514" y="10408"/>
                    <a:pt x="18347" y="9741"/>
                  </a:cubicBezTo>
                  <a:cubicBezTo>
                    <a:pt x="18147" y="9073"/>
                    <a:pt x="17947" y="8506"/>
                    <a:pt x="18414" y="7939"/>
                  </a:cubicBezTo>
                  <a:cubicBezTo>
                    <a:pt x="18847" y="7406"/>
                    <a:pt x="18514" y="6005"/>
                    <a:pt x="18347" y="5604"/>
                  </a:cubicBezTo>
                  <a:cubicBezTo>
                    <a:pt x="18147" y="5171"/>
                    <a:pt x="19081" y="4103"/>
                    <a:pt x="19047" y="3169"/>
                  </a:cubicBezTo>
                  <a:cubicBezTo>
                    <a:pt x="19014" y="2235"/>
                    <a:pt x="16946" y="1268"/>
                    <a:pt x="16946" y="1268"/>
                  </a:cubicBezTo>
                  <a:lnTo>
                    <a:pt x="16946" y="3103"/>
                  </a:lnTo>
                  <a:lnTo>
                    <a:pt x="15545" y="3736"/>
                  </a:lnTo>
                  <a:cubicBezTo>
                    <a:pt x="14290" y="4304"/>
                    <a:pt x="11485" y="5594"/>
                    <a:pt x="10504" y="5594"/>
                  </a:cubicBezTo>
                  <a:cubicBezTo>
                    <a:pt x="10390" y="5594"/>
                    <a:pt x="10300" y="5576"/>
                    <a:pt x="10241" y="5538"/>
                  </a:cubicBezTo>
                  <a:cubicBezTo>
                    <a:pt x="9707" y="5171"/>
                    <a:pt x="10875" y="4137"/>
                    <a:pt x="11776" y="3436"/>
                  </a:cubicBezTo>
                  <a:cubicBezTo>
                    <a:pt x="12676" y="2736"/>
                    <a:pt x="14244" y="701"/>
                    <a:pt x="13577" y="67"/>
                  </a:cubicBezTo>
                  <a:cubicBezTo>
                    <a:pt x="13529" y="22"/>
                    <a:pt x="13454" y="1"/>
                    <a:pt x="13355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2981475" y="3348500"/>
              <a:ext cx="216000" cy="104450"/>
            </a:xfrm>
            <a:custGeom>
              <a:avLst/>
              <a:gdLst/>
              <a:ahLst/>
              <a:cxnLst/>
              <a:rect l="l" t="t" r="r" b="b"/>
              <a:pathLst>
                <a:path w="8640" h="4178" extrusionOk="0">
                  <a:moveTo>
                    <a:pt x="8314" y="1"/>
                  </a:moveTo>
                  <a:cubicBezTo>
                    <a:pt x="3603" y="1"/>
                    <a:pt x="0" y="4177"/>
                    <a:pt x="0" y="4177"/>
                  </a:cubicBezTo>
                  <a:cubicBezTo>
                    <a:pt x="690" y="4066"/>
                    <a:pt x="1694" y="4029"/>
                    <a:pt x="2727" y="4029"/>
                  </a:cubicBezTo>
                  <a:cubicBezTo>
                    <a:pt x="4792" y="4029"/>
                    <a:pt x="6972" y="4177"/>
                    <a:pt x="6972" y="4177"/>
                  </a:cubicBezTo>
                  <a:cubicBezTo>
                    <a:pt x="7305" y="3143"/>
                    <a:pt x="7973" y="1542"/>
                    <a:pt x="8640" y="7"/>
                  </a:cubicBezTo>
                  <a:cubicBezTo>
                    <a:pt x="8531" y="3"/>
                    <a:pt x="8422" y="1"/>
                    <a:pt x="8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2785500" y="2596475"/>
              <a:ext cx="968200" cy="1217575"/>
            </a:xfrm>
            <a:custGeom>
              <a:avLst/>
              <a:gdLst/>
              <a:ahLst/>
              <a:cxnLst/>
              <a:rect l="l" t="t" r="r" b="b"/>
              <a:pathLst>
                <a:path w="38728" h="48703" extrusionOk="0">
                  <a:moveTo>
                    <a:pt x="11775" y="0"/>
                  </a:moveTo>
                  <a:cubicBezTo>
                    <a:pt x="6271" y="3336"/>
                    <a:pt x="4270" y="15178"/>
                    <a:pt x="3403" y="22383"/>
                  </a:cubicBezTo>
                  <a:cubicBezTo>
                    <a:pt x="2502" y="29588"/>
                    <a:pt x="0" y="42764"/>
                    <a:pt x="467" y="44666"/>
                  </a:cubicBezTo>
                  <a:cubicBezTo>
                    <a:pt x="931" y="46585"/>
                    <a:pt x="6518" y="48702"/>
                    <a:pt x="14817" y="48702"/>
                  </a:cubicBezTo>
                  <a:cubicBezTo>
                    <a:pt x="14881" y="48702"/>
                    <a:pt x="14946" y="48702"/>
                    <a:pt x="15011" y="48702"/>
                  </a:cubicBezTo>
                  <a:cubicBezTo>
                    <a:pt x="23384" y="48668"/>
                    <a:pt x="37560" y="44165"/>
                    <a:pt x="37560" y="44165"/>
                  </a:cubicBezTo>
                  <a:cubicBezTo>
                    <a:pt x="38728" y="39362"/>
                    <a:pt x="36026" y="33558"/>
                    <a:pt x="36026" y="33558"/>
                  </a:cubicBezTo>
                  <a:cubicBezTo>
                    <a:pt x="36026" y="33558"/>
                    <a:pt x="29565" y="34850"/>
                    <a:pt x="25861" y="34850"/>
                  </a:cubicBezTo>
                  <a:cubicBezTo>
                    <a:pt x="25573" y="34850"/>
                    <a:pt x="25302" y="34842"/>
                    <a:pt x="25051" y="34825"/>
                  </a:cubicBezTo>
                  <a:cubicBezTo>
                    <a:pt x="21616" y="34558"/>
                    <a:pt x="14811" y="34225"/>
                    <a:pt x="14811" y="34225"/>
                  </a:cubicBezTo>
                  <a:cubicBezTo>
                    <a:pt x="14811" y="34225"/>
                    <a:pt x="12631" y="34076"/>
                    <a:pt x="10566" y="34076"/>
                  </a:cubicBezTo>
                  <a:cubicBezTo>
                    <a:pt x="9533" y="34076"/>
                    <a:pt x="8529" y="34114"/>
                    <a:pt x="7839" y="34225"/>
                  </a:cubicBezTo>
                  <a:cubicBezTo>
                    <a:pt x="7839" y="34225"/>
                    <a:pt x="11468" y="30050"/>
                    <a:pt x="16204" y="30050"/>
                  </a:cubicBezTo>
                  <a:cubicBezTo>
                    <a:pt x="16295" y="30050"/>
                    <a:pt x="16387" y="30052"/>
                    <a:pt x="16479" y="30055"/>
                  </a:cubicBezTo>
                  <a:cubicBezTo>
                    <a:pt x="17379" y="27954"/>
                    <a:pt x="18313" y="26019"/>
                    <a:pt x="18313" y="26019"/>
                  </a:cubicBezTo>
                  <a:cubicBezTo>
                    <a:pt x="16412" y="24384"/>
                    <a:pt x="13910" y="19981"/>
                    <a:pt x="13076" y="15244"/>
                  </a:cubicBezTo>
                  <a:cubicBezTo>
                    <a:pt x="12242" y="10508"/>
                    <a:pt x="11775" y="0"/>
                    <a:pt x="11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789" name="Google Shape;789;p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6"/>
          <p:cNvSpPr txBox="1">
            <a:spLocks noGrp="1"/>
          </p:cNvSpPr>
          <p:nvPr>
            <p:ph type="subTitle" idx="1"/>
          </p:nvPr>
        </p:nvSpPr>
        <p:spPr>
          <a:xfrm>
            <a:off x="5484050" y="2131825"/>
            <a:ext cx="219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6"/>
          <p:cNvSpPr txBox="1">
            <a:spLocks noGrp="1"/>
          </p:cNvSpPr>
          <p:nvPr>
            <p:ph type="subTitle" idx="2"/>
          </p:nvPr>
        </p:nvSpPr>
        <p:spPr>
          <a:xfrm>
            <a:off x="5484050" y="3575000"/>
            <a:ext cx="219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6"/>
          <p:cNvSpPr txBox="1">
            <a:spLocks noGrp="1"/>
          </p:cNvSpPr>
          <p:nvPr>
            <p:ph type="subTitle" idx="3"/>
          </p:nvPr>
        </p:nvSpPr>
        <p:spPr>
          <a:xfrm>
            <a:off x="4767775" y="2525413"/>
            <a:ext cx="2909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6"/>
          <p:cNvSpPr txBox="1">
            <a:spLocks noGrp="1"/>
          </p:cNvSpPr>
          <p:nvPr>
            <p:ph type="subTitle" idx="4"/>
          </p:nvPr>
        </p:nvSpPr>
        <p:spPr>
          <a:xfrm>
            <a:off x="4767775" y="3968600"/>
            <a:ext cx="2909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33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4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rgbClr val="35343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4"/>
          <p:cNvSpPr txBox="1">
            <a:spLocks noGrp="1"/>
          </p:cNvSpPr>
          <p:nvPr>
            <p:ph type="body" idx="1"/>
          </p:nvPr>
        </p:nvSpPr>
        <p:spPr>
          <a:xfrm>
            <a:off x="943800" y="1152475"/>
            <a:ext cx="72564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grpSp>
        <p:nvGrpSpPr>
          <p:cNvPr id="591" name="Google Shape;591;p4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592" name="Google Shape;592;p4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4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616" name="Google Shape;616;p4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4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625" name="Google Shape;625;p4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4"/>
          <p:cNvSpPr/>
          <p:nvPr/>
        </p:nvSpPr>
        <p:spPr>
          <a:xfrm>
            <a:off x="6886138" y="80468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7364383" y="113383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6723637" y="11338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162513" y="438613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12" y="471526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4"/>
          <p:cNvGrpSpPr/>
          <p:nvPr/>
        </p:nvGrpSpPr>
        <p:grpSpPr>
          <a:xfrm>
            <a:off x="6545194" y="3760258"/>
            <a:ext cx="1316173" cy="808625"/>
            <a:chOff x="6462357" y="4208608"/>
            <a:chExt cx="1316173" cy="808625"/>
          </a:xfrm>
        </p:grpSpPr>
        <p:sp>
          <p:nvSpPr>
            <p:cNvPr id="641" name="Google Shape;641;p4"/>
            <p:cNvSpPr/>
            <p:nvPr/>
          </p:nvSpPr>
          <p:spPr>
            <a:xfrm>
              <a:off x="6509414" y="4232517"/>
              <a:ext cx="1269116" cy="784716"/>
            </a:xfrm>
            <a:custGeom>
              <a:avLst/>
              <a:gdLst/>
              <a:ahLst/>
              <a:cxnLst/>
              <a:rect l="l" t="t" r="r" b="b"/>
              <a:pathLst>
                <a:path w="33389" h="20645" extrusionOk="0">
                  <a:moveTo>
                    <a:pt x="17153" y="0"/>
                  </a:moveTo>
                  <a:cubicBezTo>
                    <a:pt x="16159" y="18"/>
                    <a:pt x="15148" y="105"/>
                    <a:pt x="14172" y="279"/>
                  </a:cubicBezTo>
                  <a:lnTo>
                    <a:pt x="14015" y="314"/>
                  </a:lnTo>
                  <a:cubicBezTo>
                    <a:pt x="13475" y="401"/>
                    <a:pt x="12917" y="523"/>
                    <a:pt x="12394" y="680"/>
                  </a:cubicBezTo>
                  <a:lnTo>
                    <a:pt x="12080" y="767"/>
                  </a:lnTo>
                  <a:cubicBezTo>
                    <a:pt x="11557" y="924"/>
                    <a:pt x="11034" y="1116"/>
                    <a:pt x="10529" y="1308"/>
                  </a:cubicBezTo>
                  <a:cubicBezTo>
                    <a:pt x="10250" y="1430"/>
                    <a:pt x="9971" y="1552"/>
                    <a:pt x="9692" y="1674"/>
                  </a:cubicBezTo>
                  <a:cubicBezTo>
                    <a:pt x="9466" y="1778"/>
                    <a:pt x="9274" y="1883"/>
                    <a:pt x="9065" y="1988"/>
                  </a:cubicBezTo>
                  <a:cubicBezTo>
                    <a:pt x="8977" y="2040"/>
                    <a:pt x="8908" y="2075"/>
                    <a:pt x="8821" y="2127"/>
                  </a:cubicBezTo>
                  <a:cubicBezTo>
                    <a:pt x="8367" y="2388"/>
                    <a:pt x="7932" y="2667"/>
                    <a:pt x="7513" y="2981"/>
                  </a:cubicBezTo>
                  <a:cubicBezTo>
                    <a:pt x="7025" y="3347"/>
                    <a:pt x="6572" y="3731"/>
                    <a:pt x="6136" y="4132"/>
                  </a:cubicBezTo>
                  <a:cubicBezTo>
                    <a:pt x="5857" y="4393"/>
                    <a:pt x="5596" y="4655"/>
                    <a:pt x="5334" y="4916"/>
                  </a:cubicBezTo>
                  <a:cubicBezTo>
                    <a:pt x="4114" y="6188"/>
                    <a:pt x="2824" y="7478"/>
                    <a:pt x="2022" y="9065"/>
                  </a:cubicBezTo>
                  <a:cubicBezTo>
                    <a:pt x="1674" y="9744"/>
                    <a:pt x="1377" y="10459"/>
                    <a:pt x="1168" y="11191"/>
                  </a:cubicBezTo>
                  <a:cubicBezTo>
                    <a:pt x="1151" y="11261"/>
                    <a:pt x="1133" y="11313"/>
                    <a:pt x="1116" y="11365"/>
                  </a:cubicBezTo>
                  <a:cubicBezTo>
                    <a:pt x="976" y="11784"/>
                    <a:pt x="872" y="12202"/>
                    <a:pt x="767" y="12638"/>
                  </a:cubicBezTo>
                  <a:cubicBezTo>
                    <a:pt x="750" y="12708"/>
                    <a:pt x="750" y="12777"/>
                    <a:pt x="732" y="12847"/>
                  </a:cubicBezTo>
                  <a:cubicBezTo>
                    <a:pt x="645" y="13178"/>
                    <a:pt x="576" y="13510"/>
                    <a:pt x="506" y="13841"/>
                  </a:cubicBezTo>
                  <a:cubicBezTo>
                    <a:pt x="454" y="14137"/>
                    <a:pt x="401" y="14416"/>
                    <a:pt x="349" y="14712"/>
                  </a:cubicBezTo>
                  <a:cubicBezTo>
                    <a:pt x="332" y="14799"/>
                    <a:pt x="314" y="14869"/>
                    <a:pt x="297" y="14956"/>
                  </a:cubicBezTo>
                  <a:cubicBezTo>
                    <a:pt x="244" y="15235"/>
                    <a:pt x="210" y="15532"/>
                    <a:pt x="157" y="15810"/>
                  </a:cubicBezTo>
                  <a:cubicBezTo>
                    <a:pt x="105" y="16176"/>
                    <a:pt x="70" y="16543"/>
                    <a:pt x="35" y="16926"/>
                  </a:cubicBezTo>
                  <a:lnTo>
                    <a:pt x="35" y="16978"/>
                  </a:lnTo>
                  <a:cubicBezTo>
                    <a:pt x="0" y="17484"/>
                    <a:pt x="0" y="17989"/>
                    <a:pt x="35" y="18495"/>
                  </a:cubicBezTo>
                  <a:cubicBezTo>
                    <a:pt x="53" y="18774"/>
                    <a:pt x="88" y="19053"/>
                    <a:pt x="140" y="19332"/>
                  </a:cubicBezTo>
                  <a:cubicBezTo>
                    <a:pt x="157" y="19419"/>
                    <a:pt x="175" y="19523"/>
                    <a:pt x="192" y="19610"/>
                  </a:cubicBezTo>
                  <a:cubicBezTo>
                    <a:pt x="210" y="19715"/>
                    <a:pt x="227" y="19802"/>
                    <a:pt x="262" y="19889"/>
                  </a:cubicBezTo>
                  <a:cubicBezTo>
                    <a:pt x="314" y="20081"/>
                    <a:pt x="366" y="20273"/>
                    <a:pt x="454" y="20465"/>
                  </a:cubicBezTo>
                  <a:cubicBezTo>
                    <a:pt x="376" y="20527"/>
                    <a:pt x="423" y="20644"/>
                    <a:pt x="508" y="20644"/>
                  </a:cubicBezTo>
                  <a:cubicBezTo>
                    <a:pt x="518" y="20644"/>
                    <a:pt x="529" y="20643"/>
                    <a:pt x="541" y="20639"/>
                  </a:cubicBezTo>
                  <a:cubicBezTo>
                    <a:pt x="1935" y="20255"/>
                    <a:pt x="3347" y="19959"/>
                    <a:pt x="4759" y="19663"/>
                  </a:cubicBezTo>
                  <a:lnTo>
                    <a:pt x="4951" y="19628"/>
                  </a:lnTo>
                  <a:cubicBezTo>
                    <a:pt x="5578" y="19506"/>
                    <a:pt x="6206" y="19366"/>
                    <a:pt x="6833" y="19244"/>
                  </a:cubicBezTo>
                  <a:cubicBezTo>
                    <a:pt x="8838" y="18809"/>
                    <a:pt x="10843" y="18390"/>
                    <a:pt x="12847" y="17989"/>
                  </a:cubicBezTo>
                  <a:lnTo>
                    <a:pt x="12917" y="17972"/>
                  </a:lnTo>
                  <a:lnTo>
                    <a:pt x="13213" y="17902"/>
                  </a:lnTo>
                  <a:cubicBezTo>
                    <a:pt x="17466" y="17013"/>
                    <a:pt x="21720" y="16089"/>
                    <a:pt x="25973" y="15183"/>
                  </a:cubicBezTo>
                  <a:lnTo>
                    <a:pt x="29198" y="14486"/>
                  </a:lnTo>
                  <a:lnTo>
                    <a:pt x="29459" y="14416"/>
                  </a:lnTo>
                  <a:cubicBezTo>
                    <a:pt x="30662" y="14172"/>
                    <a:pt x="31847" y="13893"/>
                    <a:pt x="33050" y="13632"/>
                  </a:cubicBezTo>
                  <a:cubicBezTo>
                    <a:pt x="33070" y="13638"/>
                    <a:pt x="33090" y="13640"/>
                    <a:pt x="33109" y="13640"/>
                  </a:cubicBezTo>
                  <a:cubicBezTo>
                    <a:pt x="33261" y="13640"/>
                    <a:pt x="33389" y="13472"/>
                    <a:pt x="33311" y="13318"/>
                  </a:cubicBezTo>
                  <a:cubicBezTo>
                    <a:pt x="33259" y="13143"/>
                    <a:pt x="33189" y="12969"/>
                    <a:pt x="33120" y="12795"/>
                  </a:cubicBezTo>
                  <a:cubicBezTo>
                    <a:pt x="33085" y="12690"/>
                    <a:pt x="33050" y="12603"/>
                    <a:pt x="33015" y="12499"/>
                  </a:cubicBezTo>
                  <a:lnTo>
                    <a:pt x="32771" y="11871"/>
                  </a:lnTo>
                  <a:cubicBezTo>
                    <a:pt x="32736" y="11784"/>
                    <a:pt x="32701" y="11697"/>
                    <a:pt x="32666" y="11610"/>
                  </a:cubicBezTo>
                  <a:lnTo>
                    <a:pt x="32318" y="10703"/>
                  </a:lnTo>
                  <a:lnTo>
                    <a:pt x="32231" y="10494"/>
                  </a:lnTo>
                  <a:cubicBezTo>
                    <a:pt x="32231" y="10477"/>
                    <a:pt x="32213" y="10459"/>
                    <a:pt x="32213" y="10442"/>
                  </a:cubicBezTo>
                  <a:lnTo>
                    <a:pt x="31830" y="9431"/>
                  </a:lnTo>
                  <a:cubicBezTo>
                    <a:pt x="31603" y="8855"/>
                    <a:pt x="31394" y="8298"/>
                    <a:pt x="31150" y="7757"/>
                  </a:cubicBezTo>
                  <a:cubicBezTo>
                    <a:pt x="31098" y="7653"/>
                    <a:pt x="31045" y="7548"/>
                    <a:pt x="31010" y="7443"/>
                  </a:cubicBezTo>
                  <a:cubicBezTo>
                    <a:pt x="30958" y="7356"/>
                    <a:pt x="30906" y="7252"/>
                    <a:pt x="30871" y="7165"/>
                  </a:cubicBezTo>
                  <a:cubicBezTo>
                    <a:pt x="30557" y="6555"/>
                    <a:pt x="30156" y="5997"/>
                    <a:pt x="29703" y="5509"/>
                  </a:cubicBezTo>
                  <a:cubicBezTo>
                    <a:pt x="29599" y="5387"/>
                    <a:pt x="29477" y="5265"/>
                    <a:pt x="29355" y="5160"/>
                  </a:cubicBezTo>
                  <a:cubicBezTo>
                    <a:pt x="29302" y="5090"/>
                    <a:pt x="29233" y="5021"/>
                    <a:pt x="29163" y="4968"/>
                  </a:cubicBezTo>
                  <a:cubicBezTo>
                    <a:pt x="28710" y="4532"/>
                    <a:pt x="28221" y="4132"/>
                    <a:pt x="27733" y="3748"/>
                  </a:cubicBezTo>
                  <a:cubicBezTo>
                    <a:pt x="27489" y="3556"/>
                    <a:pt x="27263" y="3365"/>
                    <a:pt x="27019" y="3190"/>
                  </a:cubicBezTo>
                  <a:lnTo>
                    <a:pt x="26810" y="3033"/>
                  </a:lnTo>
                  <a:cubicBezTo>
                    <a:pt x="26513" y="2807"/>
                    <a:pt x="26217" y="2615"/>
                    <a:pt x="25903" y="2406"/>
                  </a:cubicBezTo>
                  <a:lnTo>
                    <a:pt x="25589" y="2214"/>
                  </a:lnTo>
                  <a:cubicBezTo>
                    <a:pt x="25206" y="1988"/>
                    <a:pt x="24822" y="1778"/>
                    <a:pt x="24404" y="1569"/>
                  </a:cubicBezTo>
                  <a:cubicBezTo>
                    <a:pt x="24090" y="1412"/>
                    <a:pt x="23742" y="1255"/>
                    <a:pt x="23410" y="1133"/>
                  </a:cubicBezTo>
                  <a:lnTo>
                    <a:pt x="23288" y="1081"/>
                  </a:lnTo>
                  <a:lnTo>
                    <a:pt x="23254" y="1064"/>
                  </a:lnTo>
                  <a:cubicBezTo>
                    <a:pt x="22783" y="889"/>
                    <a:pt x="22312" y="733"/>
                    <a:pt x="21824" y="610"/>
                  </a:cubicBezTo>
                  <a:cubicBezTo>
                    <a:pt x="20866" y="349"/>
                    <a:pt x="19907" y="175"/>
                    <a:pt x="18913" y="70"/>
                  </a:cubicBezTo>
                  <a:cubicBezTo>
                    <a:pt x="18443" y="35"/>
                    <a:pt x="17955" y="18"/>
                    <a:pt x="17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6462357" y="4208608"/>
              <a:ext cx="1275236" cy="783956"/>
            </a:xfrm>
            <a:custGeom>
              <a:avLst/>
              <a:gdLst/>
              <a:ahLst/>
              <a:cxnLst/>
              <a:rect l="l" t="t" r="r" b="b"/>
              <a:pathLst>
                <a:path w="33550" h="20625" extrusionOk="0">
                  <a:moveTo>
                    <a:pt x="17471" y="0"/>
                  </a:moveTo>
                  <a:cubicBezTo>
                    <a:pt x="14857" y="0"/>
                    <a:pt x="12266" y="559"/>
                    <a:pt x="9867" y="1658"/>
                  </a:cubicBezTo>
                  <a:cubicBezTo>
                    <a:pt x="8193" y="2442"/>
                    <a:pt x="6799" y="3575"/>
                    <a:pt x="5509" y="4900"/>
                  </a:cubicBezTo>
                  <a:cubicBezTo>
                    <a:pt x="4289" y="6172"/>
                    <a:pt x="3016" y="7462"/>
                    <a:pt x="2197" y="9049"/>
                  </a:cubicBezTo>
                  <a:cubicBezTo>
                    <a:pt x="1430" y="10548"/>
                    <a:pt x="1012" y="12186"/>
                    <a:pt x="698" y="13825"/>
                  </a:cubicBezTo>
                  <a:cubicBezTo>
                    <a:pt x="349" y="15620"/>
                    <a:pt x="1" y="17485"/>
                    <a:pt x="297" y="19298"/>
                  </a:cubicBezTo>
                  <a:cubicBezTo>
                    <a:pt x="367" y="19699"/>
                    <a:pt x="471" y="20065"/>
                    <a:pt x="611" y="20431"/>
                  </a:cubicBezTo>
                  <a:cubicBezTo>
                    <a:pt x="546" y="20513"/>
                    <a:pt x="602" y="20625"/>
                    <a:pt x="695" y="20625"/>
                  </a:cubicBezTo>
                  <a:cubicBezTo>
                    <a:pt x="702" y="20625"/>
                    <a:pt x="709" y="20624"/>
                    <a:pt x="715" y="20623"/>
                  </a:cubicBezTo>
                  <a:cubicBezTo>
                    <a:pt x="2092" y="20239"/>
                    <a:pt x="3522" y="19943"/>
                    <a:pt x="4934" y="19647"/>
                  </a:cubicBezTo>
                  <a:lnTo>
                    <a:pt x="5126" y="19612"/>
                  </a:lnTo>
                  <a:cubicBezTo>
                    <a:pt x="5753" y="19472"/>
                    <a:pt x="6381" y="19350"/>
                    <a:pt x="7008" y="19211"/>
                  </a:cubicBezTo>
                  <a:cubicBezTo>
                    <a:pt x="9135" y="18775"/>
                    <a:pt x="11261" y="18322"/>
                    <a:pt x="13370" y="17886"/>
                  </a:cubicBezTo>
                  <a:cubicBezTo>
                    <a:pt x="17641" y="16997"/>
                    <a:pt x="21894" y="16073"/>
                    <a:pt x="26148" y="15150"/>
                  </a:cubicBezTo>
                  <a:lnTo>
                    <a:pt x="29372" y="14452"/>
                  </a:lnTo>
                  <a:cubicBezTo>
                    <a:pt x="29459" y="14435"/>
                    <a:pt x="29547" y="14417"/>
                    <a:pt x="29634" y="14400"/>
                  </a:cubicBezTo>
                  <a:cubicBezTo>
                    <a:pt x="30837" y="14139"/>
                    <a:pt x="32022" y="13877"/>
                    <a:pt x="33207" y="13616"/>
                  </a:cubicBezTo>
                  <a:cubicBezTo>
                    <a:pt x="33229" y="13622"/>
                    <a:pt x="33251" y="13624"/>
                    <a:pt x="33271" y="13624"/>
                  </a:cubicBezTo>
                  <a:cubicBezTo>
                    <a:pt x="33432" y="13624"/>
                    <a:pt x="33550" y="13456"/>
                    <a:pt x="33504" y="13302"/>
                  </a:cubicBezTo>
                  <a:cubicBezTo>
                    <a:pt x="33137" y="12361"/>
                    <a:pt x="32771" y="11384"/>
                    <a:pt x="32405" y="10478"/>
                  </a:cubicBezTo>
                  <a:cubicBezTo>
                    <a:pt x="32039" y="9572"/>
                    <a:pt x="31708" y="8648"/>
                    <a:pt x="31325" y="7741"/>
                  </a:cubicBezTo>
                  <a:cubicBezTo>
                    <a:pt x="30959" y="6922"/>
                    <a:pt x="30471" y="6155"/>
                    <a:pt x="29878" y="5493"/>
                  </a:cubicBezTo>
                  <a:cubicBezTo>
                    <a:pt x="29268" y="4865"/>
                    <a:pt x="28605" y="4273"/>
                    <a:pt x="27908" y="3732"/>
                  </a:cubicBezTo>
                  <a:cubicBezTo>
                    <a:pt x="26618" y="2651"/>
                    <a:pt x="25154" y="1762"/>
                    <a:pt x="23585" y="1117"/>
                  </a:cubicBezTo>
                  <a:cubicBezTo>
                    <a:pt x="22138" y="560"/>
                    <a:pt x="20622" y="211"/>
                    <a:pt x="19088" y="72"/>
                  </a:cubicBezTo>
                  <a:cubicBezTo>
                    <a:pt x="18549" y="24"/>
                    <a:pt x="18009" y="0"/>
                    <a:pt x="17471" y="0"/>
                  </a:cubicBezTo>
                  <a:close/>
                </a:path>
              </a:pathLst>
            </a:custGeom>
            <a:solidFill>
              <a:srgbClr val="F9F9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6470301" y="4208646"/>
              <a:ext cx="1257599" cy="755373"/>
            </a:xfrm>
            <a:custGeom>
              <a:avLst/>
              <a:gdLst/>
              <a:ahLst/>
              <a:cxnLst/>
              <a:rect l="l" t="t" r="r" b="b"/>
              <a:pathLst>
                <a:path w="33086" h="19873" extrusionOk="0">
                  <a:moveTo>
                    <a:pt x="15898" y="53"/>
                  </a:moveTo>
                  <a:cubicBezTo>
                    <a:pt x="15811" y="53"/>
                    <a:pt x="15706" y="71"/>
                    <a:pt x="15619" y="71"/>
                  </a:cubicBezTo>
                  <a:lnTo>
                    <a:pt x="15619" y="175"/>
                  </a:lnTo>
                  <a:lnTo>
                    <a:pt x="15619" y="297"/>
                  </a:lnTo>
                  <a:lnTo>
                    <a:pt x="15619" y="437"/>
                  </a:lnTo>
                  <a:cubicBezTo>
                    <a:pt x="15602" y="472"/>
                    <a:pt x="15602" y="489"/>
                    <a:pt x="15619" y="524"/>
                  </a:cubicBezTo>
                  <a:cubicBezTo>
                    <a:pt x="15619" y="541"/>
                    <a:pt x="15619" y="576"/>
                    <a:pt x="15637" y="594"/>
                  </a:cubicBezTo>
                  <a:cubicBezTo>
                    <a:pt x="15637" y="628"/>
                    <a:pt x="15672" y="663"/>
                    <a:pt x="15724" y="663"/>
                  </a:cubicBezTo>
                  <a:lnTo>
                    <a:pt x="15741" y="663"/>
                  </a:lnTo>
                  <a:cubicBezTo>
                    <a:pt x="15776" y="663"/>
                    <a:pt x="15811" y="646"/>
                    <a:pt x="15828" y="611"/>
                  </a:cubicBezTo>
                  <a:lnTo>
                    <a:pt x="15863" y="541"/>
                  </a:lnTo>
                  <a:cubicBezTo>
                    <a:pt x="15863" y="506"/>
                    <a:pt x="15863" y="489"/>
                    <a:pt x="15881" y="454"/>
                  </a:cubicBezTo>
                  <a:cubicBezTo>
                    <a:pt x="15881" y="419"/>
                    <a:pt x="15881" y="367"/>
                    <a:pt x="15881" y="315"/>
                  </a:cubicBezTo>
                  <a:cubicBezTo>
                    <a:pt x="15898" y="280"/>
                    <a:pt x="15898" y="227"/>
                    <a:pt x="15898" y="193"/>
                  </a:cubicBezTo>
                  <a:cubicBezTo>
                    <a:pt x="15916" y="140"/>
                    <a:pt x="15916" y="88"/>
                    <a:pt x="15898" y="53"/>
                  </a:cubicBezTo>
                  <a:close/>
                  <a:moveTo>
                    <a:pt x="18652" y="71"/>
                  </a:moveTo>
                  <a:lnTo>
                    <a:pt x="18652" y="105"/>
                  </a:lnTo>
                  <a:cubicBezTo>
                    <a:pt x="18652" y="123"/>
                    <a:pt x="18652" y="175"/>
                    <a:pt x="18635" y="193"/>
                  </a:cubicBezTo>
                  <a:cubicBezTo>
                    <a:pt x="18617" y="227"/>
                    <a:pt x="18635" y="227"/>
                    <a:pt x="18617" y="262"/>
                  </a:cubicBezTo>
                  <a:lnTo>
                    <a:pt x="18617" y="280"/>
                  </a:lnTo>
                  <a:cubicBezTo>
                    <a:pt x="18617" y="349"/>
                    <a:pt x="18600" y="419"/>
                    <a:pt x="18583" y="489"/>
                  </a:cubicBezTo>
                  <a:cubicBezTo>
                    <a:pt x="18565" y="559"/>
                    <a:pt x="18565" y="628"/>
                    <a:pt x="18583" y="681"/>
                  </a:cubicBezTo>
                  <a:lnTo>
                    <a:pt x="18583" y="698"/>
                  </a:lnTo>
                  <a:cubicBezTo>
                    <a:pt x="18583" y="720"/>
                    <a:pt x="18604" y="742"/>
                    <a:pt x="18628" y="742"/>
                  </a:cubicBezTo>
                  <a:cubicBezTo>
                    <a:pt x="18642" y="742"/>
                    <a:pt x="18657" y="735"/>
                    <a:pt x="18670" y="716"/>
                  </a:cubicBezTo>
                  <a:cubicBezTo>
                    <a:pt x="18722" y="681"/>
                    <a:pt x="18774" y="611"/>
                    <a:pt x="18792" y="559"/>
                  </a:cubicBezTo>
                  <a:cubicBezTo>
                    <a:pt x="18827" y="489"/>
                    <a:pt x="18844" y="419"/>
                    <a:pt x="18861" y="349"/>
                  </a:cubicBezTo>
                  <a:cubicBezTo>
                    <a:pt x="18879" y="297"/>
                    <a:pt x="18896" y="227"/>
                    <a:pt x="18914" y="158"/>
                  </a:cubicBezTo>
                  <a:cubicBezTo>
                    <a:pt x="18914" y="123"/>
                    <a:pt x="18914" y="105"/>
                    <a:pt x="18931" y="88"/>
                  </a:cubicBezTo>
                  <a:lnTo>
                    <a:pt x="18879" y="88"/>
                  </a:lnTo>
                  <a:cubicBezTo>
                    <a:pt x="18809" y="88"/>
                    <a:pt x="18722" y="71"/>
                    <a:pt x="18652" y="71"/>
                  </a:cubicBezTo>
                  <a:close/>
                  <a:moveTo>
                    <a:pt x="17101" y="1"/>
                  </a:moveTo>
                  <a:cubicBezTo>
                    <a:pt x="17101" y="53"/>
                    <a:pt x="17101" y="123"/>
                    <a:pt x="17084" y="175"/>
                  </a:cubicBezTo>
                  <a:cubicBezTo>
                    <a:pt x="17084" y="245"/>
                    <a:pt x="17084" y="315"/>
                    <a:pt x="17101" y="384"/>
                  </a:cubicBezTo>
                  <a:cubicBezTo>
                    <a:pt x="17101" y="437"/>
                    <a:pt x="17118" y="489"/>
                    <a:pt x="17118" y="559"/>
                  </a:cubicBezTo>
                  <a:cubicBezTo>
                    <a:pt x="17118" y="576"/>
                    <a:pt x="17136" y="611"/>
                    <a:pt x="17136" y="646"/>
                  </a:cubicBezTo>
                  <a:cubicBezTo>
                    <a:pt x="17153" y="681"/>
                    <a:pt x="17171" y="716"/>
                    <a:pt x="17188" y="733"/>
                  </a:cubicBezTo>
                  <a:lnTo>
                    <a:pt x="17206" y="733"/>
                  </a:lnTo>
                  <a:cubicBezTo>
                    <a:pt x="17206" y="768"/>
                    <a:pt x="17240" y="785"/>
                    <a:pt x="17275" y="785"/>
                  </a:cubicBezTo>
                  <a:cubicBezTo>
                    <a:pt x="17282" y="788"/>
                    <a:pt x="17289" y="789"/>
                    <a:pt x="17296" y="789"/>
                  </a:cubicBezTo>
                  <a:cubicBezTo>
                    <a:pt x="17341" y="789"/>
                    <a:pt x="17382" y="743"/>
                    <a:pt x="17397" y="698"/>
                  </a:cubicBezTo>
                  <a:lnTo>
                    <a:pt x="17397" y="646"/>
                  </a:lnTo>
                  <a:cubicBezTo>
                    <a:pt x="17397" y="646"/>
                    <a:pt x="17397" y="628"/>
                    <a:pt x="17397" y="611"/>
                  </a:cubicBezTo>
                  <a:lnTo>
                    <a:pt x="17397" y="524"/>
                  </a:lnTo>
                  <a:cubicBezTo>
                    <a:pt x="17397" y="472"/>
                    <a:pt x="17397" y="419"/>
                    <a:pt x="17397" y="349"/>
                  </a:cubicBezTo>
                  <a:cubicBezTo>
                    <a:pt x="17397" y="245"/>
                    <a:pt x="17415" y="123"/>
                    <a:pt x="17432" y="18"/>
                  </a:cubicBezTo>
                  <a:lnTo>
                    <a:pt x="17432" y="1"/>
                  </a:lnTo>
                  <a:close/>
                  <a:moveTo>
                    <a:pt x="21511" y="524"/>
                  </a:moveTo>
                  <a:cubicBezTo>
                    <a:pt x="21494" y="594"/>
                    <a:pt x="21459" y="663"/>
                    <a:pt x="21441" y="733"/>
                  </a:cubicBezTo>
                  <a:cubicBezTo>
                    <a:pt x="21424" y="803"/>
                    <a:pt x="21406" y="838"/>
                    <a:pt x="21389" y="890"/>
                  </a:cubicBezTo>
                  <a:cubicBezTo>
                    <a:pt x="21372" y="960"/>
                    <a:pt x="21354" y="1029"/>
                    <a:pt x="21354" y="1099"/>
                  </a:cubicBezTo>
                  <a:cubicBezTo>
                    <a:pt x="21354" y="1134"/>
                    <a:pt x="21372" y="1186"/>
                    <a:pt x="21424" y="1186"/>
                  </a:cubicBezTo>
                  <a:cubicBezTo>
                    <a:pt x="21433" y="1191"/>
                    <a:pt x="21444" y="1193"/>
                    <a:pt x="21455" y="1193"/>
                  </a:cubicBezTo>
                  <a:cubicBezTo>
                    <a:pt x="21484" y="1193"/>
                    <a:pt x="21516" y="1177"/>
                    <a:pt x="21528" y="1151"/>
                  </a:cubicBezTo>
                  <a:cubicBezTo>
                    <a:pt x="21633" y="977"/>
                    <a:pt x="21720" y="785"/>
                    <a:pt x="21790" y="594"/>
                  </a:cubicBezTo>
                  <a:lnTo>
                    <a:pt x="21511" y="524"/>
                  </a:lnTo>
                  <a:close/>
                  <a:moveTo>
                    <a:pt x="12360" y="681"/>
                  </a:moveTo>
                  <a:lnTo>
                    <a:pt x="12046" y="768"/>
                  </a:lnTo>
                  <a:lnTo>
                    <a:pt x="12046" y="803"/>
                  </a:lnTo>
                  <a:cubicBezTo>
                    <a:pt x="12081" y="855"/>
                    <a:pt x="12098" y="907"/>
                    <a:pt x="12098" y="960"/>
                  </a:cubicBezTo>
                  <a:cubicBezTo>
                    <a:pt x="12116" y="1012"/>
                    <a:pt x="12133" y="1082"/>
                    <a:pt x="12133" y="1134"/>
                  </a:cubicBezTo>
                  <a:cubicBezTo>
                    <a:pt x="12150" y="1186"/>
                    <a:pt x="12150" y="1186"/>
                    <a:pt x="12168" y="1204"/>
                  </a:cubicBezTo>
                  <a:cubicBezTo>
                    <a:pt x="12168" y="1221"/>
                    <a:pt x="12168" y="1238"/>
                    <a:pt x="12185" y="1256"/>
                  </a:cubicBezTo>
                  <a:cubicBezTo>
                    <a:pt x="12203" y="1291"/>
                    <a:pt x="12203" y="1308"/>
                    <a:pt x="12220" y="1326"/>
                  </a:cubicBezTo>
                  <a:cubicBezTo>
                    <a:pt x="12246" y="1345"/>
                    <a:pt x="12277" y="1355"/>
                    <a:pt x="12307" y="1355"/>
                  </a:cubicBezTo>
                  <a:cubicBezTo>
                    <a:pt x="12356" y="1355"/>
                    <a:pt x="12401" y="1328"/>
                    <a:pt x="12412" y="1273"/>
                  </a:cubicBezTo>
                  <a:cubicBezTo>
                    <a:pt x="12429" y="1256"/>
                    <a:pt x="12429" y="1238"/>
                    <a:pt x="12429" y="1221"/>
                  </a:cubicBezTo>
                  <a:cubicBezTo>
                    <a:pt x="12429" y="1204"/>
                    <a:pt x="12429" y="1169"/>
                    <a:pt x="12429" y="1151"/>
                  </a:cubicBezTo>
                  <a:cubicBezTo>
                    <a:pt x="12429" y="1116"/>
                    <a:pt x="12429" y="1099"/>
                    <a:pt x="12412" y="1064"/>
                  </a:cubicBezTo>
                  <a:cubicBezTo>
                    <a:pt x="12412" y="1047"/>
                    <a:pt x="12395" y="960"/>
                    <a:pt x="12395" y="907"/>
                  </a:cubicBezTo>
                  <a:lnTo>
                    <a:pt x="12360" y="733"/>
                  </a:lnTo>
                  <a:lnTo>
                    <a:pt x="12360" y="681"/>
                  </a:lnTo>
                  <a:close/>
                  <a:moveTo>
                    <a:pt x="10808" y="1204"/>
                  </a:moveTo>
                  <a:cubicBezTo>
                    <a:pt x="10704" y="1238"/>
                    <a:pt x="10617" y="1273"/>
                    <a:pt x="10512" y="1308"/>
                  </a:cubicBezTo>
                  <a:cubicBezTo>
                    <a:pt x="10512" y="1326"/>
                    <a:pt x="10529" y="1326"/>
                    <a:pt x="10529" y="1343"/>
                  </a:cubicBezTo>
                  <a:cubicBezTo>
                    <a:pt x="10529" y="1361"/>
                    <a:pt x="10547" y="1378"/>
                    <a:pt x="10547" y="1395"/>
                  </a:cubicBezTo>
                  <a:cubicBezTo>
                    <a:pt x="10547" y="1395"/>
                    <a:pt x="10566" y="1425"/>
                    <a:pt x="10562" y="1425"/>
                  </a:cubicBezTo>
                  <a:cubicBezTo>
                    <a:pt x="10560" y="1425"/>
                    <a:pt x="10556" y="1422"/>
                    <a:pt x="10547" y="1413"/>
                  </a:cubicBezTo>
                  <a:lnTo>
                    <a:pt x="10547" y="1413"/>
                  </a:lnTo>
                  <a:cubicBezTo>
                    <a:pt x="10547" y="1430"/>
                    <a:pt x="10564" y="1448"/>
                    <a:pt x="10564" y="1448"/>
                  </a:cubicBezTo>
                  <a:cubicBezTo>
                    <a:pt x="10582" y="1500"/>
                    <a:pt x="10582" y="1552"/>
                    <a:pt x="10599" y="1605"/>
                  </a:cubicBezTo>
                  <a:cubicBezTo>
                    <a:pt x="10599" y="1622"/>
                    <a:pt x="10617" y="1639"/>
                    <a:pt x="10634" y="1657"/>
                  </a:cubicBezTo>
                  <a:cubicBezTo>
                    <a:pt x="10634" y="1657"/>
                    <a:pt x="10634" y="1674"/>
                    <a:pt x="10634" y="1674"/>
                  </a:cubicBezTo>
                  <a:cubicBezTo>
                    <a:pt x="10634" y="1692"/>
                    <a:pt x="10634" y="1709"/>
                    <a:pt x="10634" y="1709"/>
                  </a:cubicBezTo>
                  <a:cubicBezTo>
                    <a:pt x="10634" y="1744"/>
                    <a:pt x="10651" y="1761"/>
                    <a:pt x="10686" y="1779"/>
                  </a:cubicBezTo>
                  <a:cubicBezTo>
                    <a:pt x="10686" y="1796"/>
                    <a:pt x="10699" y="1805"/>
                    <a:pt x="10712" y="1805"/>
                  </a:cubicBezTo>
                  <a:cubicBezTo>
                    <a:pt x="10725" y="1805"/>
                    <a:pt x="10739" y="1796"/>
                    <a:pt x="10739" y="1779"/>
                  </a:cubicBezTo>
                  <a:cubicBezTo>
                    <a:pt x="10773" y="1779"/>
                    <a:pt x="10791" y="1744"/>
                    <a:pt x="10808" y="1709"/>
                  </a:cubicBezTo>
                  <a:cubicBezTo>
                    <a:pt x="10826" y="1709"/>
                    <a:pt x="10826" y="1709"/>
                    <a:pt x="10843" y="1692"/>
                  </a:cubicBezTo>
                  <a:cubicBezTo>
                    <a:pt x="10861" y="1657"/>
                    <a:pt x="10861" y="1622"/>
                    <a:pt x="10878" y="1587"/>
                  </a:cubicBezTo>
                  <a:cubicBezTo>
                    <a:pt x="10878" y="1517"/>
                    <a:pt x="10878" y="1465"/>
                    <a:pt x="10861" y="1395"/>
                  </a:cubicBezTo>
                  <a:cubicBezTo>
                    <a:pt x="10843" y="1326"/>
                    <a:pt x="10826" y="1273"/>
                    <a:pt x="10808" y="1204"/>
                  </a:cubicBezTo>
                  <a:close/>
                  <a:moveTo>
                    <a:pt x="23132" y="1029"/>
                  </a:moveTo>
                  <a:cubicBezTo>
                    <a:pt x="23097" y="1029"/>
                    <a:pt x="23062" y="1047"/>
                    <a:pt x="23028" y="1082"/>
                  </a:cubicBezTo>
                  <a:cubicBezTo>
                    <a:pt x="23010" y="1116"/>
                    <a:pt x="22993" y="1151"/>
                    <a:pt x="22975" y="1186"/>
                  </a:cubicBezTo>
                  <a:cubicBezTo>
                    <a:pt x="22940" y="1273"/>
                    <a:pt x="22906" y="1361"/>
                    <a:pt x="22871" y="1448"/>
                  </a:cubicBezTo>
                  <a:cubicBezTo>
                    <a:pt x="22853" y="1500"/>
                    <a:pt x="22853" y="1552"/>
                    <a:pt x="22836" y="1605"/>
                  </a:cubicBezTo>
                  <a:cubicBezTo>
                    <a:pt x="22818" y="1622"/>
                    <a:pt x="22818" y="1657"/>
                    <a:pt x="22818" y="1692"/>
                  </a:cubicBezTo>
                  <a:cubicBezTo>
                    <a:pt x="22801" y="1727"/>
                    <a:pt x="22801" y="1761"/>
                    <a:pt x="22836" y="1779"/>
                  </a:cubicBezTo>
                  <a:cubicBezTo>
                    <a:pt x="22836" y="1814"/>
                    <a:pt x="22871" y="1831"/>
                    <a:pt x="22888" y="1831"/>
                  </a:cubicBezTo>
                  <a:lnTo>
                    <a:pt x="22906" y="1831"/>
                  </a:lnTo>
                  <a:cubicBezTo>
                    <a:pt x="22940" y="1831"/>
                    <a:pt x="22993" y="1814"/>
                    <a:pt x="23028" y="1779"/>
                  </a:cubicBezTo>
                  <a:cubicBezTo>
                    <a:pt x="23045" y="1744"/>
                    <a:pt x="23045" y="1727"/>
                    <a:pt x="23062" y="1709"/>
                  </a:cubicBezTo>
                  <a:cubicBezTo>
                    <a:pt x="23080" y="1692"/>
                    <a:pt x="23115" y="1622"/>
                    <a:pt x="23132" y="1587"/>
                  </a:cubicBezTo>
                  <a:cubicBezTo>
                    <a:pt x="23184" y="1483"/>
                    <a:pt x="23219" y="1395"/>
                    <a:pt x="23272" y="1308"/>
                  </a:cubicBezTo>
                  <a:cubicBezTo>
                    <a:pt x="23272" y="1273"/>
                    <a:pt x="23289" y="1256"/>
                    <a:pt x="23289" y="1238"/>
                  </a:cubicBezTo>
                  <a:cubicBezTo>
                    <a:pt x="23306" y="1204"/>
                    <a:pt x="23306" y="1169"/>
                    <a:pt x="23289" y="1134"/>
                  </a:cubicBezTo>
                  <a:cubicBezTo>
                    <a:pt x="23289" y="1116"/>
                    <a:pt x="23272" y="1099"/>
                    <a:pt x="23254" y="1082"/>
                  </a:cubicBezTo>
                  <a:lnTo>
                    <a:pt x="23132" y="1029"/>
                  </a:lnTo>
                  <a:close/>
                  <a:moveTo>
                    <a:pt x="14155" y="262"/>
                  </a:moveTo>
                  <a:cubicBezTo>
                    <a:pt x="14033" y="280"/>
                    <a:pt x="13928" y="315"/>
                    <a:pt x="13824" y="332"/>
                  </a:cubicBezTo>
                  <a:cubicBezTo>
                    <a:pt x="13841" y="611"/>
                    <a:pt x="13894" y="872"/>
                    <a:pt x="13946" y="1134"/>
                  </a:cubicBezTo>
                  <a:cubicBezTo>
                    <a:pt x="13981" y="1273"/>
                    <a:pt x="14016" y="1413"/>
                    <a:pt x="14050" y="1552"/>
                  </a:cubicBezTo>
                  <a:cubicBezTo>
                    <a:pt x="14068" y="1692"/>
                    <a:pt x="14120" y="1831"/>
                    <a:pt x="14190" y="1953"/>
                  </a:cubicBezTo>
                  <a:cubicBezTo>
                    <a:pt x="14206" y="1974"/>
                    <a:pt x="14225" y="1983"/>
                    <a:pt x="14244" y="1983"/>
                  </a:cubicBezTo>
                  <a:cubicBezTo>
                    <a:pt x="14288" y="1983"/>
                    <a:pt x="14335" y="1937"/>
                    <a:pt x="14347" y="1901"/>
                  </a:cubicBezTo>
                  <a:cubicBezTo>
                    <a:pt x="14347" y="1761"/>
                    <a:pt x="14329" y="1622"/>
                    <a:pt x="14295" y="1483"/>
                  </a:cubicBezTo>
                  <a:cubicBezTo>
                    <a:pt x="14277" y="1343"/>
                    <a:pt x="14260" y="1221"/>
                    <a:pt x="14242" y="1082"/>
                  </a:cubicBezTo>
                  <a:cubicBezTo>
                    <a:pt x="14207" y="803"/>
                    <a:pt x="14190" y="541"/>
                    <a:pt x="14155" y="262"/>
                  </a:cubicBezTo>
                  <a:close/>
                  <a:moveTo>
                    <a:pt x="20256" y="262"/>
                  </a:moveTo>
                  <a:cubicBezTo>
                    <a:pt x="20204" y="559"/>
                    <a:pt x="20134" y="855"/>
                    <a:pt x="20082" y="1151"/>
                  </a:cubicBezTo>
                  <a:cubicBezTo>
                    <a:pt x="20047" y="1308"/>
                    <a:pt x="20029" y="1448"/>
                    <a:pt x="19995" y="1605"/>
                  </a:cubicBezTo>
                  <a:cubicBezTo>
                    <a:pt x="19995" y="1692"/>
                    <a:pt x="19977" y="1761"/>
                    <a:pt x="19977" y="1849"/>
                  </a:cubicBezTo>
                  <a:cubicBezTo>
                    <a:pt x="19960" y="1918"/>
                    <a:pt x="19960" y="2005"/>
                    <a:pt x="19977" y="2093"/>
                  </a:cubicBezTo>
                  <a:cubicBezTo>
                    <a:pt x="19977" y="2117"/>
                    <a:pt x="20011" y="2150"/>
                    <a:pt x="20049" y="2150"/>
                  </a:cubicBezTo>
                  <a:cubicBezTo>
                    <a:pt x="20066" y="2150"/>
                    <a:pt x="20083" y="2143"/>
                    <a:pt x="20099" y="2127"/>
                  </a:cubicBezTo>
                  <a:cubicBezTo>
                    <a:pt x="20186" y="2005"/>
                    <a:pt x="20239" y="1866"/>
                    <a:pt x="20273" y="1709"/>
                  </a:cubicBezTo>
                  <a:cubicBezTo>
                    <a:pt x="20326" y="1552"/>
                    <a:pt x="20361" y="1395"/>
                    <a:pt x="20395" y="1238"/>
                  </a:cubicBezTo>
                  <a:cubicBezTo>
                    <a:pt x="20483" y="942"/>
                    <a:pt x="20552" y="628"/>
                    <a:pt x="20622" y="315"/>
                  </a:cubicBezTo>
                  <a:cubicBezTo>
                    <a:pt x="20500" y="297"/>
                    <a:pt x="20378" y="280"/>
                    <a:pt x="20256" y="262"/>
                  </a:cubicBezTo>
                  <a:close/>
                  <a:moveTo>
                    <a:pt x="24352" y="1570"/>
                  </a:moveTo>
                  <a:lnTo>
                    <a:pt x="24335" y="1605"/>
                  </a:lnTo>
                  <a:cubicBezTo>
                    <a:pt x="24283" y="1657"/>
                    <a:pt x="24230" y="1727"/>
                    <a:pt x="24195" y="1779"/>
                  </a:cubicBezTo>
                  <a:cubicBezTo>
                    <a:pt x="24108" y="1901"/>
                    <a:pt x="24039" y="2023"/>
                    <a:pt x="23986" y="2162"/>
                  </a:cubicBezTo>
                  <a:cubicBezTo>
                    <a:pt x="23975" y="2218"/>
                    <a:pt x="24020" y="2252"/>
                    <a:pt x="24068" y="2252"/>
                  </a:cubicBezTo>
                  <a:cubicBezTo>
                    <a:pt x="24095" y="2252"/>
                    <a:pt x="24124" y="2240"/>
                    <a:pt x="24143" y="2215"/>
                  </a:cubicBezTo>
                  <a:cubicBezTo>
                    <a:pt x="24178" y="2162"/>
                    <a:pt x="24213" y="2110"/>
                    <a:pt x="24248" y="2058"/>
                  </a:cubicBezTo>
                  <a:cubicBezTo>
                    <a:pt x="24283" y="2005"/>
                    <a:pt x="24283" y="2005"/>
                    <a:pt x="24317" y="1971"/>
                  </a:cubicBezTo>
                  <a:lnTo>
                    <a:pt x="24335" y="1936"/>
                  </a:lnTo>
                  <a:lnTo>
                    <a:pt x="24352" y="1918"/>
                  </a:lnTo>
                  <a:cubicBezTo>
                    <a:pt x="24405" y="1866"/>
                    <a:pt x="24457" y="1831"/>
                    <a:pt x="24492" y="1779"/>
                  </a:cubicBezTo>
                  <a:cubicBezTo>
                    <a:pt x="24527" y="1744"/>
                    <a:pt x="24562" y="1727"/>
                    <a:pt x="24596" y="1692"/>
                  </a:cubicBezTo>
                  <a:lnTo>
                    <a:pt x="24352" y="1570"/>
                  </a:lnTo>
                  <a:close/>
                  <a:moveTo>
                    <a:pt x="9048" y="1971"/>
                  </a:moveTo>
                  <a:cubicBezTo>
                    <a:pt x="8961" y="2023"/>
                    <a:pt x="8891" y="2075"/>
                    <a:pt x="8804" y="2127"/>
                  </a:cubicBezTo>
                  <a:lnTo>
                    <a:pt x="8821" y="2162"/>
                  </a:lnTo>
                  <a:cubicBezTo>
                    <a:pt x="8821" y="2215"/>
                    <a:pt x="8856" y="2249"/>
                    <a:pt x="8891" y="2302"/>
                  </a:cubicBezTo>
                  <a:cubicBezTo>
                    <a:pt x="8908" y="2354"/>
                    <a:pt x="8926" y="2406"/>
                    <a:pt x="8961" y="2459"/>
                  </a:cubicBezTo>
                  <a:cubicBezTo>
                    <a:pt x="8978" y="2494"/>
                    <a:pt x="8978" y="2494"/>
                    <a:pt x="8995" y="2528"/>
                  </a:cubicBezTo>
                  <a:cubicBezTo>
                    <a:pt x="9013" y="2546"/>
                    <a:pt x="9030" y="2581"/>
                    <a:pt x="9048" y="2598"/>
                  </a:cubicBezTo>
                  <a:cubicBezTo>
                    <a:pt x="9073" y="2624"/>
                    <a:pt x="9108" y="2640"/>
                    <a:pt x="9139" y="2640"/>
                  </a:cubicBezTo>
                  <a:cubicBezTo>
                    <a:pt x="9150" y="2640"/>
                    <a:pt x="9160" y="2638"/>
                    <a:pt x="9170" y="2633"/>
                  </a:cubicBezTo>
                  <a:cubicBezTo>
                    <a:pt x="9205" y="2598"/>
                    <a:pt x="9222" y="2563"/>
                    <a:pt x="9222" y="2528"/>
                  </a:cubicBezTo>
                  <a:cubicBezTo>
                    <a:pt x="9222" y="2494"/>
                    <a:pt x="9222" y="2459"/>
                    <a:pt x="9222" y="2441"/>
                  </a:cubicBezTo>
                  <a:lnTo>
                    <a:pt x="9187" y="2372"/>
                  </a:lnTo>
                  <a:lnTo>
                    <a:pt x="9135" y="2215"/>
                  </a:lnTo>
                  <a:cubicBezTo>
                    <a:pt x="9117" y="2162"/>
                    <a:pt x="9100" y="2093"/>
                    <a:pt x="9065" y="2040"/>
                  </a:cubicBezTo>
                  <a:cubicBezTo>
                    <a:pt x="9065" y="2023"/>
                    <a:pt x="9065" y="2005"/>
                    <a:pt x="9048" y="1971"/>
                  </a:cubicBezTo>
                  <a:close/>
                  <a:moveTo>
                    <a:pt x="26775" y="3016"/>
                  </a:moveTo>
                  <a:cubicBezTo>
                    <a:pt x="26758" y="3016"/>
                    <a:pt x="26758" y="3034"/>
                    <a:pt x="26740" y="3034"/>
                  </a:cubicBezTo>
                  <a:cubicBezTo>
                    <a:pt x="26653" y="3121"/>
                    <a:pt x="26584" y="3226"/>
                    <a:pt x="26531" y="3330"/>
                  </a:cubicBezTo>
                  <a:cubicBezTo>
                    <a:pt x="26496" y="3383"/>
                    <a:pt x="26462" y="3435"/>
                    <a:pt x="26427" y="3470"/>
                  </a:cubicBezTo>
                  <a:lnTo>
                    <a:pt x="26392" y="3539"/>
                  </a:lnTo>
                  <a:lnTo>
                    <a:pt x="26374" y="3574"/>
                  </a:lnTo>
                  <a:cubicBezTo>
                    <a:pt x="26357" y="3592"/>
                    <a:pt x="26357" y="3609"/>
                    <a:pt x="26357" y="3627"/>
                  </a:cubicBezTo>
                  <a:lnTo>
                    <a:pt x="26357" y="3644"/>
                  </a:lnTo>
                  <a:cubicBezTo>
                    <a:pt x="26339" y="3679"/>
                    <a:pt x="26357" y="3714"/>
                    <a:pt x="26392" y="3749"/>
                  </a:cubicBezTo>
                  <a:cubicBezTo>
                    <a:pt x="26404" y="3761"/>
                    <a:pt x="26434" y="3773"/>
                    <a:pt x="26463" y="3773"/>
                  </a:cubicBezTo>
                  <a:cubicBezTo>
                    <a:pt x="26474" y="3773"/>
                    <a:pt x="26486" y="3771"/>
                    <a:pt x="26496" y="3766"/>
                  </a:cubicBezTo>
                  <a:lnTo>
                    <a:pt x="26514" y="3766"/>
                  </a:lnTo>
                  <a:cubicBezTo>
                    <a:pt x="26531" y="3766"/>
                    <a:pt x="26549" y="3749"/>
                    <a:pt x="26566" y="3749"/>
                  </a:cubicBezTo>
                  <a:cubicBezTo>
                    <a:pt x="26566" y="3731"/>
                    <a:pt x="26584" y="3731"/>
                    <a:pt x="26601" y="3714"/>
                  </a:cubicBezTo>
                  <a:lnTo>
                    <a:pt x="26653" y="3644"/>
                  </a:lnTo>
                  <a:cubicBezTo>
                    <a:pt x="26688" y="3609"/>
                    <a:pt x="26740" y="3557"/>
                    <a:pt x="26775" y="3505"/>
                  </a:cubicBezTo>
                  <a:lnTo>
                    <a:pt x="26880" y="3365"/>
                  </a:lnTo>
                  <a:lnTo>
                    <a:pt x="26932" y="3295"/>
                  </a:lnTo>
                  <a:cubicBezTo>
                    <a:pt x="26950" y="3278"/>
                    <a:pt x="26950" y="3243"/>
                    <a:pt x="26967" y="3226"/>
                  </a:cubicBezTo>
                  <a:cubicBezTo>
                    <a:pt x="26967" y="3208"/>
                    <a:pt x="26984" y="3191"/>
                    <a:pt x="26984" y="3173"/>
                  </a:cubicBezTo>
                  <a:lnTo>
                    <a:pt x="26775" y="3016"/>
                  </a:lnTo>
                  <a:close/>
                  <a:moveTo>
                    <a:pt x="25555" y="2215"/>
                  </a:moveTo>
                  <a:cubicBezTo>
                    <a:pt x="25381" y="2441"/>
                    <a:pt x="25206" y="2668"/>
                    <a:pt x="25050" y="2912"/>
                  </a:cubicBezTo>
                  <a:cubicBezTo>
                    <a:pt x="24962" y="3034"/>
                    <a:pt x="24910" y="3173"/>
                    <a:pt x="24840" y="3313"/>
                  </a:cubicBezTo>
                  <a:cubicBezTo>
                    <a:pt x="24753" y="3435"/>
                    <a:pt x="24684" y="3592"/>
                    <a:pt x="24649" y="3731"/>
                  </a:cubicBezTo>
                  <a:lnTo>
                    <a:pt x="24649" y="3749"/>
                  </a:lnTo>
                  <a:cubicBezTo>
                    <a:pt x="24614" y="3842"/>
                    <a:pt x="24695" y="3919"/>
                    <a:pt x="24779" y="3919"/>
                  </a:cubicBezTo>
                  <a:cubicBezTo>
                    <a:pt x="24821" y="3919"/>
                    <a:pt x="24864" y="3900"/>
                    <a:pt x="24893" y="3853"/>
                  </a:cubicBezTo>
                  <a:cubicBezTo>
                    <a:pt x="24980" y="3731"/>
                    <a:pt x="25050" y="3609"/>
                    <a:pt x="25119" y="3487"/>
                  </a:cubicBezTo>
                  <a:cubicBezTo>
                    <a:pt x="25189" y="3348"/>
                    <a:pt x="25276" y="3226"/>
                    <a:pt x="25363" y="3104"/>
                  </a:cubicBezTo>
                  <a:cubicBezTo>
                    <a:pt x="25503" y="2860"/>
                    <a:pt x="25677" y="2633"/>
                    <a:pt x="25869" y="2406"/>
                  </a:cubicBezTo>
                  <a:lnTo>
                    <a:pt x="25555" y="2215"/>
                  </a:lnTo>
                  <a:close/>
                  <a:moveTo>
                    <a:pt x="6311" y="3923"/>
                  </a:moveTo>
                  <a:cubicBezTo>
                    <a:pt x="6224" y="3993"/>
                    <a:pt x="6154" y="4062"/>
                    <a:pt x="6084" y="4115"/>
                  </a:cubicBezTo>
                  <a:cubicBezTo>
                    <a:pt x="6102" y="4149"/>
                    <a:pt x="6137" y="4184"/>
                    <a:pt x="6154" y="4219"/>
                  </a:cubicBezTo>
                  <a:cubicBezTo>
                    <a:pt x="6206" y="4289"/>
                    <a:pt x="6241" y="4359"/>
                    <a:pt x="6294" y="4428"/>
                  </a:cubicBezTo>
                  <a:lnTo>
                    <a:pt x="6346" y="4498"/>
                  </a:lnTo>
                  <a:cubicBezTo>
                    <a:pt x="6363" y="4533"/>
                    <a:pt x="6398" y="4550"/>
                    <a:pt x="6433" y="4568"/>
                  </a:cubicBezTo>
                  <a:lnTo>
                    <a:pt x="6450" y="4568"/>
                  </a:lnTo>
                  <a:cubicBezTo>
                    <a:pt x="6468" y="4577"/>
                    <a:pt x="6490" y="4581"/>
                    <a:pt x="6511" y="4581"/>
                  </a:cubicBezTo>
                  <a:cubicBezTo>
                    <a:pt x="6533" y="4581"/>
                    <a:pt x="6555" y="4577"/>
                    <a:pt x="6572" y="4568"/>
                  </a:cubicBezTo>
                  <a:cubicBezTo>
                    <a:pt x="6590" y="4550"/>
                    <a:pt x="6625" y="4516"/>
                    <a:pt x="6625" y="4481"/>
                  </a:cubicBezTo>
                  <a:lnTo>
                    <a:pt x="6625" y="4428"/>
                  </a:lnTo>
                  <a:cubicBezTo>
                    <a:pt x="6625" y="4394"/>
                    <a:pt x="6625" y="4359"/>
                    <a:pt x="6607" y="4324"/>
                  </a:cubicBezTo>
                  <a:cubicBezTo>
                    <a:pt x="6590" y="4306"/>
                    <a:pt x="6572" y="4272"/>
                    <a:pt x="6555" y="4237"/>
                  </a:cubicBezTo>
                  <a:cubicBezTo>
                    <a:pt x="6520" y="4167"/>
                    <a:pt x="6468" y="4097"/>
                    <a:pt x="6416" y="4045"/>
                  </a:cubicBezTo>
                  <a:cubicBezTo>
                    <a:pt x="6381" y="3993"/>
                    <a:pt x="6346" y="3958"/>
                    <a:pt x="6311" y="3923"/>
                  </a:cubicBezTo>
                  <a:close/>
                  <a:moveTo>
                    <a:pt x="28100" y="4062"/>
                  </a:moveTo>
                  <a:cubicBezTo>
                    <a:pt x="28083" y="4062"/>
                    <a:pt x="28065" y="4080"/>
                    <a:pt x="28048" y="4097"/>
                  </a:cubicBezTo>
                  <a:cubicBezTo>
                    <a:pt x="28030" y="4115"/>
                    <a:pt x="27995" y="4132"/>
                    <a:pt x="27978" y="4149"/>
                  </a:cubicBezTo>
                  <a:cubicBezTo>
                    <a:pt x="27961" y="4167"/>
                    <a:pt x="27943" y="4202"/>
                    <a:pt x="27926" y="4219"/>
                  </a:cubicBezTo>
                  <a:lnTo>
                    <a:pt x="27908" y="4237"/>
                  </a:lnTo>
                  <a:cubicBezTo>
                    <a:pt x="27891" y="4254"/>
                    <a:pt x="27873" y="4272"/>
                    <a:pt x="27856" y="4289"/>
                  </a:cubicBezTo>
                  <a:cubicBezTo>
                    <a:pt x="27821" y="4324"/>
                    <a:pt x="27786" y="4359"/>
                    <a:pt x="27751" y="4394"/>
                  </a:cubicBezTo>
                  <a:lnTo>
                    <a:pt x="27717" y="4411"/>
                  </a:lnTo>
                  <a:lnTo>
                    <a:pt x="27699" y="4411"/>
                  </a:lnTo>
                  <a:cubicBezTo>
                    <a:pt x="27682" y="4428"/>
                    <a:pt x="27664" y="4446"/>
                    <a:pt x="27629" y="4481"/>
                  </a:cubicBezTo>
                  <a:cubicBezTo>
                    <a:pt x="27612" y="4498"/>
                    <a:pt x="27595" y="4533"/>
                    <a:pt x="27612" y="4568"/>
                  </a:cubicBezTo>
                  <a:cubicBezTo>
                    <a:pt x="27629" y="4603"/>
                    <a:pt x="27647" y="4638"/>
                    <a:pt x="27682" y="4638"/>
                  </a:cubicBezTo>
                  <a:lnTo>
                    <a:pt x="27751" y="4638"/>
                  </a:lnTo>
                  <a:cubicBezTo>
                    <a:pt x="27769" y="4638"/>
                    <a:pt x="27786" y="4620"/>
                    <a:pt x="27804" y="4620"/>
                  </a:cubicBezTo>
                  <a:lnTo>
                    <a:pt x="27839" y="4603"/>
                  </a:lnTo>
                  <a:lnTo>
                    <a:pt x="27873" y="4585"/>
                  </a:lnTo>
                  <a:cubicBezTo>
                    <a:pt x="27926" y="4568"/>
                    <a:pt x="27961" y="4533"/>
                    <a:pt x="28013" y="4516"/>
                  </a:cubicBezTo>
                  <a:cubicBezTo>
                    <a:pt x="28048" y="4481"/>
                    <a:pt x="28100" y="4446"/>
                    <a:pt x="28135" y="4411"/>
                  </a:cubicBezTo>
                  <a:lnTo>
                    <a:pt x="28152" y="4411"/>
                  </a:lnTo>
                  <a:cubicBezTo>
                    <a:pt x="28170" y="4376"/>
                    <a:pt x="28187" y="4359"/>
                    <a:pt x="28222" y="4324"/>
                  </a:cubicBezTo>
                  <a:cubicBezTo>
                    <a:pt x="28239" y="4289"/>
                    <a:pt x="28239" y="4254"/>
                    <a:pt x="28257" y="4219"/>
                  </a:cubicBezTo>
                  <a:cubicBezTo>
                    <a:pt x="28257" y="4219"/>
                    <a:pt x="28257" y="4202"/>
                    <a:pt x="28257" y="4184"/>
                  </a:cubicBezTo>
                  <a:lnTo>
                    <a:pt x="28100" y="4062"/>
                  </a:lnTo>
                  <a:close/>
                  <a:moveTo>
                    <a:pt x="7479" y="2964"/>
                  </a:moveTo>
                  <a:lnTo>
                    <a:pt x="7270" y="3121"/>
                  </a:lnTo>
                  <a:cubicBezTo>
                    <a:pt x="7322" y="3208"/>
                    <a:pt x="7392" y="3278"/>
                    <a:pt x="7427" y="3348"/>
                  </a:cubicBezTo>
                  <a:cubicBezTo>
                    <a:pt x="7531" y="3505"/>
                    <a:pt x="7636" y="3661"/>
                    <a:pt x="7740" y="3801"/>
                  </a:cubicBezTo>
                  <a:cubicBezTo>
                    <a:pt x="7845" y="3958"/>
                    <a:pt x="7932" y="4097"/>
                    <a:pt x="8054" y="4254"/>
                  </a:cubicBezTo>
                  <a:cubicBezTo>
                    <a:pt x="8141" y="4411"/>
                    <a:pt x="8246" y="4550"/>
                    <a:pt x="8350" y="4690"/>
                  </a:cubicBezTo>
                  <a:cubicBezTo>
                    <a:pt x="8393" y="4732"/>
                    <a:pt x="8443" y="4751"/>
                    <a:pt x="8492" y="4751"/>
                  </a:cubicBezTo>
                  <a:cubicBezTo>
                    <a:pt x="8622" y="4751"/>
                    <a:pt x="8740" y="4620"/>
                    <a:pt x="8664" y="4481"/>
                  </a:cubicBezTo>
                  <a:cubicBezTo>
                    <a:pt x="8577" y="4306"/>
                    <a:pt x="8472" y="4167"/>
                    <a:pt x="8350" y="4010"/>
                  </a:cubicBezTo>
                  <a:cubicBezTo>
                    <a:pt x="8246" y="3871"/>
                    <a:pt x="8141" y="3714"/>
                    <a:pt x="8019" y="3574"/>
                  </a:cubicBezTo>
                  <a:cubicBezTo>
                    <a:pt x="7897" y="3435"/>
                    <a:pt x="7793" y="3295"/>
                    <a:pt x="7671" y="3173"/>
                  </a:cubicBezTo>
                  <a:cubicBezTo>
                    <a:pt x="7618" y="3104"/>
                    <a:pt x="7549" y="3034"/>
                    <a:pt x="7479" y="2964"/>
                  </a:cubicBezTo>
                  <a:close/>
                  <a:moveTo>
                    <a:pt x="5230" y="5004"/>
                  </a:moveTo>
                  <a:lnTo>
                    <a:pt x="5056" y="5178"/>
                  </a:lnTo>
                  <a:lnTo>
                    <a:pt x="5143" y="5265"/>
                  </a:lnTo>
                  <a:cubicBezTo>
                    <a:pt x="5230" y="5317"/>
                    <a:pt x="5300" y="5370"/>
                    <a:pt x="5405" y="5422"/>
                  </a:cubicBezTo>
                  <a:lnTo>
                    <a:pt x="5509" y="5422"/>
                  </a:lnTo>
                  <a:cubicBezTo>
                    <a:pt x="5527" y="5405"/>
                    <a:pt x="5544" y="5387"/>
                    <a:pt x="5561" y="5352"/>
                  </a:cubicBezTo>
                  <a:cubicBezTo>
                    <a:pt x="5596" y="5300"/>
                    <a:pt x="5561" y="5213"/>
                    <a:pt x="5509" y="5178"/>
                  </a:cubicBezTo>
                  <a:cubicBezTo>
                    <a:pt x="5474" y="5160"/>
                    <a:pt x="5439" y="5143"/>
                    <a:pt x="5422" y="5126"/>
                  </a:cubicBezTo>
                  <a:lnTo>
                    <a:pt x="5317" y="5056"/>
                  </a:lnTo>
                  <a:lnTo>
                    <a:pt x="5230" y="5004"/>
                  </a:lnTo>
                  <a:close/>
                  <a:moveTo>
                    <a:pt x="29146" y="4951"/>
                  </a:moveTo>
                  <a:lnTo>
                    <a:pt x="29128" y="4969"/>
                  </a:lnTo>
                  <a:cubicBezTo>
                    <a:pt x="29059" y="5004"/>
                    <a:pt x="29006" y="5038"/>
                    <a:pt x="28954" y="5091"/>
                  </a:cubicBezTo>
                  <a:lnTo>
                    <a:pt x="28780" y="5230"/>
                  </a:lnTo>
                  <a:cubicBezTo>
                    <a:pt x="28710" y="5265"/>
                    <a:pt x="28658" y="5335"/>
                    <a:pt x="28606" y="5370"/>
                  </a:cubicBezTo>
                  <a:cubicBezTo>
                    <a:pt x="28560" y="5430"/>
                    <a:pt x="28606" y="5516"/>
                    <a:pt x="28676" y="5516"/>
                  </a:cubicBezTo>
                  <a:cubicBezTo>
                    <a:pt x="28687" y="5516"/>
                    <a:pt x="28698" y="5514"/>
                    <a:pt x="28710" y="5509"/>
                  </a:cubicBezTo>
                  <a:cubicBezTo>
                    <a:pt x="28780" y="5492"/>
                    <a:pt x="28850" y="5457"/>
                    <a:pt x="28902" y="5422"/>
                  </a:cubicBezTo>
                  <a:lnTo>
                    <a:pt x="29094" y="5300"/>
                  </a:lnTo>
                  <a:cubicBezTo>
                    <a:pt x="29163" y="5265"/>
                    <a:pt x="29216" y="5230"/>
                    <a:pt x="29285" y="5178"/>
                  </a:cubicBezTo>
                  <a:lnTo>
                    <a:pt x="29338" y="5143"/>
                  </a:lnTo>
                  <a:lnTo>
                    <a:pt x="29146" y="4951"/>
                  </a:lnTo>
                  <a:close/>
                  <a:moveTo>
                    <a:pt x="4080" y="6206"/>
                  </a:moveTo>
                  <a:lnTo>
                    <a:pt x="3923" y="6381"/>
                  </a:lnTo>
                  <a:lnTo>
                    <a:pt x="3958" y="6416"/>
                  </a:lnTo>
                  <a:cubicBezTo>
                    <a:pt x="3975" y="6450"/>
                    <a:pt x="4010" y="6468"/>
                    <a:pt x="4045" y="6503"/>
                  </a:cubicBezTo>
                  <a:lnTo>
                    <a:pt x="4062" y="6503"/>
                  </a:lnTo>
                  <a:lnTo>
                    <a:pt x="4237" y="6642"/>
                  </a:lnTo>
                  <a:cubicBezTo>
                    <a:pt x="4272" y="6660"/>
                    <a:pt x="4324" y="6677"/>
                    <a:pt x="4359" y="6694"/>
                  </a:cubicBezTo>
                  <a:cubicBezTo>
                    <a:pt x="4373" y="6699"/>
                    <a:pt x="4387" y="6701"/>
                    <a:pt x="4400" y="6701"/>
                  </a:cubicBezTo>
                  <a:cubicBezTo>
                    <a:pt x="4438" y="6701"/>
                    <a:pt x="4473" y="6685"/>
                    <a:pt x="4498" y="6660"/>
                  </a:cubicBezTo>
                  <a:cubicBezTo>
                    <a:pt x="4533" y="6625"/>
                    <a:pt x="4550" y="6590"/>
                    <a:pt x="4550" y="6538"/>
                  </a:cubicBezTo>
                  <a:cubicBezTo>
                    <a:pt x="4550" y="6485"/>
                    <a:pt x="4516" y="6450"/>
                    <a:pt x="4481" y="6433"/>
                  </a:cubicBezTo>
                  <a:cubicBezTo>
                    <a:pt x="4463" y="6416"/>
                    <a:pt x="4463" y="6416"/>
                    <a:pt x="4446" y="6416"/>
                  </a:cubicBezTo>
                  <a:lnTo>
                    <a:pt x="4428" y="6416"/>
                  </a:lnTo>
                  <a:cubicBezTo>
                    <a:pt x="4411" y="6398"/>
                    <a:pt x="4376" y="6381"/>
                    <a:pt x="4359" y="6363"/>
                  </a:cubicBezTo>
                  <a:lnTo>
                    <a:pt x="4237" y="6294"/>
                  </a:lnTo>
                  <a:cubicBezTo>
                    <a:pt x="4202" y="6259"/>
                    <a:pt x="4150" y="6241"/>
                    <a:pt x="4115" y="6206"/>
                  </a:cubicBezTo>
                  <a:close/>
                  <a:moveTo>
                    <a:pt x="29978" y="5874"/>
                  </a:moveTo>
                  <a:cubicBezTo>
                    <a:pt x="29829" y="5874"/>
                    <a:pt x="29681" y="6037"/>
                    <a:pt x="29582" y="6137"/>
                  </a:cubicBezTo>
                  <a:cubicBezTo>
                    <a:pt x="29460" y="6224"/>
                    <a:pt x="29320" y="6346"/>
                    <a:pt x="29198" y="6468"/>
                  </a:cubicBezTo>
                  <a:cubicBezTo>
                    <a:pt x="29076" y="6572"/>
                    <a:pt x="28972" y="6677"/>
                    <a:pt x="28850" y="6799"/>
                  </a:cubicBezTo>
                  <a:cubicBezTo>
                    <a:pt x="28780" y="6851"/>
                    <a:pt x="28728" y="6904"/>
                    <a:pt x="28675" y="6956"/>
                  </a:cubicBezTo>
                  <a:cubicBezTo>
                    <a:pt x="28623" y="7026"/>
                    <a:pt x="28571" y="7095"/>
                    <a:pt x="28518" y="7165"/>
                  </a:cubicBezTo>
                  <a:cubicBezTo>
                    <a:pt x="28489" y="7224"/>
                    <a:pt x="28534" y="7295"/>
                    <a:pt x="28591" y="7295"/>
                  </a:cubicBezTo>
                  <a:cubicBezTo>
                    <a:pt x="28601" y="7295"/>
                    <a:pt x="28612" y="7293"/>
                    <a:pt x="28623" y="7287"/>
                  </a:cubicBezTo>
                  <a:cubicBezTo>
                    <a:pt x="28693" y="7252"/>
                    <a:pt x="28780" y="7217"/>
                    <a:pt x="28850" y="7165"/>
                  </a:cubicBezTo>
                  <a:cubicBezTo>
                    <a:pt x="28902" y="7113"/>
                    <a:pt x="28972" y="7078"/>
                    <a:pt x="29024" y="7026"/>
                  </a:cubicBezTo>
                  <a:cubicBezTo>
                    <a:pt x="29163" y="6921"/>
                    <a:pt x="29285" y="6816"/>
                    <a:pt x="29425" y="6712"/>
                  </a:cubicBezTo>
                  <a:lnTo>
                    <a:pt x="29808" y="6398"/>
                  </a:lnTo>
                  <a:cubicBezTo>
                    <a:pt x="29913" y="6311"/>
                    <a:pt x="30105" y="6189"/>
                    <a:pt x="30122" y="6032"/>
                  </a:cubicBezTo>
                  <a:cubicBezTo>
                    <a:pt x="30087" y="5980"/>
                    <a:pt x="30035" y="5927"/>
                    <a:pt x="30000" y="5875"/>
                  </a:cubicBezTo>
                  <a:cubicBezTo>
                    <a:pt x="29993" y="5874"/>
                    <a:pt x="29985" y="5874"/>
                    <a:pt x="29978" y="5874"/>
                  </a:cubicBezTo>
                  <a:close/>
                  <a:moveTo>
                    <a:pt x="30819" y="7148"/>
                  </a:moveTo>
                  <a:lnTo>
                    <a:pt x="30767" y="7183"/>
                  </a:lnTo>
                  <a:cubicBezTo>
                    <a:pt x="30715" y="7217"/>
                    <a:pt x="30662" y="7235"/>
                    <a:pt x="30610" y="7252"/>
                  </a:cubicBezTo>
                  <a:lnTo>
                    <a:pt x="30436" y="7322"/>
                  </a:lnTo>
                  <a:lnTo>
                    <a:pt x="30401" y="7339"/>
                  </a:lnTo>
                  <a:cubicBezTo>
                    <a:pt x="30401" y="7339"/>
                    <a:pt x="30401" y="7357"/>
                    <a:pt x="30384" y="7357"/>
                  </a:cubicBezTo>
                  <a:lnTo>
                    <a:pt x="30366" y="7357"/>
                  </a:lnTo>
                  <a:cubicBezTo>
                    <a:pt x="30331" y="7374"/>
                    <a:pt x="30296" y="7392"/>
                    <a:pt x="30262" y="7392"/>
                  </a:cubicBezTo>
                  <a:cubicBezTo>
                    <a:pt x="30209" y="7427"/>
                    <a:pt x="30192" y="7461"/>
                    <a:pt x="30209" y="7496"/>
                  </a:cubicBezTo>
                  <a:cubicBezTo>
                    <a:pt x="30209" y="7549"/>
                    <a:pt x="30244" y="7566"/>
                    <a:pt x="30296" y="7583"/>
                  </a:cubicBezTo>
                  <a:cubicBezTo>
                    <a:pt x="30436" y="7583"/>
                    <a:pt x="30575" y="7566"/>
                    <a:pt x="30697" y="7531"/>
                  </a:cubicBezTo>
                  <a:cubicBezTo>
                    <a:pt x="30767" y="7496"/>
                    <a:pt x="30837" y="7479"/>
                    <a:pt x="30906" y="7444"/>
                  </a:cubicBezTo>
                  <a:lnTo>
                    <a:pt x="30959" y="7427"/>
                  </a:lnTo>
                  <a:cubicBezTo>
                    <a:pt x="30924" y="7322"/>
                    <a:pt x="30872" y="7235"/>
                    <a:pt x="30819" y="7148"/>
                  </a:cubicBezTo>
                  <a:close/>
                  <a:moveTo>
                    <a:pt x="31377" y="8333"/>
                  </a:moveTo>
                  <a:lnTo>
                    <a:pt x="31273" y="8368"/>
                  </a:lnTo>
                  <a:lnTo>
                    <a:pt x="31081" y="8420"/>
                  </a:lnTo>
                  <a:lnTo>
                    <a:pt x="30715" y="8525"/>
                  </a:lnTo>
                  <a:cubicBezTo>
                    <a:pt x="30601" y="8525"/>
                    <a:pt x="30638" y="8720"/>
                    <a:pt x="30742" y="8720"/>
                  </a:cubicBezTo>
                  <a:cubicBezTo>
                    <a:pt x="30750" y="8720"/>
                    <a:pt x="30758" y="8719"/>
                    <a:pt x="30767" y="8716"/>
                  </a:cubicBezTo>
                  <a:cubicBezTo>
                    <a:pt x="30889" y="8699"/>
                    <a:pt x="31011" y="8682"/>
                    <a:pt x="31133" y="8664"/>
                  </a:cubicBezTo>
                  <a:lnTo>
                    <a:pt x="31325" y="8629"/>
                  </a:lnTo>
                  <a:cubicBezTo>
                    <a:pt x="31377" y="8629"/>
                    <a:pt x="31429" y="8612"/>
                    <a:pt x="31482" y="8612"/>
                  </a:cubicBezTo>
                  <a:lnTo>
                    <a:pt x="31377" y="8333"/>
                  </a:lnTo>
                  <a:close/>
                  <a:moveTo>
                    <a:pt x="2982" y="7496"/>
                  </a:moveTo>
                  <a:lnTo>
                    <a:pt x="2842" y="7688"/>
                  </a:lnTo>
                  <a:cubicBezTo>
                    <a:pt x="2912" y="7758"/>
                    <a:pt x="2999" y="7827"/>
                    <a:pt x="3069" y="7897"/>
                  </a:cubicBezTo>
                  <a:lnTo>
                    <a:pt x="3435" y="8211"/>
                  </a:lnTo>
                  <a:cubicBezTo>
                    <a:pt x="3557" y="8298"/>
                    <a:pt x="3661" y="8420"/>
                    <a:pt x="3766" y="8525"/>
                  </a:cubicBezTo>
                  <a:lnTo>
                    <a:pt x="3940" y="8682"/>
                  </a:lnTo>
                  <a:cubicBezTo>
                    <a:pt x="3993" y="8734"/>
                    <a:pt x="4062" y="8804"/>
                    <a:pt x="4150" y="8856"/>
                  </a:cubicBezTo>
                  <a:cubicBezTo>
                    <a:pt x="4181" y="8872"/>
                    <a:pt x="4216" y="8880"/>
                    <a:pt x="4251" y="8880"/>
                  </a:cubicBezTo>
                  <a:cubicBezTo>
                    <a:pt x="4294" y="8880"/>
                    <a:pt x="4338" y="8867"/>
                    <a:pt x="4376" y="8838"/>
                  </a:cubicBezTo>
                  <a:cubicBezTo>
                    <a:pt x="4446" y="8769"/>
                    <a:pt x="4463" y="8682"/>
                    <a:pt x="4428" y="8594"/>
                  </a:cubicBezTo>
                  <a:cubicBezTo>
                    <a:pt x="4306" y="8472"/>
                    <a:pt x="4184" y="8350"/>
                    <a:pt x="4062" y="8263"/>
                  </a:cubicBezTo>
                  <a:cubicBezTo>
                    <a:pt x="3923" y="8141"/>
                    <a:pt x="3801" y="8037"/>
                    <a:pt x="3661" y="7949"/>
                  </a:cubicBezTo>
                  <a:cubicBezTo>
                    <a:pt x="3522" y="7845"/>
                    <a:pt x="3400" y="7758"/>
                    <a:pt x="3278" y="7671"/>
                  </a:cubicBezTo>
                  <a:cubicBezTo>
                    <a:pt x="3173" y="7601"/>
                    <a:pt x="3086" y="7549"/>
                    <a:pt x="2982" y="7496"/>
                  </a:cubicBezTo>
                  <a:close/>
                  <a:moveTo>
                    <a:pt x="2145" y="8751"/>
                  </a:moveTo>
                  <a:cubicBezTo>
                    <a:pt x="2110" y="8821"/>
                    <a:pt x="2075" y="8891"/>
                    <a:pt x="2040" y="8960"/>
                  </a:cubicBezTo>
                  <a:lnTo>
                    <a:pt x="2075" y="8978"/>
                  </a:lnTo>
                  <a:lnTo>
                    <a:pt x="2093" y="8978"/>
                  </a:lnTo>
                  <a:lnTo>
                    <a:pt x="2162" y="9013"/>
                  </a:lnTo>
                  <a:lnTo>
                    <a:pt x="2215" y="9030"/>
                  </a:lnTo>
                  <a:lnTo>
                    <a:pt x="2250" y="9048"/>
                  </a:lnTo>
                  <a:cubicBezTo>
                    <a:pt x="2284" y="9065"/>
                    <a:pt x="2337" y="9100"/>
                    <a:pt x="2389" y="9117"/>
                  </a:cubicBezTo>
                  <a:cubicBezTo>
                    <a:pt x="2406" y="9135"/>
                    <a:pt x="2424" y="9135"/>
                    <a:pt x="2441" y="9135"/>
                  </a:cubicBezTo>
                  <a:lnTo>
                    <a:pt x="2476" y="9135"/>
                  </a:lnTo>
                  <a:cubicBezTo>
                    <a:pt x="2511" y="9170"/>
                    <a:pt x="2563" y="9170"/>
                    <a:pt x="2598" y="9170"/>
                  </a:cubicBezTo>
                  <a:cubicBezTo>
                    <a:pt x="2633" y="9152"/>
                    <a:pt x="2650" y="9135"/>
                    <a:pt x="2650" y="9100"/>
                  </a:cubicBezTo>
                  <a:cubicBezTo>
                    <a:pt x="2650" y="9082"/>
                    <a:pt x="2633" y="9048"/>
                    <a:pt x="2616" y="9030"/>
                  </a:cubicBezTo>
                  <a:lnTo>
                    <a:pt x="2598" y="8995"/>
                  </a:lnTo>
                  <a:cubicBezTo>
                    <a:pt x="2581" y="8978"/>
                    <a:pt x="2546" y="8943"/>
                    <a:pt x="2528" y="8926"/>
                  </a:cubicBezTo>
                  <a:cubicBezTo>
                    <a:pt x="2476" y="8891"/>
                    <a:pt x="2424" y="8856"/>
                    <a:pt x="2354" y="8838"/>
                  </a:cubicBezTo>
                  <a:cubicBezTo>
                    <a:pt x="2302" y="8821"/>
                    <a:pt x="2267" y="8804"/>
                    <a:pt x="2215" y="8786"/>
                  </a:cubicBezTo>
                  <a:lnTo>
                    <a:pt x="2145" y="8751"/>
                  </a:lnTo>
                  <a:close/>
                  <a:moveTo>
                    <a:pt x="31795" y="9396"/>
                  </a:moveTo>
                  <a:cubicBezTo>
                    <a:pt x="31778" y="9414"/>
                    <a:pt x="31778" y="9414"/>
                    <a:pt x="31761" y="9414"/>
                  </a:cubicBezTo>
                  <a:lnTo>
                    <a:pt x="31691" y="9466"/>
                  </a:lnTo>
                  <a:lnTo>
                    <a:pt x="31604" y="9501"/>
                  </a:lnTo>
                  <a:lnTo>
                    <a:pt x="31551" y="9536"/>
                  </a:lnTo>
                  <a:cubicBezTo>
                    <a:pt x="31499" y="9553"/>
                    <a:pt x="31447" y="9571"/>
                    <a:pt x="31377" y="9588"/>
                  </a:cubicBezTo>
                  <a:lnTo>
                    <a:pt x="31342" y="9588"/>
                  </a:lnTo>
                  <a:lnTo>
                    <a:pt x="31290" y="9605"/>
                  </a:lnTo>
                  <a:lnTo>
                    <a:pt x="31238" y="9623"/>
                  </a:lnTo>
                  <a:cubicBezTo>
                    <a:pt x="31220" y="9640"/>
                    <a:pt x="31203" y="9640"/>
                    <a:pt x="31203" y="9658"/>
                  </a:cubicBezTo>
                  <a:cubicBezTo>
                    <a:pt x="31203" y="9658"/>
                    <a:pt x="31203" y="9675"/>
                    <a:pt x="31185" y="9675"/>
                  </a:cubicBezTo>
                  <a:cubicBezTo>
                    <a:pt x="31151" y="9710"/>
                    <a:pt x="31151" y="9762"/>
                    <a:pt x="31185" y="9815"/>
                  </a:cubicBezTo>
                  <a:cubicBezTo>
                    <a:pt x="31203" y="9832"/>
                    <a:pt x="31220" y="9832"/>
                    <a:pt x="31255" y="9849"/>
                  </a:cubicBezTo>
                  <a:cubicBezTo>
                    <a:pt x="31273" y="9849"/>
                    <a:pt x="31290" y="9867"/>
                    <a:pt x="31325" y="9867"/>
                  </a:cubicBezTo>
                  <a:lnTo>
                    <a:pt x="31412" y="9867"/>
                  </a:lnTo>
                  <a:cubicBezTo>
                    <a:pt x="31482" y="9867"/>
                    <a:pt x="31551" y="9849"/>
                    <a:pt x="31621" y="9832"/>
                  </a:cubicBezTo>
                  <a:cubicBezTo>
                    <a:pt x="31726" y="9797"/>
                    <a:pt x="31813" y="9762"/>
                    <a:pt x="31917" y="9710"/>
                  </a:cubicBezTo>
                  <a:cubicBezTo>
                    <a:pt x="31883" y="9605"/>
                    <a:pt x="31830" y="9501"/>
                    <a:pt x="31795" y="9396"/>
                  </a:cubicBezTo>
                  <a:close/>
                  <a:moveTo>
                    <a:pt x="1605" y="9902"/>
                  </a:moveTo>
                  <a:cubicBezTo>
                    <a:pt x="1570" y="9989"/>
                    <a:pt x="1535" y="10059"/>
                    <a:pt x="1500" y="10146"/>
                  </a:cubicBezTo>
                  <a:lnTo>
                    <a:pt x="1535" y="10146"/>
                  </a:lnTo>
                  <a:lnTo>
                    <a:pt x="1674" y="10198"/>
                  </a:lnTo>
                  <a:lnTo>
                    <a:pt x="1814" y="10250"/>
                  </a:lnTo>
                  <a:lnTo>
                    <a:pt x="1883" y="10268"/>
                  </a:lnTo>
                  <a:cubicBezTo>
                    <a:pt x="1901" y="10285"/>
                    <a:pt x="1918" y="10285"/>
                    <a:pt x="1936" y="10285"/>
                  </a:cubicBezTo>
                  <a:cubicBezTo>
                    <a:pt x="1971" y="10285"/>
                    <a:pt x="1988" y="10285"/>
                    <a:pt x="2023" y="10268"/>
                  </a:cubicBezTo>
                  <a:cubicBezTo>
                    <a:pt x="2110" y="10250"/>
                    <a:pt x="2145" y="10146"/>
                    <a:pt x="2075" y="10076"/>
                  </a:cubicBezTo>
                  <a:cubicBezTo>
                    <a:pt x="2075" y="10059"/>
                    <a:pt x="2058" y="10041"/>
                    <a:pt x="2040" y="10024"/>
                  </a:cubicBezTo>
                  <a:cubicBezTo>
                    <a:pt x="2023" y="10024"/>
                    <a:pt x="1988" y="10006"/>
                    <a:pt x="1971" y="10006"/>
                  </a:cubicBezTo>
                  <a:lnTo>
                    <a:pt x="1901" y="9989"/>
                  </a:lnTo>
                  <a:lnTo>
                    <a:pt x="1761" y="9937"/>
                  </a:lnTo>
                  <a:lnTo>
                    <a:pt x="1622" y="9902"/>
                  </a:lnTo>
                  <a:close/>
                  <a:moveTo>
                    <a:pt x="1162" y="11179"/>
                  </a:moveTo>
                  <a:cubicBezTo>
                    <a:pt x="1156" y="11179"/>
                    <a:pt x="1151" y="11183"/>
                    <a:pt x="1151" y="11192"/>
                  </a:cubicBezTo>
                  <a:cubicBezTo>
                    <a:pt x="1117" y="11244"/>
                    <a:pt x="1099" y="11296"/>
                    <a:pt x="1082" y="11366"/>
                  </a:cubicBezTo>
                  <a:cubicBezTo>
                    <a:pt x="1099" y="11366"/>
                    <a:pt x="1099" y="11366"/>
                    <a:pt x="1117" y="11383"/>
                  </a:cubicBezTo>
                  <a:cubicBezTo>
                    <a:pt x="1134" y="11383"/>
                    <a:pt x="1134" y="11401"/>
                    <a:pt x="1151" y="11401"/>
                  </a:cubicBezTo>
                  <a:lnTo>
                    <a:pt x="1169" y="11401"/>
                  </a:lnTo>
                  <a:lnTo>
                    <a:pt x="1204" y="11418"/>
                  </a:lnTo>
                  <a:lnTo>
                    <a:pt x="1308" y="11453"/>
                  </a:lnTo>
                  <a:lnTo>
                    <a:pt x="1413" y="11471"/>
                  </a:lnTo>
                  <a:lnTo>
                    <a:pt x="1465" y="11488"/>
                  </a:lnTo>
                  <a:lnTo>
                    <a:pt x="1552" y="11488"/>
                  </a:lnTo>
                  <a:cubicBezTo>
                    <a:pt x="1570" y="11488"/>
                    <a:pt x="1605" y="11471"/>
                    <a:pt x="1622" y="11453"/>
                  </a:cubicBezTo>
                  <a:cubicBezTo>
                    <a:pt x="1657" y="11418"/>
                    <a:pt x="1674" y="11349"/>
                    <a:pt x="1657" y="11296"/>
                  </a:cubicBezTo>
                  <a:cubicBezTo>
                    <a:pt x="1639" y="11279"/>
                    <a:pt x="1622" y="11261"/>
                    <a:pt x="1605" y="11244"/>
                  </a:cubicBezTo>
                  <a:cubicBezTo>
                    <a:pt x="1587" y="11227"/>
                    <a:pt x="1552" y="11209"/>
                    <a:pt x="1517" y="11209"/>
                  </a:cubicBezTo>
                  <a:lnTo>
                    <a:pt x="1465" y="11209"/>
                  </a:lnTo>
                  <a:lnTo>
                    <a:pt x="1361" y="11192"/>
                  </a:lnTo>
                  <a:lnTo>
                    <a:pt x="1186" y="11192"/>
                  </a:lnTo>
                  <a:cubicBezTo>
                    <a:pt x="1178" y="11183"/>
                    <a:pt x="1169" y="11179"/>
                    <a:pt x="1162" y="11179"/>
                  </a:cubicBezTo>
                  <a:close/>
                  <a:moveTo>
                    <a:pt x="32179" y="10425"/>
                  </a:moveTo>
                  <a:cubicBezTo>
                    <a:pt x="32109" y="10425"/>
                    <a:pt x="32057" y="10460"/>
                    <a:pt x="32022" y="10512"/>
                  </a:cubicBezTo>
                  <a:cubicBezTo>
                    <a:pt x="32005" y="10529"/>
                    <a:pt x="31952" y="10564"/>
                    <a:pt x="31917" y="10564"/>
                  </a:cubicBezTo>
                  <a:cubicBezTo>
                    <a:pt x="31830" y="10582"/>
                    <a:pt x="31761" y="10599"/>
                    <a:pt x="31673" y="10634"/>
                  </a:cubicBezTo>
                  <a:cubicBezTo>
                    <a:pt x="31499" y="10686"/>
                    <a:pt x="31325" y="10756"/>
                    <a:pt x="31151" y="10843"/>
                  </a:cubicBezTo>
                  <a:cubicBezTo>
                    <a:pt x="30819" y="11000"/>
                    <a:pt x="30540" y="11244"/>
                    <a:pt x="30349" y="11540"/>
                  </a:cubicBezTo>
                  <a:cubicBezTo>
                    <a:pt x="30306" y="11597"/>
                    <a:pt x="30344" y="11676"/>
                    <a:pt x="30407" y="11676"/>
                  </a:cubicBezTo>
                  <a:cubicBezTo>
                    <a:pt x="30421" y="11676"/>
                    <a:pt x="30437" y="11672"/>
                    <a:pt x="30453" y="11662"/>
                  </a:cubicBezTo>
                  <a:cubicBezTo>
                    <a:pt x="30610" y="11575"/>
                    <a:pt x="30750" y="11453"/>
                    <a:pt x="30889" y="11366"/>
                  </a:cubicBezTo>
                  <a:cubicBezTo>
                    <a:pt x="31046" y="11261"/>
                    <a:pt x="31220" y="11174"/>
                    <a:pt x="31395" y="11087"/>
                  </a:cubicBezTo>
                  <a:cubicBezTo>
                    <a:pt x="31551" y="11017"/>
                    <a:pt x="31726" y="10948"/>
                    <a:pt x="31900" y="10913"/>
                  </a:cubicBezTo>
                  <a:cubicBezTo>
                    <a:pt x="32039" y="10895"/>
                    <a:pt x="32179" y="10826"/>
                    <a:pt x="32284" y="10704"/>
                  </a:cubicBezTo>
                  <a:cubicBezTo>
                    <a:pt x="32249" y="10634"/>
                    <a:pt x="32214" y="10547"/>
                    <a:pt x="32196" y="10477"/>
                  </a:cubicBezTo>
                  <a:cubicBezTo>
                    <a:pt x="32196" y="10460"/>
                    <a:pt x="32179" y="10442"/>
                    <a:pt x="32179" y="10425"/>
                  </a:cubicBezTo>
                  <a:close/>
                  <a:moveTo>
                    <a:pt x="32597" y="11610"/>
                  </a:moveTo>
                  <a:cubicBezTo>
                    <a:pt x="32545" y="11627"/>
                    <a:pt x="32493" y="11645"/>
                    <a:pt x="32458" y="11662"/>
                  </a:cubicBezTo>
                  <a:lnTo>
                    <a:pt x="32388" y="11680"/>
                  </a:lnTo>
                  <a:lnTo>
                    <a:pt x="32371" y="11697"/>
                  </a:lnTo>
                  <a:cubicBezTo>
                    <a:pt x="32353" y="11697"/>
                    <a:pt x="32336" y="11715"/>
                    <a:pt x="32318" y="11732"/>
                  </a:cubicBezTo>
                  <a:cubicBezTo>
                    <a:pt x="32266" y="11784"/>
                    <a:pt x="32301" y="11889"/>
                    <a:pt x="32388" y="11889"/>
                  </a:cubicBezTo>
                  <a:lnTo>
                    <a:pt x="32528" y="11889"/>
                  </a:lnTo>
                  <a:lnTo>
                    <a:pt x="32650" y="11871"/>
                  </a:lnTo>
                  <a:lnTo>
                    <a:pt x="32737" y="11871"/>
                  </a:lnTo>
                  <a:lnTo>
                    <a:pt x="32632" y="11610"/>
                  </a:lnTo>
                  <a:close/>
                  <a:moveTo>
                    <a:pt x="32946" y="12482"/>
                  </a:moveTo>
                  <a:lnTo>
                    <a:pt x="32876" y="12516"/>
                  </a:lnTo>
                  <a:lnTo>
                    <a:pt x="32737" y="12586"/>
                  </a:lnTo>
                  <a:lnTo>
                    <a:pt x="32597" y="12638"/>
                  </a:lnTo>
                  <a:lnTo>
                    <a:pt x="32528" y="12673"/>
                  </a:lnTo>
                  <a:lnTo>
                    <a:pt x="32493" y="12691"/>
                  </a:lnTo>
                  <a:lnTo>
                    <a:pt x="32458" y="12708"/>
                  </a:lnTo>
                  <a:cubicBezTo>
                    <a:pt x="32440" y="12708"/>
                    <a:pt x="32423" y="12708"/>
                    <a:pt x="32423" y="12726"/>
                  </a:cubicBezTo>
                  <a:cubicBezTo>
                    <a:pt x="32353" y="12760"/>
                    <a:pt x="32388" y="12865"/>
                    <a:pt x="32458" y="12865"/>
                  </a:cubicBezTo>
                  <a:cubicBezTo>
                    <a:pt x="32458" y="12882"/>
                    <a:pt x="32475" y="12882"/>
                    <a:pt x="32493" y="12882"/>
                  </a:cubicBezTo>
                  <a:lnTo>
                    <a:pt x="32667" y="12882"/>
                  </a:lnTo>
                  <a:cubicBezTo>
                    <a:pt x="32719" y="12882"/>
                    <a:pt x="32772" y="12865"/>
                    <a:pt x="32824" y="12848"/>
                  </a:cubicBezTo>
                  <a:cubicBezTo>
                    <a:pt x="32876" y="12848"/>
                    <a:pt x="32928" y="12830"/>
                    <a:pt x="32981" y="12813"/>
                  </a:cubicBezTo>
                  <a:cubicBezTo>
                    <a:pt x="33016" y="12813"/>
                    <a:pt x="33051" y="12795"/>
                    <a:pt x="33085" y="12778"/>
                  </a:cubicBezTo>
                  <a:cubicBezTo>
                    <a:pt x="33051" y="12691"/>
                    <a:pt x="33016" y="12586"/>
                    <a:pt x="32963" y="12482"/>
                  </a:cubicBezTo>
                  <a:close/>
                  <a:moveTo>
                    <a:pt x="750" y="12621"/>
                  </a:moveTo>
                  <a:cubicBezTo>
                    <a:pt x="733" y="12691"/>
                    <a:pt x="716" y="12760"/>
                    <a:pt x="698" y="12830"/>
                  </a:cubicBezTo>
                  <a:cubicBezTo>
                    <a:pt x="733" y="12848"/>
                    <a:pt x="785" y="12882"/>
                    <a:pt x="820" y="12900"/>
                  </a:cubicBezTo>
                  <a:cubicBezTo>
                    <a:pt x="907" y="12935"/>
                    <a:pt x="994" y="12970"/>
                    <a:pt x="1082" y="13005"/>
                  </a:cubicBezTo>
                  <a:cubicBezTo>
                    <a:pt x="1256" y="13074"/>
                    <a:pt x="1430" y="13127"/>
                    <a:pt x="1605" y="13161"/>
                  </a:cubicBezTo>
                  <a:cubicBezTo>
                    <a:pt x="1971" y="13249"/>
                    <a:pt x="2354" y="13301"/>
                    <a:pt x="2720" y="13336"/>
                  </a:cubicBezTo>
                  <a:cubicBezTo>
                    <a:pt x="2726" y="13336"/>
                    <a:pt x="2732" y="13336"/>
                    <a:pt x="2738" y="13336"/>
                  </a:cubicBezTo>
                  <a:cubicBezTo>
                    <a:pt x="3000" y="13336"/>
                    <a:pt x="3011" y="12952"/>
                    <a:pt x="2755" y="12935"/>
                  </a:cubicBezTo>
                  <a:cubicBezTo>
                    <a:pt x="2389" y="12917"/>
                    <a:pt x="2040" y="12882"/>
                    <a:pt x="1692" y="12813"/>
                  </a:cubicBezTo>
                  <a:cubicBezTo>
                    <a:pt x="1517" y="12778"/>
                    <a:pt x="1343" y="12743"/>
                    <a:pt x="1186" y="12708"/>
                  </a:cubicBezTo>
                  <a:cubicBezTo>
                    <a:pt x="1082" y="12673"/>
                    <a:pt x="994" y="12656"/>
                    <a:pt x="907" y="12638"/>
                  </a:cubicBezTo>
                  <a:cubicBezTo>
                    <a:pt x="855" y="12638"/>
                    <a:pt x="803" y="12621"/>
                    <a:pt x="750" y="12621"/>
                  </a:cubicBezTo>
                  <a:close/>
                  <a:moveTo>
                    <a:pt x="489" y="13824"/>
                  </a:moveTo>
                  <a:lnTo>
                    <a:pt x="489" y="13841"/>
                  </a:lnTo>
                  <a:cubicBezTo>
                    <a:pt x="472" y="13911"/>
                    <a:pt x="472" y="13981"/>
                    <a:pt x="454" y="14050"/>
                  </a:cubicBezTo>
                  <a:lnTo>
                    <a:pt x="489" y="14050"/>
                  </a:lnTo>
                  <a:lnTo>
                    <a:pt x="559" y="14068"/>
                  </a:lnTo>
                  <a:lnTo>
                    <a:pt x="681" y="14068"/>
                  </a:lnTo>
                  <a:cubicBezTo>
                    <a:pt x="733" y="14068"/>
                    <a:pt x="768" y="14033"/>
                    <a:pt x="768" y="13981"/>
                  </a:cubicBezTo>
                  <a:cubicBezTo>
                    <a:pt x="768" y="13911"/>
                    <a:pt x="698" y="13876"/>
                    <a:pt x="646" y="13841"/>
                  </a:cubicBezTo>
                  <a:cubicBezTo>
                    <a:pt x="594" y="13841"/>
                    <a:pt x="559" y="13824"/>
                    <a:pt x="506" y="13824"/>
                  </a:cubicBezTo>
                  <a:close/>
                  <a:moveTo>
                    <a:pt x="541" y="14706"/>
                  </a:moveTo>
                  <a:cubicBezTo>
                    <a:pt x="528" y="14706"/>
                    <a:pt x="517" y="14708"/>
                    <a:pt x="506" y="14713"/>
                  </a:cubicBezTo>
                  <a:lnTo>
                    <a:pt x="315" y="14713"/>
                  </a:lnTo>
                  <a:cubicBezTo>
                    <a:pt x="315" y="14782"/>
                    <a:pt x="297" y="14870"/>
                    <a:pt x="280" y="14939"/>
                  </a:cubicBezTo>
                  <a:lnTo>
                    <a:pt x="332" y="14939"/>
                  </a:lnTo>
                  <a:cubicBezTo>
                    <a:pt x="367" y="14939"/>
                    <a:pt x="394" y="14947"/>
                    <a:pt x="419" y="14947"/>
                  </a:cubicBezTo>
                  <a:cubicBezTo>
                    <a:pt x="431" y="14947"/>
                    <a:pt x="442" y="14945"/>
                    <a:pt x="454" y="14939"/>
                  </a:cubicBezTo>
                  <a:lnTo>
                    <a:pt x="541" y="14939"/>
                  </a:lnTo>
                  <a:cubicBezTo>
                    <a:pt x="594" y="14939"/>
                    <a:pt x="628" y="14922"/>
                    <a:pt x="646" y="14887"/>
                  </a:cubicBezTo>
                  <a:cubicBezTo>
                    <a:pt x="681" y="14835"/>
                    <a:pt x="681" y="14765"/>
                    <a:pt x="628" y="14730"/>
                  </a:cubicBezTo>
                  <a:cubicBezTo>
                    <a:pt x="604" y="14718"/>
                    <a:pt x="570" y="14706"/>
                    <a:pt x="541" y="14706"/>
                  </a:cubicBezTo>
                  <a:close/>
                  <a:moveTo>
                    <a:pt x="374" y="15732"/>
                  </a:moveTo>
                  <a:cubicBezTo>
                    <a:pt x="350" y="15732"/>
                    <a:pt x="323" y="15741"/>
                    <a:pt x="297" y="15759"/>
                  </a:cubicBezTo>
                  <a:lnTo>
                    <a:pt x="280" y="15759"/>
                  </a:lnTo>
                  <a:cubicBezTo>
                    <a:pt x="245" y="15759"/>
                    <a:pt x="193" y="15776"/>
                    <a:pt x="158" y="15776"/>
                  </a:cubicBezTo>
                  <a:lnTo>
                    <a:pt x="140" y="15968"/>
                  </a:lnTo>
                  <a:lnTo>
                    <a:pt x="175" y="15968"/>
                  </a:lnTo>
                  <a:cubicBezTo>
                    <a:pt x="228" y="15985"/>
                    <a:pt x="262" y="15985"/>
                    <a:pt x="315" y="15985"/>
                  </a:cubicBezTo>
                  <a:lnTo>
                    <a:pt x="384" y="15968"/>
                  </a:lnTo>
                  <a:cubicBezTo>
                    <a:pt x="437" y="15968"/>
                    <a:pt x="472" y="15933"/>
                    <a:pt x="489" y="15881"/>
                  </a:cubicBezTo>
                  <a:cubicBezTo>
                    <a:pt x="506" y="15828"/>
                    <a:pt x="489" y="15776"/>
                    <a:pt x="437" y="15759"/>
                  </a:cubicBezTo>
                  <a:cubicBezTo>
                    <a:pt x="419" y="15741"/>
                    <a:pt x="397" y="15732"/>
                    <a:pt x="374" y="15732"/>
                  </a:cubicBezTo>
                  <a:close/>
                  <a:moveTo>
                    <a:pt x="2354" y="16822"/>
                  </a:moveTo>
                  <a:cubicBezTo>
                    <a:pt x="1936" y="16822"/>
                    <a:pt x="1517" y="16839"/>
                    <a:pt x="1099" y="16839"/>
                  </a:cubicBezTo>
                  <a:cubicBezTo>
                    <a:pt x="890" y="16839"/>
                    <a:pt x="681" y="16857"/>
                    <a:pt x="472" y="16874"/>
                  </a:cubicBezTo>
                  <a:cubicBezTo>
                    <a:pt x="426" y="16869"/>
                    <a:pt x="380" y="16867"/>
                    <a:pt x="334" y="16867"/>
                  </a:cubicBezTo>
                  <a:cubicBezTo>
                    <a:pt x="224" y="16867"/>
                    <a:pt x="117" y="16879"/>
                    <a:pt x="18" y="16892"/>
                  </a:cubicBezTo>
                  <a:cubicBezTo>
                    <a:pt x="18" y="16979"/>
                    <a:pt x="18" y="17066"/>
                    <a:pt x="1" y="17136"/>
                  </a:cubicBezTo>
                  <a:cubicBezTo>
                    <a:pt x="140" y="17171"/>
                    <a:pt x="280" y="17171"/>
                    <a:pt x="437" y="17171"/>
                  </a:cubicBezTo>
                  <a:lnTo>
                    <a:pt x="1064" y="17171"/>
                  </a:lnTo>
                  <a:cubicBezTo>
                    <a:pt x="1483" y="17171"/>
                    <a:pt x="1901" y="17171"/>
                    <a:pt x="2319" y="17136"/>
                  </a:cubicBezTo>
                  <a:cubicBezTo>
                    <a:pt x="2546" y="17136"/>
                    <a:pt x="2563" y="16822"/>
                    <a:pt x="2354" y="16822"/>
                  </a:cubicBezTo>
                  <a:close/>
                  <a:moveTo>
                    <a:pt x="17156" y="13100"/>
                  </a:moveTo>
                  <a:cubicBezTo>
                    <a:pt x="16362" y="13100"/>
                    <a:pt x="15582" y="13311"/>
                    <a:pt x="14887" y="13702"/>
                  </a:cubicBezTo>
                  <a:cubicBezTo>
                    <a:pt x="14085" y="14190"/>
                    <a:pt x="13475" y="14922"/>
                    <a:pt x="13127" y="15793"/>
                  </a:cubicBezTo>
                  <a:cubicBezTo>
                    <a:pt x="12830" y="16473"/>
                    <a:pt x="12726" y="17223"/>
                    <a:pt x="12813" y="17955"/>
                  </a:cubicBezTo>
                  <a:lnTo>
                    <a:pt x="13022" y="17920"/>
                  </a:lnTo>
                  <a:lnTo>
                    <a:pt x="13109" y="17903"/>
                  </a:lnTo>
                  <a:cubicBezTo>
                    <a:pt x="13057" y="17345"/>
                    <a:pt x="13109" y="16787"/>
                    <a:pt x="13266" y="16247"/>
                  </a:cubicBezTo>
                  <a:cubicBezTo>
                    <a:pt x="13528" y="15410"/>
                    <a:pt x="14033" y="14678"/>
                    <a:pt x="14730" y="14155"/>
                  </a:cubicBezTo>
                  <a:cubicBezTo>
                    <a:pt x="15430" y="13643"/>
                    <a:pt x="16293" y="13394"/>
                    <a:pt x="17156" y="13394"/>
                  </a:cubicBezTo>
                  <a:cubicBezTo>
                    <a:pt x="18057" y="13394"/>
                    <a:pt x="18960" y="13665"/>
                    <a:pt x="19681" y="14190"/>
                  </a:cubicBezTo>
                  <a:cubicBezTo>
                    <a:pt x="20151" y="14538"/>
                    <a:pt x="20535" y="14957"/>
                    <a:pt x="20814" y="15462"/>
                  </a:cubicBezTo>
                  <a:cubicBezTo>
                    <a:pt x="20953" y="15689"/>
                    <a:pt x="21058" y="15933"/>
                    <a:pt x="21162" y="16177"/>
                  </a:cubicBezTo>
                  <a:lnTo>
                    <a:pt x="21476" y="16125"/>
                  </a:lnTo>
                  <a:cubicBezTo>
                    <a:pt x="21215" y="15393"/>
                    <a:pt x="20779" y="14748"/>
                    <a:pt x="20204" y="14242"/>
                  </a:cubicBezTo>
                  <a:cubicBezTo>
                    <a:pt x="19489" y="13615"/>
                    <a:pt x="18583" y="13214"/>
                    <a:pt x="17624" y="13127"/>
                  </a:cubicBezTo>
                  <a:lnTo>
                    <a:pt x="17641" y="13127"/>
                  </a:lnTo>
                  <a:cubicBezTo>
                    <a:pt x="17479" y="13109"/>
                    <a:pt x="17317" y="13100"/>
                    <a:pt x="17156" y="13100"/>
                  </a:cubicBezTo>
                  <a:close/>
                  <a:moveTo>
                    <a:pt x="297" y="18147"/>
                  </a:moveTo>
                  <a:cubicBezTo>
                    <a:pt x="228" y="18182"/>
                    <a:pt x="140" y="18199"/>
                    <a:pt x="88" y="18234"/>
                  </a:cubicBezTo>
                  <a:lnTo>
                    <a:pt x="1" y="18251"/>
                  </a:lnTo>
                  <a:cubicBezTo>
                    <a:pt x="1" y="18338"/>
                    <a:pt x="1" y="18408"/>
                    <a:pt x="18" y="18478"/>
                  </a:cubicBezTo>
                  <a:lnTo>
                    <a:pt x="140" y="18478"/>
                  </a:lnTo>
                  <a:cubicBezTo>
                    <a:pt x="210" y="18478"/>
                    <a:pt x="297" y="18460"/>
                    <a:pt x="367" y="18460"/>
                  </a:cubicBezTo>
                  <a:cubicBezTo>
                    <a:pt x="573" y="18445"/>
                    <a:pt x="534" y="18155"/>
                    <a:pt x="368" y="18155"/>
                  </a:cubicBezTo>
                  <a:cubicBezTo>
                    <a:pt x="351" y="18155"/>
                    <a:pt x="334" y="18158"/>
                    <a:pt x="315" y="18164"/>
                  </a:cubicBezTo>
                  <a:lnTo>
                    <a:pt x="297" y="18147"/>
                  </a:lnTo>
                  <a:close/>
                  <a:moveTo>
                    <a:pt x="16856" y="4571"/>
                  </a:moveTo>
                  <a:cubicBezTo>
                    <a:pt x="14672" y="4571"/>
                    <a:pt x="12521" y="5136"/>
                    <a:pt x="10599" y="6224"/>
                  </a:cubicBezTo>
                  <a:cubicBezTo>
                    <a:pt x="8438" y="7444"/>
                    <a:pt x="6712" y="9309"/>
                    <a:pt x="5631" y="11558"/>
                  </a:cubicBezTo>
                  <a:cubicBezTo>
                    <a:pt x="4568" y="13789"/>
                    <a:pt x="4202" y="16282"/>
                    <a:pt x="4550" y="18722"/>
                  </a:cubicBezTo>
                  <a:cubicBezTo>
                    <a:pt x="4585" y="19036"/>
                    <a:pt x="4655" y="19332"/>
                    <a:pt x="4725" y="19646"/>
                  </a:cubicBezTo>
                  <a:lnTo>
                    <a:pt x="4917" y="19611"/>
                  </a:lnTo>
                  <a:cubicBezTo>
                    <a:pt x="4428" y="17240"/>
                    <a:pt x="4638" y="14800"/>
                    <a:pt x="5509" y="12551"/>
                  </a:cubicBezTo>
                  <a:cubicBezTo>
                    <a:pt x="6398" y="10268"/>
                    <a:pt x="7967" y="8333"/>
                    <a:pt x="10006" y="6973"/>
                  </a:cubicBezTo>
                  <a:cubicBezTo>
                    <a:pt x="12022" y="5630"/>
                    <a:pt x="14412" y="4899"/>
                    <a:pt x="16841" y="4899"/>
                  </a:cubicBezTo>
                  <a:cubicBezTo>
                    <a:pt x="16869" y="4899"/>
                    <a:pt x="16898" y="4899"/>
                    <a:pt x="16927" y="4899"/>
                  </a:cubicBezTo>
                  <a:cubicBezTo>
                    <a:pt x="18286" y="4951"/>
                    <a:pt x="19646" y="5160"/>
                    <a:pt x="20971" y="5527"/>
                  </a:cubicBezTo>
                  <a:cubicBezTo>
                    <a:pt x="22261" y="5875"/>
                    <a:pt x="23603" y="6276"/>
                    <a:pt x="24631" y="7183"/>
                  </a:cubicBezTo>
                  <a:cubicBezTo>
                    <a:pt x="25172" y="7671"/>
                    <a:pt x="25660" y="8211"/>
                    <a:pt x="26130" y="8786"/>
                  </a:cubicBezTo>
                  <a:cubicBezTo>
                    <a:pt x="26636" y="9379"/>
                    <a:pt x="27106" y="10006"/>
                    <a:pt x="27525" y="10669"/>
                  </a:cubicBezTo>
                  <a:cubicBezTo>
                    <a:pt x="28274" y="11837"/>
                    <a:pt x="28832" y="13109"/>
                    <a:pt x="29146" y="14469"/>
                  </a:cubicBezTo>
                  <a:cubicBezTo>
                    <a:pt x="29233" y="14434"/>
                    <a:pt x="29320" y="14416"/>
                    <a:pt x="29407" y="14399"/>
                  </a:cubicBezTo>
                  <a:cubicBezTo>
                    <a:pt x="28850" y="11819"/>
                    <a:pt x="27263" y="9553"/>
                    <a:pt x="25485" y="7618"/>
                  </a:cubicBezTo>
                  <a:cubicBezTo>
                    <a:pt x="25032" y="7113"/>
                    <a:pt x="24509" y="6660"/>
                    <a:pt x="23934" y="6311"/>
                  </a:cubicBezTo>
                  <a:cubicBezTo>
                    <a:pt x="23359" y="5980"/>
                    <a:pt x="22731" y="5718"/>
                    <a:pt x="22104" y="5527"/>
                  </a:cubicBezTo>
                  <a:cubicBezTo>
                    <a:pt x="20761" y="5073"/>
                    <a:pt x="19384" y="4777"/>
                    <a:pt x="17972" y="4620"/>
                  </a:cubicBezTo>
                  <a:cubicBezTo>
                    <a:pt x="17600" y="4587"/>
                    <a:pt x="17227" y="4571"/>
                    <a:pt x="16856" y="4571"/>
                  </a:cubicBezTo>
                  <a:close/>
                  <a:moveTo>
                    <a:pt x="489" y="19524"/>
                  </a:moveTo>
                  <a:cubicBezTo>
                    <a:pt x="437" y="19524"/>
                    <a:pt x="384" y="19524"/>
                    <a:pt x="332" y="19541"/>
                  </a:cubicBezTo>
                  <a:lnTo>
                    <a:pt x="210" y="19576"/>
                  </a:lnTo>
                  <a:lnTo>
                    <a:pt x="158" y="19593"/>
                  </a:lnTo>
                  <a:cubicBezTo>
                    <a:pt x="175" y="19698"/>
                    <a:pt x="193" y="19785"/>
                    <a:pt x="210" y="19872"/>
                  </a:cubicBezTo>
                  <a:lnTo>
                    <a:pt x="280" y="19872"/>
                  </a:lnTo>
                  <a:lnTo>
                    <a:pt x="402" y="19855"/>
                  </a:lnTo>
                  <a:cubicBezTo>
                    <a:pt x="454" y="19855"/>
                    <a:pt x="506" y="19838"/>
                    <a:pt x="541" y="19820"/>
                  </a:cubicBezTo>
                  <a:cubicBezTo>
                    <a:pt x="576" y="19803"/>
                    <a:pt x="594" y="19785"/>
                    <a:pt x="611" y="19750"/>
                  </a:cubicBezTo>
                  <a:cubicBezTo>
                    <a:pt x="628" y="19715"/>
                    <a:pt x="628" y="19681"/>
                    <a:pt x="628" y="19646"/>
                  </a:cubicBezTo>
                  <a:cubicBezTo>
                    <a:pt x="628" y="19628"/>
                    <a:pt x="611" y="19593"/>
                    <a:pt x="594" y="19576"/>
                  </a:cubicBezTo>
                  <a:cubicBezTo>
                    <a:pt x="559" y="19541"/>
                    <a:pt x="524" y="19524"/>
                    <a:pt x="489" y="195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7"/>
          <p:cNvGrpSpPr/>
          <p:nvPr/>
        </p:nvGrpSpPr>
        <p:grpSpPr>
          <a:xfrm rot="-6864609">
            <a:off x="6929406" y="988064"/>
            <a:ext cx="2610131" cy="682917"/>
            <a:chOff x="6637390" y="3260496"/>
            <a:chExt cx="1806226" cy="472583"/>
          </a:xfrm>
        </p:grpSpPr>
        <p:sp>
          <p:nvSpPr>
            <p:cNvPr id="805" name="Google Shape;805;p7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7"/>
          <p:cNvGrpSpPr/>
          <p:nvPr/>
        </p:nvGrpSpPr>
        <p:grpSpPr>
          <a:xfrm>
            <a:off x="-1" y="4055581"/>
            <a:ext cx="714596" cy="1096238"/>
            <a:chOff x="4586061" y="559056"/>
            <a:chExt cx="407015" cy="624388"/>
          </a:xfrm>
        </p:grpSpPr>
        <p:sp>
          <p:nvSpPr>
            <p:cNvPr id="829" name="Google Shape;829;p7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9" name="Google Shape;839;p7"/>
          <p:cNvSpPr/>
          <p:nvPr/>
        </p:nvSpPr>
        <p:spPr>
          <a:xfrm rot="10800000" flipH="1">
            <a:off x="764238" y="1005316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7"/>
          <p:cNvSpPr/>
          <p:nvPr/>
        </p:nvSpPr>
        <p:spPr>
          <a:xfrm rot="10800000" flipH="1">
            <a:off x="601737" y="676182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7"/>
          <p:cNvSpPr/>
          <p:nvPr/>
        </p:nvSpPr>
        <p:spPr>
          <a:xfrm rot="10800000" flipH="1">
            <a:off x="8233627" y="4643225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7"/>
          <p:cNvSpPr/>
          <p:nvPr/>
        </p:nvSpPr>
        <p:spPr>
          <a:xfrm rot="10800000" flipH="1">
            <a:off x="7590552" y="4643225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8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846" name="Google Shape;846;p8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8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870" name="Google Shape;870;p8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" name="Google Shape;878;p8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879" name="Google Shape;879;p8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8"/>
          <p:cNvSpPr/>
          <p:nvPr/>
        </p:nvSpPr>
        <p:spPr>
          <a:xfrm>
            <a:off x="6886138" y="80468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8"/>
          <p:cNvSpPr/>
          <p:nvPr/>
        </p:nvSpPr>
        <p:spPr>
          <a:xfrm>
            <a:off x="7364758" y="113383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8"/>
          <p:cNvSpPr/>
          <p:nvPr/>
        </p:nvSpPr>
        <p:spPr>
          <a:xfrm>
            <a:off x="6723637" y="11338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8"/>
          <p:cNvSpPr/>
          <p:nvPr/>
        </p:nvSpPr>
        <p:spPr>
          <a:xfrm>
            <a:off x="1475063" y="389893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8"/>
          <p:cNvSpPr/>
          <p:nvPr/>
        </p:nvSpPr>
        <p:spPr>
          <a:xfrm>
            <a:off x="1107787" y="42210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8"/>
          <p:cNvSpPr txBox="1">
            <a:spLocks noGrp="1"/>
          </p:cNvSpPr>
          <p:nvPr>
            <p:ph type="body" idx="1"/>
          </p:nvPr>
        </p:nvSpPr>
        <p:spPr>
          <a:xfrm>
            <a:off x="1895850" y="1851325"/>
            <a:ext cx="5352300" cy="20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96" name="Google Shape;896;p8"/>
          <p:cNvGrpSpPr/>
          <p:nvPr/>
        </p:nvGrpSpPr>
        <p:grpSpPr>
          <a:xfrm rot="-9606271">
            <a:off x="7101644" y="2851428"/>
            <a:ext cx="533526" cy="1860630"/>
            <a:chOff x="7789850" y="3041648"/>
            <a:chExt cx="533534" cy="1860660"/>
          </a:xfrm>
        </p:grpSpPr>
        <p:sp>
          <p:nvSpPr>
            <p:cNvPr id="897" name="Google Shape;897;p8"/>
            <p:cNvSpPr/>
            <p:nvPr/>
          </p:nvSpPr>
          <p:spPr>
            <a:xfrm flipH="1">
              <a:off x="7789850" y="3082431"/>
              <a:ext cx="465183" cy="1819877"/>
            </a:xfrm>
            <a:custGeom>
              <a:avLst/>
              <a:gdLst/>
              <a:ahLst/>
              <a:cxnLst/>
              <a:rect l="l" t="t" r="r" b="b"/>
              <a:pathLst>
                <a:path w="7357" h="28783" extrusionOk="0">
                  <a:moveTo>
                    <a:pt x="1146" y="1"/>
                  </a:moveTo>
                  <a:cubicBezTo>
                    <a:pt x="1113" y="1"/>
                    <a:pt x="1087" y="27"/>
                    <a:pt x="1098" y="61"/>
                  </a:cubicBezTo>
                  <a:cubicBezTo>
                    <a:pt x="907" y="358"/>
                    <a:pt x="767" y="672"/>
                    <a:pt x="680" y="1003"/>
                  </a:cubicBezTo>
                  <a:cubicBezTo>
                    <a:pt x="628" y="1177"/>
                    <a:pt x="576" y="1369"/>
                    <a:pt x="541" y="1543"/>
                  </a:cubicBezTo>
                  <a:cubicBezTo>
                    <a:pt x="471" y="1805"/>
                    <a:pt x="384" y="2066"/>
                    <a:pt x="279" y="2310"/>
                  </a:cubicBezTo>
                  <a:cubicBezTo>
                    <a:pt x="227" y="2467"/>
                    <a:pt x="157" y="2589"/>
                    <a:pt x="105" y="2746"/>
                  </a:cubicBezTo>
                  <a:cubicBezTo>
                    <a:pt x="53" y="2885"/>
                    <a:pt x="53" y="3025"/>
                    <a:pt x="0" y="3182"/>
                  </a:cubicBezTo>
                  <a:cubicBezTo>
                    <a:pt x="0" y="3216"/>
                    <a:pt x="18" y="3251"/>
                    <a:pt x="35" y="3269"/>
                  </a:cubicBezTo>
                  <a:cubicBezTo>
                    <a:pt x="35" y="3304"/>
                    <a:pt x="53" y="3321"/>
                    <a:pt x="70" y="3339"/>
                  </a:cubicBezTo>
                  <a:cubicBezTo>
                    <a:pt x="157" y="4750"/>
                    <a:pt x="401" y="6162"/>
                    <a:pt x="593" y="7574"/>
                  </a:cubicBezTo>
                  <a:cubicBezTo>
                    <a:pt x="785" y="8986"/>
                    <a:pt x="1011" y="10398"/>
                    <a:pt x="1238" y="11827"/>
                  </a:cubicBezTo>
                  <a:cubicBezTo>
                    <a:pt x="1709" y="14616"/>
                    <a:pt x="2266" y="17405"/>
                    <a:pt x="2789" y="20194"/>
                  </a:cubicBezTo>
                  <a:cubicBezTo>
                    <a:pt x="3068" y="21763"/>
                    <a:pt x="3347" y="23367"/>
                    <a:pt x="3504" y="24971"/>
                  </a:cubicBezTo>
                  <a:cubicBezTo>
                    <a:pt x="3504" y="24988"/>
                    <a:pt x="3521" y="25005"/>
                    <a:pt x="3539" y="25023"/>
                  </a:cubicBezTo>
                  <a:cubicBezTo>
                    <a:pt x="3487" y="25023"/>
                    <a:pt x="3452" y="25075"/>
                    <a:pt x="3469" y="25110"/>
                  </a:cubicBezTo>
                  <a:lnTo>
                    <a:pt x="3469" y="25127"/>
                  </a:lnTo>
                  <a:lnTo>
                    <a:pt x="3504" y="25389"/>
                  </a:lnTo>
                  <a:lnTo>
                    <a:pt x="3382" y="25406"/>
                  </a:lnTo>
                  <a:cubicBezTo>
                    <a:pt x="3283" y="25423"/>
                    <a:pt x="3293" y="25565"/>
                    <a:pt x="3384" y="25565"/>
                  </a:cubicBezTo>
                  <a:cubicBezTo>
                    <a:pt x="3389" y="25565"/>
                    <a:pt x="3394" y="25564"/>
                    <a:pt x="3399" y="25563"/>
                  </a:cubicBezTo>
                  <a:lnTo>
                    <a:pt x="3539" y="25546"/>
                  </a:lnTo>
                  <a:cubicBezTo>
                    <a:pt x="3574" y="25720"/>
                    <a:pt x="3591" y="25877"/>
                    <a:pt x="3626" y="26051"/>
                  </a:cubicBezTo>
                  <a:cubicBezTo>
                    <a:pt x="3556" y="26069"/>
                    <a:pt x="3487" y="26086"/>
                    <a:pt x="3417" y="26121"/>
                  </a:cubicBezTo>
                  <a:cubicBezTo>
                    <a:pt x="3347" y="26138"/>
                    <a:pt x="3382" y="26226"/>
                    <a:pt x="3452" y="26226"/>
                  </a:cubicBezTo>
                  <a:cubicBezTo>
                    <a:pt x="3504" y="26226"/>
                    <a:pt x="3591" y="26208"/>
                    <a:pt x="3661" y="26208"/>
                  </a:cubicBezTo>
                  <a:lnTo>
                    <a:pt x="3731" y="26644"/>
                  </a:lnTo>
                  <a:lnTo>
                    <a:pt x="3626" y="26661"/>
                  </a:lnTo>
                  <a:cubicBezTo>
                    <a:pt x="3521" y="26679"/>
                    <a:pt x="3539" y="26818"/>
                    <a:pt x="3643" y="26818"/>
                  </a:cubicBezTo>
                  <a:lnTo>
                    <a:pt x="3765" y="26801"/>
                  </a:lnTo>
                  <a:cubicBezTo>
                    <a:pt x="3765" y="26836"/>
                    <a:pt x="3783" y="26888"/>
                    <a:pt x="3783" y="26923"/>
                  </a:cubicBezTo>
                  <a:cubicBezTo>
                    <a:pt x="3783" y="26940"/>
                    <a:pt x="3765" y="26958"/>
                    <a:pt x="3783" y="26975"/>
                  </a:cubicBezTo>
                  <a:cubicBezTo>
                    <a:pt x="3783" y="27062"/>
                    <a:pt x="3800" y="27132"/>
                    <a:pt x="3818" y="27202"/>
                  </a:cubicBezTo>
                  <a:cubicBezTo>
                    <a:pt x="3835" y="27219"/>
                    <a:pt x="3853" y="27254"/>
                    <a:pt x="3870" y="27254"/>
                  </a:cubicBezTo>
                  <a:cubicBezTo>
                    <a:pt x="3870" y="27393"/>
                    <a:pt x="3887" y="27533"/>
                    <a:pt x="3905" y="27672"/>
                  </a:cubicBezTo>
                  <a:cubicBezTo>
                    <a:pt x="3940" y="27986"/>
                    <a:pt x="4009" y="28300"/>
                    <a:pt x="4149" y="28579"/>
                  </a:cubicBezTo>
                  <a:cubicBezTo>
                    <a:pt x="4245" y="28748"/>
                    <a:pt x="4400" y="28783"/>
                    <a:pt x="4567" y="28783"/>
                  </a:cubicBezTo>
                  <a:cubicBezTo>
                    <a:pt x="4642" y="28783"/>
                    <a:pt x="4719" y="28776"/>
                    <a:pt x="4794" y="28771"/>
                  </a:cubicBezTo>
                  <a:cubicBezTo>
                    <a:pt x="5160" y="28736"/>
                    <a:pt x="5509" y="28683"/>
                    <a:pt x="5857" y="28596"/>
                  </a:cubicBezTo>
                  <a:cubicBezTo>
                    <a:pt x="6171" y="28544"/>
                    <a:pt x="6485" y="28457"/>
                    <a:pt x="6764" y="28317"/>
                  </a:cubicBezTo>
                  <a:cubicBezTo>
                    <a:pt x="7356" y="27986"/>
                    <a:pt x="7304" y="27324"/>
                    <a:pt x="7182" y="26749"/>
                  </a:cubicBezTo>
                  <a:cubicBezTo>
                    <a:pt x="7217" y="26749"/>
                    <a:pt x="7234" y="26714"/>
                    <a:pt x="7234" y="26679"/>
                  </a:cubicBezTo>
                  <a:cubicBezTo>
                    <a:pt x="7217" y="26539"/>
                    <a:pt x="7199" y="26417"/>
                    <a:pt x="7182" y="26295"/>
                  </a:cubicBezTo>
                  <a:lnTo>
                    <a:pt x="7269" y="26278"/>
                  </a:lnTo>
                  <a:cubicBezTo>
                    <a:pt x="7334" y="26246"/>
                    <a:pt x="7294" y="26154"/>
                    <a:pt x="7232" y="26154"/>
                  </a:cubicBezTo>
                  <a:cubicBezTo>
                    <a:pt x="7227" y="26154"/>
                    <a:pt x="7222" y="26155"/>
                    <a:pt x="7217" y="26156"/>
                  </a:cubicBezTo>
                  <a:lnTo>
                    <a:pt x="7147" y="26156"/>
                  </a:lnTo>
                  <a:cubicBezTo>
                    <a:pt x="7112" y="25982"/>
                    <a:pt x="7077" y="25790"/>
                    <a:pt x="7042" y="25598"/>
                  </a:cubicBezTo>
                  <a:lnTo>
                    <a:pt x="7130" y="25581"/>
                  </a:lnTo>
                  <a:cubicBezTo>
                    <a:pt x="7194" y="25565"/>
                    <a:pt x="7184" y="25474"/>
                    <a:pt x="7127" y="25474"/>
                  </a:cubicBezTo>
                  <a:cubicBezTo>
                    <a:pt x="7123" y="25474"/>
                    <a:pt x="7118" y="25475"/>
                    <a:pt x="7112" y="25476"/>
                  </a:cubicBezTo>
                  <a:lnTo>
                    <a:pt x="7025" y="25476"/>
                  </a:lnTo>
                  <a:cubicBezTo>
                    <a:pt x="6990" y="25302"/>
                    <a:pt x="6955" y="25127"/>
                    <a:pt x="6903" y="24936"/>
                  </a:cubicBezTo>
                  <a:lnTo>
                    <a:pt x="6990" y="24918"/>
                  </a:lnTo>
                  <a:cubicBezTo>
                    <a:pt x="7042" y="24901"/>
                    <a:pt x="7008" y="24814"/>
                    <a:pt x="6955" y="24814"/>
                  </a:cubicBezTo>
                  <a:lnTo>
                    <a:pt x="6886" y="24814"/>
                  </a:lnTo>
                  <a:lnTo>
                    <a:pt x="6833" y="24639"/>
                  </a:lnTo>
                  <a:cubicBezTo>
                    <a:pt x="6851" y="24622"/>
                    <a:pt x="6851" y="24587"/>
                    <a:pt x="6833" y="24552"/>
                  </a:cubicBezTo>
                  <a:cubicBezTo>
                    <a:pt x="5875" y="18922"/>
                    <a:pt x="4933" y="13274"/>
                    <a:pt x="3992" y="7627"/>
                  </a:cubicBezTo>
                  <a:cubicBezTo>
                    <a:pt x="3713" y="6023"/>
                    <a:pt x="3452" y="4437"/>
                    <a:pt x="3173" y="2833"/>
                  </a:cubicBezTo>
                  <a:cubicBezTo>
                    <a:pt x="3208" y="2781"/>
                    <a:pt x="3190" y="2711"/>
                    <a:pt x="3138" y="2694"/>
                  </a:cubicBezTo>
                  <a:cubicBezTo>
                    <a:pt x="3086" y="2589"/>
                    <a:pt x="3016" y="2484"/>
                    <a:pt x="2946" y="2397"/>
                  </a:cubicBezTo>
                  <a:lnTo>
                    <a:pt x="2737" y="2049"/>
                  </a:lnTo>
                  <a:cubicBezTo>
                    <a:pt x="2563" y="1822"/>
                    <a:pt x="2406" y="1595"/>
                    <a:pt x="2231" y="1369"/>
                  </a:cubicBezTo>
                  <a:cubicBezTo>
                    <a:pt x="2092" y="1177"/>
                    <a:pt x="1953" y="985"/>
                    <a:pt x="1796" y="776"/>
                  </a:cubicBezTo>
                  <a:cubicBezTo>
                    <a:pt x="1621" y="515"/>
                    <a:pt x="1412" y="271"/>
                    <a:pt x="1203" y="27"/>
                  </a:cubicBezTo>
                  <a:cubicBezTo>
                    <a:pt x="1185" y="8"/>
                    <a:pt x="1164" y="1"/>
                    <a:pt x="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 flipH="1">
              <a:off x="7857129" y="4720494"/>
              <a:ext cx="222696" cy="141313"/>
            </a:xfrm>
            <a:custGeom>
              <a:avLst/>
              <a:gdLst/>
              <a:ahLst/>
              <a:cxnLst/>
              <a:rect l="l" t="t" r="r" b="b"/>
              <a:pathLst>
                <a:path w="3522" h="2235" extrusionOk="0">
                  <a:moveTo>
                    <a:pt x="3060" y="1"/>
                  </a:moveTo>
                  <a:cubicBezTo>
                    <a:pt x="2433" y="1"/>
                    <a:pt x="1795" y="172"/>
                    <a:pt x="1186" y="284"/>
                  </a:cubicBezTo>
                  <a:cubicBezTo>
                    <a:pt x="1012" y="319"/>
                    <a:pt x="838" y="353"/>
                    <a:pt x="663" y="388"/>
                  </a:cubicBezTo>
                  <a:cubicBezTo>
                    <a:pt x="489" y="423"/>
                    <a:pt x="315" y="441"/>
                    <a:pt x="140" y="493"/>
                  </a:cubicBezTo>
                  <a:cubicBezTo>
                    <a:pt x="53" y="493"/>
                    <a:pt x="1" y="580"/>
                    <a:pt x="18" y="667"/>
                  </a:cubicBezTo>
                  <a:cubicBezTo>
                    <a:pt x="1" y="824"/>
                    <a:pt x="18" y="981"/>
                    <a:pt x="36" y="1138"/>
                  </a:cubicBezTo>
                  <a:cubicBezTo>
                    <a:pt x="71" y="1452"/>
                    <a:pt x="158" y="1748"/>
                    <a:pt x="297" y="2027"/>
                  </a:cubicBezTo>
                  <a:cubicBezTo>
                    <a:pt x="389" y="2198"/>
                    <a:pt x="532" y="2235"/>
                    <a:pt x="689" y="2235"/>
                  </a:cubicBezTo>
                  <a:cubicBezTo>
                    <a:pt x="772" y="2235"/>
                    <a:pt x="858" y="2225"/>
                    <a:pt x="942" y="2219"/>
                  </a:cubicBezTo>
                  <a:cubicBezTo>
                    <a:pt x="1291" y="2184"/>
                    <a:pt x="1657" y="2131"/>
                    <a:pt x="2005" y="2062"/>
                  </a:cubicBezTo>
                  <a:cubicBezTo>
                    <a:pt x="2319" y="1992"/>
                    <a:pt x="2616" y="1905"/>
                    <a:pt x="2912" y="1765"/>
                  </a:cubicBezTo>
                  <a:cubicBezTo>
                    <a:pt x="3522" y="1434"/>
                    <a:pt x="3435" y="737"/>
                    <a:pt x="3313" y="162"/>
                  </a:cubicBezTo>
                  <a:cubicBezTo>
                    <a:pt x="3330" y="92"/>
                    <a:pt x="3295" y="22"/>
                    <a:pt x="3226" y="5"/>
                  </a:cubicBezTo>
                  <a:cubicBezTo>
                    <a:pt x="3170" y="2"/>
                    <a:pt x="3115" y="1"/>
                    <a:pt x="3060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8"/>
            <p:cNvSpPr/>
            <p:nvPr/>
          </p:nvSpPr>
          <p:spPr>
            <a:xfrm flipH="1">
              <a:off x="8119404" y="3041648"/>
              <a:ext cx="203980" cy="207513"/>
            </a:xfrm>
            <a:custGeom>
              <a:avLst/>
              <a:gdLst/>
              <a:ahLst/>
              <a:cxnLst/>
              <a:rect l="l" t="t" r="r" b="b"/>
              <a:pathLst>
                <a:path w="3226" h="3282" extrusionOk="0">
                  <a:moveTo>
                    <a:pt x="1147" y="1"/>
                  </a:moveTo>
                  <a:cubicBezTo>
                    <a:pt x="1113" y="1"/>
                    <a:pt x="1087" y="27"/>
                    <a:pt x="1099" y="62"/>
                  </a:cubicBezTo>
                  <a:cubicBezTo>
                    <a:pt x="907" y="358"/>
                    <a:pt x="768" y="672"/>
                    <a:pt x="680" y="1003"/>
                  </a:cubicBezTo>
                  <a:cubicBezTo>
                    <a:pt x="628" y="1195"/>
                    <a:pt x="576" y="1369"/>
                    <a:pt x="541" y="1543"/>
                  </a:cubicBezTo>
                  <a:cubicBezTo>
                    <a:pt x="471" y="1805"/>
                    <a:pt x="384" y="2066"/>
                    <a:pt x="279" y="2328"/>
                  </a:cubicBezTo>
                  <a:cubicBezTo>
                    <a:pt x="227" y="2467"/>
                    <a:pt x="157" y="2589"/>
                    <a:pt x="105" y="2746"/>
                  </a:cubicBezTo>
                  <a:cubicBezTo>
                    <a:pt x="53" y="2885"/>
                    <a:pt x="53" y="3042"/>
                    <a:pt x="1" y="3182"/>
                  </a:cubicBezTo>
                  <a:cubicBezTo>
                    <a:pt x="1" y="3217"/>
                    <a:pt x="18" y="3251"/>
                    <a:pt x="53" y="3269"/>
                  </a:cubicBezTo>
                  <a:cubicBezTo>
                    <a:pt x="105" y="3278"/>
                    <a:pt x="162" y="3282"/>
                    <a:pt x="218" y="3282"/>
                  </a:cubicBezTo>
                  <a:cubicBezTo>
                    <a:pt x="275" y="3282"/>
                    <a:pt x="332" y="3278"/>
                    <a:pt x="384" y="3269"/>
                  </a:cubicBezTo>
                  <a:cubicBezTo>
                    <a:pt x="506" y="3234"/>
                    <a:pt x="628" y="3217"/>
                    <a:pt x="750" y="3199"/>
                  </a:cubicBezTo>
                  <a:cubicBezTo>
                    <a:pt x="1012" y="3164"/>
                    <a:pt x="1273" y="3129"/>
                    <a:pt x="1552" y="3077"/>
                  </a:cubicBezTo>
                  <a:cubicBezTo>
                    <a:pt x="2075" y="3007"/>
                    <a:pt x="2598" y="2955"/>
                    <a:pt x="3121" y="2868"/>
                  </a:cubicBezTo>
                  <a:cubicBezTo>
                    <a:pt x="3208" y="2850"/>
                    <a:pt x="3225" y="2711"/>
                    <a:pt x="3121" y="2694"/>
                  </a:cubicBezTo>
                  <a:cubicBezTo>
                    <a:pt x="3068" y="2589"/>
                    <a:pt x="3016" y="2484"/>
                    <a:pt x="2946" y="2397"/>
                  </a:cubicBezTo>
                  <a:cubicBezTo>
                    <a:pt x="2877" y="2275"/>
                    <a:pt x="2807" y="2171"/>
                    <a:pt x="2737" y="2049"/>
                  </a:cubicBezTo>
                  <a:cubicBezTo>
                    <a:pt x="2563" y="1822"/>
                    <a:pt x="2389" y="1578"/>
                    <a:pt x="2232" y="1386"/>
                  </a:cubicBezTo>
                  <a:cubicBezTo>
                    <a:pt x="2092" y="1177"/>
                    <a:pt x="1953" y="985"/>
                    <a:pt x="1796" y="794"/>
                  </a:cubicBezTo>
                  <a:cubicBezTo>
                    <a:pt x="1604" y="515"/>
                    <a:pt x="1412" y="271"/>
                    <a:pt x="1203" y="27"/>
                  </a:cubicBezTo>
                  <a:cubicBezTo>
                    <a:pt x="1185" y="8"/>
                    <a:pt x="1165" y="1"/>
                    <a:pt x="1147" y="1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8"/>
            <p:cNvSpPr/>
            <p:nvPr/>
          </p:nvSpPr>
          <p:spPr>
            <a:xfrm flipH="1">
              <a:off x="7891270" y="3218815"/>
              <a:ext cx="431039" cy="1417118"/>
            </a:xfrm>
            <a:custGeom>
              <a:avLst/>
              <a:gdLst/>
              <a:ahLst/>
              <a:cxnLst/>
              <a:rect l="l" t="t" r="r" b="b"/>
              <a:pathLst>
                <a:path w="6817" h="22413" extrusionOk="0">
                  <a:moveTo>
                    <a:pt x="3085" y="1"/>
                  </a:moveTo>
                  <a:cubicBezTo>
                    <a:pt x="3067" y="1"/>
                    <a:pt x="3048" y="10"/>
                    <a:pt x="3034" y="31"/>
                  </a:cubicBezTo>
                  <a:cubicBezTo>
                    <a:pt x="2825" y="31"/>
                    <a:pt x="2616" y="48"/>
                    <a:pt x="2424" y="83"/>
                  </a:cubicBezTo>
                  <a:lnTo>
                    <a:pt x="2337" y="83"/>
                  </a:lnTo>
                  <a:lnTo>
                    <a:pt x="1570" y="188"/>
                  </a:lnTo>
                  <a:lnTo>
                    <a:pt x="907" y="275"/>
                  </a:lnTo>
                  <a:lnTo>
                    <a:pt x="803" y="275"/>
                  </a:lnTo>
                  <a:lnTo>
                    <a:pt x="419" y="327"/>
                  </a:lnTo>
                  <a:cubicBezTo>
                    <a:pt x="297" y="327"/>
                    <a:pt x="158" y="362"/>
                    <a:pt x="53" y="415"/>
                  </a:cubicBezTo>
                  <a:cubicBezTo>
                    <a:pt x="1" y="449"/>
                    <a:pt x="1" y="502"/>
                    <a:pt x="53" y="537"/>
                  </a:cubicBezTo>
                  <a:cubicBezTo>
                    <a:pt x="140" y="1948"/>
                    <a:pt x="367" y="3378"/>
                    <a:pt x="576" y="4772"/>
                  </a:cubicBezTo>
                  <a:cubicBezTo>
                    <a:pt x="768" y="6184"/>
                    <a:pt x="977" y="7614"/>
                    <a:pt x="1204" y="9043"/>
                  </a:cubicBezTo>
                  <a:cubicBezTo>
                    <a:pt x="1674" y="11832"/>
                    <a:pt x="2250" y="14621"/>
                    <a:pt x="2755" y="17410"/>
                  </a:cubicBezTo>
                  <a:cubicBezTo>
                    <a:pt x="3034" y="18996"/>
                    <a:pt x="3313" y="20582"/>
                    <a:pt x="3470" y="22186"/>
                  </a:cubicBezTo>
                  <a:cubicBezTo>
                    <a:pt x="3470" y="22203"/>
                    <a:pt x="3487" y="22221"/>
                    <a:pt x="3505" y="22238"/>
                  </a:cubicBezTo>
                  <a:lnTo>
                    <a:pt x="3487" y="22238"/>
                  </a:lnTo>
                  <a:cubicBezTo>
                    <a:pt x="3400" y="22273"/>
                    <a:pt x="3417" y="22395"/>
                    <a:pt x="3505" y="22413"/>
                  </a:cubicBezTo>
                  <a:cubicBezTo>
                    <a:pt x="3644" y="22413"/>
                    <a:pt x="3784" y="22395"/>
                    <a:pt x="3923" y="22360"/>
                  </a:cubicBezTo>
                  <a:lnTo>
                    <a:pt x="4289" y="22291"/>
                  </a:lnTo>
                  <a:lnTo>
                    <a:pt x="4516" y="22256"/>
                  </a:lnTo>
                  <a:lnTo>
                    <a:pt x="4655" y="22221"/>
                  </a:lnTo>
                  <a:lnTo>
                    <a:pt x="5143" y="22151"/>
                  </a:lnTo>
                  <a:lnTo>
                    <a:pt x="6050" y="21994"/>
                  </a:lnTo>
                  <a:cubicBezTo>
                    <a:pt x="6259" y="21977"/>
                    <a:pt x="6468" y="21942"/>
                    <a:pt x="6660" y="21872"/>
                  </a:cubicBezTo>
                  <a:cubicBezTo>
                    <a:pt x="6676" y="21885"/>
                    <a:pt x="6694" y="21890"/>
                    <a:pt x="6711" y="21890"/>
                  </a:cubicBezTo>
                  <a:cubicBezTo>
                    <a:pt x="6766" y="21890"/>
                    <a:pt x="6817" y="21834"/>
                    <a:pt x="6817" y="21768"/>
                  </a:cubicBezTo>
                  <a:cubicBezTo>
                    <a:pt x="5840" y="16137"/>
                    <a:pt x="4917" y="10490"/>
                    <a:pt x="3958" y="4859"/>
                  </a:cubicBezTo>
                  <a:cubicBezTo>
                    <a:pt x="3696" y="3256"/>
                    <a:pt x="3435" y="1652"/>
                    <a:pt x="3139" y="66"/>
                  </a:cubicBezTo>
                  <a:cubicBezTo>
                    <a:pt x="3139" y="24"/>
                    <a:pt x="3113" y="1"/>
                    <a:pt x="3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 flipH="1">
              <a:off x="7938631" y="3224063"/>
              <a:ext cx="234836" cy="1387654"/>
            </a:xfrm>
            <a:custGeom>
              <a:avLst/>
              <a:gdLst/>
              <a:ahLst/>
              <a:cxnLst/>
              <a:rect l="l" t="t" r="r" b="b"/>
              <a:pathLst>
                <a:path w="3714" h="21947" extrusionOk="0">
                  <a:moveTo>
                    <a:pt x="0" y="0"/>
                  </a:moveTo>
                  <a:cubicBezTo>
                    <a:pt x="889" y="5875"/>
                    <a:pt x="1761" y="11749"/>
                    <a:pt x="2789" y="17623"/>
                  </a:cubicBezTo>
                  <a:cubicBezTo>
                    <a:pt x="3033" y="19053"/>
                    <a:pt x="3295" y="20499"/>
                    <a:pt x="3591" y="21946"/>
                  </a:cubicBezTo>
                  <a:lnTo>
                    <a:pt x="3713" y="21911"/>
                  </a:lnTo>
                  <a:cubicBezTo>
                    <a:pt x="2528" y="16264"/>
                    <a:pt x="1691" y="10529"/>
                    <a:pt x="819" y="4811"/>
                  </a:cubicBezTo>
                  <a:cubicBezTo>
                    <a:pt x="575" y="3208"/>
                    <a:pt x="331" y="1604"/>
                    <a:pt x="87" y="0"/>
                  </a:cubicBezTo>
                  <a:close/>
                </a:path>
              </a:pathLst>
            </a:custGeom>
            <a:solidFill>
              <a:srgbClr val="F0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 flipH="1">
              <a:off x="8026836" y="3236203"/>
              <a:ext cx="243625" cy="1389804"/>
            </a:xfrm>
            <a:custGeom>
              <a:avLst/>
              <a:gdLst/>
              <a:ahLst/>
              <a:cxnLst/>
              <a:rect l="l" t="t" r="r" b="b"/>
              <a:pathLst>
                <a:path w="3853" h="21981" extrusionOk="0">
                  <a:moveTo>
                    <a:pt x="0" y="0"/>
                  </a:moveTo>
                  <a:cubicBezTo>
                    <a:pt x="122" y="697"/>
                    <a:pt x="192" y="1395"/>
                    <a:pt x="279" y="2092"/>
                  </a:cubicBezTo>
                  <a:cubicBezTo>
                    <a:pt x="384" y="2824"/>
                    <a:pt x="488" y="3556"/>
                    <a:pt x="610" y="4306"/>
                  </a:cubicBezTo>
                  <a:cubicBezTo>
                    <a:pt x="820" y="5787"/>
                    <a:pt x="1046" y="7286"/>
                    <a:pt x="1290" y="8768"/>
                  </a:cubicBezTo>
                  <a:cubicBezTo>
                    <a:pt x="1778" y="11714"/>
                    <a:pt x="2301" y="14660"/>
                    <a:pt x="2859" y="17588"/>
                  </a:cubicBezTo>
                  <a:cubicBezTo>
                    <a:pt x="2998" y="18390"/>
                    <a:pt x="3155" y="19209"/>
                    <a:pt x="3330" y="20011"/>
                  </a:cubicBezTo>
                  <a:cubicBezTo>
                    <a:pt x="3452" y="20673"/>
                    <a:pt x="3574" y="21318"/>
                    <a:pt x="3713" y="21981"/>
                  </a:cubicBezTo>
                  <a:lnTo>
                    <a:pt x="3853" y="21946"/>
                  </a:lnTo>
                  <a:cubicBezTo>
                    <a:pt x="3748" y="21388"/>
                    <a:pt x="3626" y="20813"/>
                    <a:pt x="3504" y="20255"/>
                  </a:cubicBezTo>
                  <a:cubicBezTo>
                    <a:pt x="3364" y="19523"/>
                    <a:pt x="3225" y="18791"/>
                    <a:pt x="3068" y="18059"/>
                  </a:cubicBezTo>
                  <a:cubicBezTo>
                    <a:pt x="2789" y="16577"/>
                    <a:pt x="2510" y="15095"/>
                    <a:pt x="2249" y="13614"/>
                  </a:cubicBezTo>
                  <a:cubicBezTo>
                    <a:pt x="1708" y="10668"/>
                    <a:pt x="1238" y="7740"/>
                    <a:pt x="785" y="4776"/>
                  </a:cubicBezTo>
                  <a:cubicBezTo>
                    <a:pt x="663" y="3974"/>
                    <a:pt x="541" y="3155"/>
                    <a:pt x="436" y="2336"/>
                  </a:cubicBezTo>
                  <a:cubicBezTo>
                    <a:pt x="314" y="1569"/>
                    <a:pt x="175" y="784"/>
                    <a:pt x="105" y="0"/>
                  </a:cubicBezTo>
                  <a:close/>
                </a:path>
              </a:pathLst>
            </a:custGeom>
            <a:solidFill>
              <a:srgbClr val="F0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 flipH="1">
              <a:off x="7866992" y="4594037"/>
              <a:ext cx="237808" cy="171979"/>
            </a:xfrm>
            <a:custGeom>
              <a:avLst/>
              <a:gdLst/>
              <a:ahLst/>
              <a:cxnLst/>
              <a:rect l="l" t="t" r="r" b="b"/>
              <a:pathLst>
                <a:path w="3761" h="2720" extrusionOk="0">
                  <a:moveTo>
                    <a:pt x="3324" y="0"/>
                  </a:moveTo>
                  <a:cubicBezTo>
                    <a:pt x="3063" y="0"/>
                    <a:pt x="2801" y="18"/>
                    <a:pt x="2540" y="70"/>
                  </a:cubicBezTo>
                  <a:cubicBezTo>
                    <a:pt x="2244" y="87"/>
                    <a:pt x="1965" y="140"/>
                    <a:pt x="1668" y="175"/>
                  </a:cubicBezTo>
                  <a:cubicBezTo>
                    <a:pt x="1163" y="244"/>
                    <a:pt x="640" y="349"/>
                    <a:pt x="152" y="506"/>
                  </a:cubicBezTo>
                  <a:cubicBezTo>
                    <a:pt x="134" y="483"/>
                    <a:pt x="111" y="473"/>
                    <a:pt x="89" y="473"/>
                  </a:cubicBezTo>
                  <a:cubicBezTo>
                    <a:pt x="43" y="473"/>
                    <a:pt x="1" y="512"/>
                    <a:pt x="12" y="558"/>
                  </a:cubicBezTo>
                  <a:lnTo>
                    <a:pt x="187" y="1604"/>
                  </a:lnTo>
                  <a:cubicBezTo>
                    <a:pt x="204" y="1778"/>
                    <a:pt x="239" y="1953"/>
                    <a:pt x="274" y="2127"/>
                  </a:cubicBezTo>
                  <a:cubicBezTo>
                    <a:pt x="274" y="2214"/>
                    <a:pt x="291" y="2284"/>
                    <a:pt x="309" y="2371"/>
                  </a:cubicBezTo>
                  <a:cubicBezTo>
                    <a:pt x="291" y="2388"/>
                    <a:pt x="291" y="2406"/>
                    <a:pt x="291" y="2423"/>
                  </a:cubicBezTo>
                  <a:cubicBezTo>
                    <a:pt x="291" y="2510"/>
                    <a:pt x="326" y="2580"/>
                    <a:pt x="344" y="2650"/>
                  </a:cubicBezTo>
                  <a:cubicBezTo>
                    <a:pt x="361" y="2702"/>
                    <a:pt x="396" y="2720"/>
                    <a:pt x="448" y="2720"/>
                  </a:cubicBezTo>
                  <a:cubicBezTo>
                    <a:pt x="1529" y="2597"/>
                    <a:pt x="2610" y="2423"/>
                    <a:pt x="3690" y="2214"/>
                  </a:cubicBezTo>
                  <a:cubicBezTo>
                    <a:pt x="3725" y="2197"/>
                    <a:pt x="3760" y="2162"/>
                    <a:pt x="3743" y="2127"/>
                  </a:cubicBezTo>
                  <a:cubicBezTo>
                    <a:pt x="3673" y="1447"/>
                    <a:pt x="3551" y="767"/>
                    <a:pt x="3377" y="105"/>
                  </a:cubicBezTo>
                  <a:cubicBezTo>
                    <a:pt x="3411" y="70"/>
                    <a:pt x="3377" y="0"/>
                    <a:pt x="3324" y="0"/>
                  </a:cubicBezTo>
                  <a:close/>
                </a:path>
              </a:pathLst>
            </a:custGeom>
            <a:solidFill>
              <a:srgbClr val="92B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 flipH="1">
              <a:off x="7876919" y="4611678"/>
              <a:ext cx="239262" cy="47421"/>
            </a:xfrm>
            <a:custGeom>
              <a:avLst/>
              <a:gdLst/>
              <a:ahLst/>
              <a:cxnLst/>
              <a:rect l="l" t="t" r="r" b="b"/>
              <a:pathLst>
                <a:path w="3784" h="750" extrusionOk="0">
                  <a:moveTo>
                    <a:pt x="3696" y="0"/>
                  </a:moveTo>
                  <a:cubicBezTo>
                    <a:pt x="3086" y="52"/>
                    <a:pt x="2493" y="227"/>
                    <a:pt x="1901" y="314"/>
                  </a:cubicBezTo>
                  <a:cubicBezTo>
                    <a:pt x="1308" y="401"/>
                    <a:pt x="698" y="506"/>
                    <a:pt x="105" y="575"/>
                  </a:cubicBezTo>
                  <a:cubicBezTo>
                    <a:pt x="1" y="610"/>
                    <a:pt x="18" y="750"/>
                    <a:pt x="123" y="750"/>
                  </a:cubicBezTo>
                  <a:cubicBezTo>
                    <a:pt x="733" y="663"/>
                    <a:pt x="1343" y="575"/>
                    <a:pt x="1953" y="471"/>
                  </a:cubicBezTo>
                  <a:cubicBezTo>
                    <a:pt x="2563" y="401"/>
                    <a:pt x="3138" y="279"/>
                    <a:pt x="3731" y="105"/>
                  </a:cubicBezTo>
                  <a:cubicBezTo>
                    <a:pt x="3783" y="87"/>
                    <a:pt x="3748" y="0"/>
                    <a:pt x="3696" y="0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 flipH="1">
              <a:off x="7867371" y="4653408"/>
              <a:ext cx="245522" cy="47610"/>
            </a:xfrm>
            <a:custGeom>
              <a:avLst/>
              <a:gdLst/>
              <a:ahLst/>
              <a:cxnLst/>
              <a:rect l="l" t="t" r="r" b="b"/>
              <a:pathLst>
                <a:path w="3883" h="753" extrusionOk="0">
                  <a:moveTo>
                    <a:pt x="3816" y="1"/>
                  </a:moveTo>
                  <a:cubicBezTo>
                    <a:pt x="3811" y="1"/>
                    <a:pt x="3806" y="1"/>
                    <a:pt x="3801" y="3"/>
                  </a:cubicBezTo>
                  <a:cubicBezTo>
                    <a:pt x="3173" y="90"/>
                    <a:pt x="2528" y="194"/>
                    <a:pt x="1901" y="299"/>
                  </a:cubicBezTo>
                  <a:lnTo>
                    <a:pt x="960" y="456"/>
                  </a:lnTo>
                  <a:cubicBezTo>
                    <a:pt x="663" y="508"/>
                    <a:pt x="367" y="560"/>
                    <a:pt x="71" y="630"/>
                  </a:cubicBezTo>
                  <a:cubicBezTo>
                    <a:pt x="1" y="665"/>
                    <a:pt x="53" y="752"/>
                    <a:pt x="105" y="752"/>
                  </a:cubicBezTo>
                  <a:cubicBezTo>
                    <a:pt x="419" y="717"/>
                    <a:pt x="733" y="665"/>
                    <a:pt x="1047" y="595"/>
                  </a:cubicBezTo>
                  <a:lnTo>
                    <a:pt x="1971" y="456"/>
                  </a:lnTo>
                  <a:cubicBezTo>
                    <a:pt x="2581" y="334"/>
                    <a:pt x="3208" y="229"/>
                    <a:pt x="3818" y="107"/>
                  </a:cubicBezTo>
                  <a:cubicBezTo>
                    <a:pt x="3883" y="91"/>
                    <a:pt x="3873" y="1"/>
                    <a:pt x="3816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 flipH="1">
              <a:off x="7860416" y="4696530"/>
              <a:ext cx="241096" cy="40908"/>
            </a:xfrm>
            <a:custGeom>
              <a:avLst/>
              <a:gdLst/>
              <a:ahLst/>
              <a:cxnLst/>
              <a:rect l="l" t="t" r="r" b="b"/>
              <a:pathLst>
                <a:path w="3813" h="647" extrusionOk="0">
                  <a:moveTo>
                    <a:pt x="3725" y="0"/>
                  </a:moveTo>
                  <a:cubicBezTo>
                    <a:pt x="2523" y="157"/>
                    <a:pt x="1303" y="314"/>
                    <a:pt x="100" y="488"/>
                  </a:cubicBezTo>
                  <a:cubicBezTo>
                    <a:pt x="1" y="505"/>
                    <a:pt x="27" y="647"/>
                    <a:pt x="119" y="647"/>
                  </a:cubicBezTo>
                  <a:cubicBezTo>
                    <a:pt x="124" y="647"/>
                    <a:pt x="129" y="646"/>
                    <a:pt x="135" y="645"/>
                  </a:cubicBezTo>
                  <a:cubicBezTo>
                    <a:pt x="1337" y="506"/>
                    <a:pt x="2558" y="332"/>
                    <a:pt x="3743" y="105"/>
                  </a:cubicBezTo>
                  <a:cubicBezTo>
                    <a:pt x="3813" y="88"/>
                    <a:pt x="3795" y="0"/>
                    <a:pt x="3725" y="0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 flipH="1">
              <a:off x="8209823" y="3041711"/>
              <a:ext cx="70565" cy="63354"/>
            </a:xfrm>
            <a:custGeom>
              <a:avLst/>
              <a:gdLst/>
              <a:ahLst/>
              <a:cxnLst/>
              <a:rect l="l" t="t" r="r" b="b"/>
              <a:pathLst>
                <a:path w="1116" h="1002" extrusionOk="0">
                  <a:moveTo>
                    <a:pt x="469" y="0"/>
                  </a:moveTo>
                  <a:cubicBezTo>
                    <a:pt x="434" y="0"/>
                    <a:pt x="407" y="31"/>
                    <a:pt x="419" y="78"/>
                  </a:cubicBezTo>
                  <a:cubicBezTo>
                    <a:pt x="227" y="357"/>
                    <a:pt x="88" y="671"/>
                    <a:pt x="0" y="1002"/>
                  </a:cubicBezTo>
                  <a:lnTo>
                    <a:pt x="18" y="1002"/>
                  </a:lnTo>
                  <a:cubicBezTo>
                    <a:pt x="88" y="1002"/>
                    <a:pt x="157" y="984"/>
                    <a:pt x="227" y="984"/>
                  </a:cubicBezTo>
                  <a:cubicBezTo>
                    <a:pt x="541" y="949"/>
                    <a:pt x="837" y="880"/>
                    <a:pt x="1116" y="793"/>
                  </a:cubicBezTo>
                  <a:cubicBezTo>
                    <a:pt x="924" y="531"/>
                    <a:pt x="732" y="270"/>
                    <a:pt x="523" y="26"/>
                  </a:cubicBezTo>
                  <a:cubicBezTo>
                    <a:pt x="506" y="8"/>
                    <a:pt x="486" y="0"/>
                    <a:pt x="469" y="0"/>
                  </a:cubicBezTo>
                  <a:close/>
                </a:path>
              </a:pathLst>
            </a:custGeom>
            <a:solidFill>
              <a:srgbClr val="375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8"/>
          <p:cNvGrpSpPr/>
          <p:nvPr/>
        </p:nvGrpSpPr>
        <p:grpSpPr>
          <a:xfrm>
            <a:off x="846455" y="1080053"/>
            <a:ext cx="981515" cy="1413823"/>
            <a:chOff x="1383500" y="668428"/>
            <a:chExt cx="767408" cy="1105413"/>
          </a:xfrm>
        </p:grpSpPr>
        <p:sp>
          <p:nvSpPr>
            <p:cNvPr id="909" name="Google Shape;909;p8"/>
            <p:cNvSpPr/>
            <p:nvPr/>
          </p:nvSpPr>
          <p:spPr>
            <a:xfrm>
              <a:off x="1421784" y="682525"/>
              <a:ext cx="729125" cy="1091315"/>
            </a:xfrm>
            <a:custGeom>
              <a:avLst/>
              <a:gdLst/>
              <a:ahLst/>
              <a:cxnLst/>
              <a:rect l="l" t="t" r="r" b="b"/>
              <a:pathLst>
                <a:path w="10913" h="16334" extrusionOk="0">
                  <a:moveTo>
                    <a:pt x="3138" y="436"/>
                  </a:moveTo>
                  <a:cubicBezTo>
                    <a:pt x="3643" y="436"/>
                    <a:pt x="4184" y="628"/>
                    <a:pt x="4375" y="1133"/>
                  </a:cubicBezTo>
                  <a:cubicBezTo>
                    <a:pt x="4550" y="1569"/>
                    <a:pt x="4724" y="2423"/>
                    <a:pt x="4236" y="2720"/>
                  </a:cubicBezTo>
                  <a:cubicBezTo>
                    <a:pt x="4218" y="2737"/>
                    <a:pt x="4184" y="2754"/>
                    <a:pt x="4166" y="2772"/>
                  </a:cubicBezTo>
                  <a:cubicBezTo>
                    <a:pt x="4271" y="2336"/>
                    <a:pt x="4218" y="1883"/>
                    <a:pt x="4062" y="1465"/>
                  </a:cubicBezTo>
                  <a:cubicBezTo>
                    <a:pt x="3974" y="1133"/>
                    <a:pt x="3765" y="837"/>
                    <a:pt x="3486" y="645"/>
                  </a:cubicBezTo>
                  <a:cubicBezTo>
                    <a:pt x="3364" y="558"/>
                    <a:pt x="3225" y="488"/>
                    <a:pt x="3068" y="436"/>
                  </a:cubicBezTo>
                  <a:close/>
                  <a:moveTo>
                    <a:pt x="4131" y="2876"/>
                  </a:moveTo>
                  <a:cubicBezTo>
                    <a:pt x="4114" y="2929"/>
                    <a:pt x="4131" y="2981"/>
                    <a:pt x="4166" y="3016"/>
                  </a:cubicBezTo>
                  <a:cubicBezTo>
                    <a:pt x="4236" y="3521"/>
                    <a:pt x="4567" y="4009"/>
                    <a:pt x="4794" y="4445"/>
                  </a:cubicBezTo>
                  <a:cubicBezTo>
                    <a:pt x="5055" y="4933"/>
                    <a:pt x="5299" y="5421"/>
                    <a:pt x="5561" y="5892"/>
                  </a:cubicBezTo>
                  <a:cubicBezTo>
                    <a:pt x="5822" y="6380"/>
                    <a:pt x="6084" y="6851"/>
                    <a:pt x="6345" y="7339"/>
                  </a:cubicBezTo>
                  <a:lnTo>
                    <a:pt x="6345" y="7356"/>
                  </a:lnTo>
                  <a:lnTo>
                    <a:pt x="6293" y="7287"/>
                  </a:lnTo>
                  <a:lnTo>
                    <a:pt x="5404" y="5857"/>
                  </a:lnTo>
                  <a:cubicBezTo>
                    <a:pt x="5107" y="5387"/>
                    <a:pt x="4811" y="4933"/>
                    <a:pt x="4515" y="4480"/>
                  </a:cubicBezTo>
                  <a:cubicBezTo>
                    <a:pt x="4288" y="4062"/>
                    <a:pt x="4027" y="3678"/>
                    <a:pt x="3730" y="3330"/>
                  </a:cubicBezTo>
                  <a:cubicBezTo>
                    <a:pt x="3905" y="3225"/>
                    <a:pt x="4044" y="3068"/>
                    <a:pt x="4131" y="2876"/>
                  </a:cubicBezTo>
                  <a:close/>
                  <a:moveTo>
                    <a:pt x="2288" y="749"/>
                  </a:moveTo>
                  <a:cubicBezTo>
                    <a:pt x="2773" y="749"/>
                    <a:pt x="3288" y="913"/>
                    <a:pt x="3504" y="1377"/>
                  </a:cubicBezTo>
                  <a:cubicBezTo>
                    <a:pt x="3696" y="1778"/>
                    <a:pt x="3940" y="2632"/>
                    <a:pt x="3486" y="2964"/>
                  </a:cubicBezTo>
                  <a:cubicBezTo>
                    <a:pt x="3382" y="3033"/>
                    <a:pt x="3364" y="3173"/>
                    <a:pt x="3434" y="3260"/>
                  </a:cubicBezTo>
                  <a:cubicBezTo>
                    <a:pt x="3539" y="3748"/>
                    <a:pt x="3905" y="4219"/>
                    <a:pt x="4166" y="4637"/>
                  </a:cubicBezTo>
                  <a:cubicBezTo>
                    <a:pt x="4445" y="5108"/>
                    <a:pt x="4741" y="5578"/>
                    <a:pt x="5038" y="6031"/>
                  </a:cubicBezTo>
                  <a:cubicBezTo>
                    <a:pt x="5334" y="6502"/>
                    <a:pt x="5613" y="6955"/>
                    <a:pt x="5909" y="7409"/>
                  </a:cubicBezTo>
                  <a:lnTo>
                    <a:pt x="6310" y="8071"/>
                  </a:lnTo>
                  <a:cubicBezTo>
                    <a:pt x="6345" y="8106"/>
                    <a:pt x="6363" y="8158"/>
                    <a:pt x="6397" y="8210"/>
                  </a:cubicBezTo>
                  <a:cubicBezTo>
                    <a:pt x="5247" y="8437"/>
                    <a:pt x="4096" y="8716"/>
                    <a:pt x="2963" y="9012"/>
                  </a:cubicBezTo>
                  <a:cubicBezTo>
                    <a:pt x="2946" y="8786"/>
                    <a:pt x="2894" y="8559"/>
                    <a:pt x="2859" y="8332"/>
                  </a:cubicBezTo>
                  <a:cubicBezTo>
                    <a:pt x="2789" y="7809"/>
                    <a:pt x="2719" y="7287"/>
                    <a:pt x="2650" y="6764"/>
                  </a:cubicBezTo>
                  <a:cubicBezTo>
                    <a:pt x="2493" y="5718"/>
                    <a:pt x="2353" y="4654"/>
                    <a:pt x="2179" y="3591"/>
                  </a:cubicBezTo>
                  <a:cubicBezTo>
                    <a:pt x="2179" y="3556"/>
                    <a:pt x="2144" y="3521"/>
                    <a:pt x="2109" y="3504"/>
                  </a:cubicBezTo>
                  <a:cubicBezTo>
                    <a:pt x="2092" y="3452"/>
                    <a:pt x="2057" y="3434"/>
                    <a:pt x="2005" y="3434"/>
                  </a:cubicBezTo>
                  <a:cubicBezTo>
                    <a:pt x="1412" y="3434"/>
                    <a:pt x="1098" y="2859"/>
                    <a:pt x="1098" y="2336"/>
                  </a:cubicBezTo>
                  <a:cubicBezTo>
                    <a:pt x="1133" y="1813"/>
                    <a:pt x="1342" y="1342"/>
                    <a:pt x="1691" y="976"/>
                  </a:cubicBezTo>
                  <a:cubicBezTo>
                    <a:pt x="1761" y="907"/>
                    <a:pt x="1848" y="854"/>
                    <a:pt x="1918" y="802"/>
                  </a:cubicBezTo>
                  <a:cubicBezTo>
                    <a:pt x="2022" y="767"/>
                    <a:pt x="2109" y="767"/>
                    <a:pt x="2214" y="750"/>
                  </a:cubicBezTo>
                  <a:cubicBezTo>
                    <a:pt x="2239" y="749"/>
                    <a:pt x="2263" y="749"/>
                    <a:pt x="2288" y="749"/>
                  </a:cubicBezTo>
                  <a:close/>
                  <a:moveTo>
                    <a:pt x="1098" y="1168"/>
                  </a:moveTo>
                  <a:cubicBezTo>
                    <a:pt x="889" y="1499"/>
                    <a:pt x="767" y="1900"/>
                    <a:pt x="767" y="2301"/>
                  </a:cubicBezTo>
                  <a:cubicBezTo>
                    <a:pt x="767" y="2949"/>
                    <a:pt x="1167" y="3679"/>
                    <a:pt x="1852" y="3679"/>
                  </a:cubicBezTo>
                  <a:cubicBezTo>
                    <a:pt x="1868" y="3679"/>
                    <a:pt x="1884" y="3679"/>
                    <a:pt x="1900" y="3678"/>
                  </a:cubicBezTo>
                  <a:cubicBezTo>
                    <a:pt x="2040" y="4689"/>
                    <a:pt x="2196" y="5718"/>
                    <a:pt x="2336" y="6746"/>
                  </a:cubicBezTo>
                  <a:cubicBezTo>
                    <a:pt x="2406" y="7269"/>
                    <a:pt x="2493" y="7775"/>
                    <a:pt x="2563" y="8298"/>
                  </a:cubicBezTo>
                  <a:cubicBezTo>
                    <a:pt x="2615" y="8559"/>
                    <a:pt x="2632" y="8820"/>
                    <a:pt x="2667" y="9099"/>
                  </a:cubicBezTo>
                  <a:lnTo>
                    <a:pt x="2615" y="9117"/>
                  </a:lnTo>
                  <a:cubicBezTo>
                    <a:pt x="2580" y="8960"/>
                    <a:pt x="2545" y="8803"/>
                    <a:pt x="2510" y="8664"/>
                  </a:cubicBezTo>
                  <a:cubicBezTo>
                    <a:pt x="2406" y="8141"/>
                    <a:pt x="2301" y="7635"/>
                    <a:pt x="2179" y="7130"/>
                  </a:cubicBezTo>
                  <a:cubicBezTo>
                    <a:pt x="1970" y="6084"/>
                    <a:pt x="1743" y="5020"/>
                    <a:pt x="1499" y="3992"/>
                  </a:cubicBezTo>
                  <a:cubicBezTo>
                    <a:pt x="1482" y="3940"/>
                    <a:pt x="1464" y="3905"/>
                    <a:pt x="1412" y="3905"/>
                  </a:cubicBezTo>
                  <a:cubicBezTo>
                    <a:pt x="1395" y="3853"/>
                    <a:pt x="1360" y="3835"/>
                    <a:pt x="1307" y="3835"/>
                  </a:cubicBezTo>
                  <a:cubicBezTo>
                    <a:pt x="1289" y="3836"/>
                    <a:pt x="1271" y="3837"/>
                    <a:pt x="1253" y="3837"/>
                  </a:cubicBezTo>
                  <a:cubicBezTo>
                    <a:pt x="693" y="3837"/>
                    <a:pt x="348" y="3314"/>
                    <a:pt x="331" y="2807"/>
                  </a:cubicBezTo>
                  <a:cubicBezTo>
                    <a:pt x="314" y="2284"/>
                    <a:pt x="488" y="1796"/>
                    <a:pt x="819" y="1412"/>
                  </a:cubicBezTo>
                  <a:cubicBezTo>
                    <a:pt x="907" y="1325"/>
                    <a:pt x="994" y="1238"/>
                    <a:pt x="1098" y="1168"/>
                  </a:cubicBezTo>
                  <a:close/>
                  <a:moveTo>
                    <a:pt x="3449" y="0"/>
                  </a:moveTo>
                  <a:cubicBezTo>
                    <a:pt x="1791" y="0"/>
                    <a:pt x="346" y="1163"/>
                    <a:pt x="0" y="2789"/>
                  </a:cubicBezTo>
                  <a:cubicBezTo>
                    <a:pt x="33" y="3415"/>
                    <a:pt x="454" y="4086"/>
                    <a:pt x="1103" y="4086"/>
                  </a:cubicBezTo>
                  <a:cubicBezTo>
                    <a:pt x="1141" y="4086"/>
                    <a:pt x="1180" y="4084"/>
                    <a:pt x="1220" y="4079"/>
                  </a:cubicBezTo>
                  <a:cubicBezTo>
                    <a:pt x="1447" y="5090"/>
                    <a:pt x="1656" y="6101"/>
                    <a:pt x="1883" y="7112"/>
                  </a:cubicBezTo>
                  <a:cubicBezTo>
                    <a:pt x="1987" y="7618"/>
                    <a:pt x="2109" y="8141"/>
                    <a:pt x="2231" y="8646"/>
                  </a:cubicBezTo>
                  <a:cubicBezTo>
                    <a:pt x="2266" y="8820"/>
                    <a:pt x="2301" y="8995"/>
                    <a:pt x="2336" y="9187"/>
                  </a:cubicBezTo>
                  <a:lnTo>
                    <a:pt x="1604" y="9378"/>
                  </a:lnTo>
                  <a:cubicBezTo>
                    <a:pt x="1517" y="9413"/>
                    <a:pt x="1482" y="9500"/>
                    <a:pt x="1517" y="9570"/>
                  </a:cubicBezTo>
                  <a:cubicBezTo>
                    <a:pt x="1656" y="9814"/>
                    <a:pt x="1517" y="10128"/>
                    <a:pt x="1743" y="10354"/>
                  </a:cubicBezTo>
                  <a:lnTo>
                    <a:pt x="1761" y="10372"/>
                  </a:lnTo>
                  <a:cubicBezTo>
                    <a:pt x="1761" y="10485"/>
                    <a:pt x="1850" y="10583"/>
                    <a:pt x="1974" y="10583"/>
                  </a:cubicBezTo>
                  <a:cubicBezTo>
                    <a:pt x="1984" y="10583"/>
                    <a:pt x="1994" y="10582"/>
                    <a:pt x="2005" y="10581"/>
                  </a:cubicBezTo>
                  <a:lnTo>
                    <a:pt x="2179" y="10546"/>
                  </a:lnTo>
                  <a:cubicBezTo>
                    <a:pt x="2318" y="12464"/>
                    <a:pt x="2632" y="14346"/>
                    <a:pt x="2894" y="16229"/>
                  </a:cubicBezTo>
                  <a:cubicBezTo>
                    <a:pt x="2911" y="16298"/>
                    <a:pt x="2963" y="16333"/>
                    <a:pt x="3016" y="16333"/>
                  </a:cubicBezTo>
                  <a:cubicBezTo>
                    <a:pt x="5613" y="16124"/>
                    <a:pt x="8210" y="15758"/>
                    <a:pt x="10773" y="15235"/>
                  </a:cubicBezTo>
                  <a:cubicBezTo>
                    <a:pt x="10877" y="15200"/>
                    <a:pt x="10912" y="15043"/>
                    <a:pt x="10807" y="14974"/>
                  </a:cubicBezTo>
                  <a:cubicBezTo>
                    <a:pt x="10807" y="14956"/>
                    <a:pt x="10807" y="14956"/>
                    <a:pt x="10807" y="14939"/>
                  </a:cubicBezTo>
                  <a:cubicBezTo>
                    <a:pt x="10163" y="13039"/>
                    <a:pt x="9291" y="11191"/>
                    <a:pt x="8594" y="9291"/>
                  </a:cubicBezTo>
                  <a:lnTo>
                    <a:pt x="8733" y="9274"/>
                  </a:lnTo>
                  <a:cubicBezTo>
                    <a:pt x="8820" y="9239"/>
                    <a:pt x="8873" y="9152"/>
                    <a:pt x="8855" y="9047"/>
                  </a:cubicBezTo>
                  <a:cubicBezTo>
                    <a:pt x="8803" y="8681"/>
                    <a:pt x="8733" y="8315"/>
                    <a:pt x="8629" y="7966"/>
                  </a:cubicBezTo>
                  <a:cubicBezTo>
                    <a:pt x="8601" y="7884"/>
                    <a:pt x="8541" y="7834"/>
                    <a:pt x="8465" y="7834"/>
                  </a:cubicBezTo>
                  <a:cubicBezTo>
                    <a:pt x="8445" y="7834"/>
                    <a:pt x="8424" y="7837"/>
                    <a:pt x="8402" y="7844"/>
                  </a:cubicBezTo>
                  <a:cubicBezTo>
                    <a:pt x="8001" y="7897"/>
                    <a:pt x="7600" y="7984"/>
                    <a:pt x="7199" y="8053"/>
                  </a:cubicBezTo>
                  <a:cubicBezTo>
                    <a:pt x="7182" y="8001"/>
                    <a:pt x="7147" y="7949"/>
                    <a:pt x="7112" y="7897"/>
                  </a:cubicBezTo>
                  <a:cubicBezTo>
                    <a:pt x="6990" y="7687"/>
                    <a:pt x="6868" y="7443"/>
                    <a:pt x="6746" y="7217"/>
                  </a:cubicBezTo>
                  <a:cubicBezTo>
                    <a:pt x="6485" y="6729"/>
                    <a:pt x="6223" y="6223"/>
                    <a:pt x="5962" y="5735"/>
                  </a:cubicBezTo>
                  <a:cubicBezTo>
                    <a:pt x="5700" y="5230"/>
                    <a:pt x="5439" y="4759"/>
                    <a:pt x="5177" y="4288"/>
                  </a:cubicBezTo>
                  <a:cubicBezTo>
                    <a:pt x="4985" y="3870"/>
                    <a:pt x="4741" y="3469"/>
                    <a:pt x="4463" y="3103"/>
                  </a:cubicBezTo>
                  <a:cubicBezTo>
                    <a:pt x="5160" y="2754"/>
                    <a:pt x="5090" y="1900"/>
                    <a:pt x="4933" y="1255"/>
                  </a:cubicBezTo>
                  <a:cubicBezTo>
                    <a:pt x="4863" y="924"/>
                    <a:pt x="4672" y="610"/>
                    <a:pt x="4410" y="384"/>
                  </a:cubicBezTo>
                  <a:cubicBezTo>
                    <a:pt x="4149" y="175"/>
                    <a:pt x="3818" y="35"/>
                    <a:pt x="3486" y="0"/>
                  </a:cubicBezTo>
                  <a:cubicBezTo>
                    <a:pt x="3474" y="0"/>
                    <a:pt x="3462" y="0"/>
                    <a:pt x="3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1383500" y="690342"/>
              <a:ext cx="475037" cy="658170"/>
            </a:xfrm>
            <a:custGeom>
              <a:avLst/>
              <a:gdLst/>
              <a:ahLst/>
              <a:cxnLst/>
              <a:rect l="l" t="t" r="r" b="b"/>
              <a:pathLst>
                <a:path w="7110" h="9851" extrusionOk="0">
                  <a:moveTo>
                    <a:pt x="2487" y="1"/>
                  </a:moveTo>
                  <a:cubicBezTo>
                    <a:pt x="1182" y="1"/>
                    <a:pt x="1" y="1135"/>
                    <a:pt x="85" y="2481"/>
                  </a:cubicBezTo>
                  <a:cubicBezTo>
                    <a:pt x="134" y="3106"/>
                    <a:pt x="557" y="3778"/>
                    <a:pt x="1205" y="3778"/>
                  </a:cubicBezTo>
                  <a:cubicBezTo>
                    <a:pt x="1243" y="3778"/>
                    <a:pt x="1283" y="3775"/>
                    <a:pt x="1323" y="3770"/>
                  </a:cubicBezTo>
                  <a:cubicBezTo>
                    <a:pt x="1532" y="4781"/>
                    <a:pt x="1758" y="5792"/>
                    <a:pt x="1968" y="6803"/>
                  </a:cubicBezTo>
                  <a:cubicBezTo>
                    <a:pt x="2090" y="7309"/>
                    <a:pt x="2194" y="7832"/>
                    <a:pt x="2316" y="8337"/>
                  </a:cubicBezTo>
                  <a:cubicBezTo>
                    <a:pt x="2421" y="8825"/>
                    <a:pt x="2491" y="9383"/>
                    <a:pt x="2717" y="9819"/>
                  </a:cubicBezTo>
                  <a:cubicBezTo>
                    <a:pt x="2732" y="9841"/>
                    <a:pt x="2756" y="9851"/>
                    <a:pt x="2778" y="9851"/>
                  </a:cubicBezTo>
                  <a:cubicBezTo>
                    <a:pt x="2810" y="9851"/>
                    <a:pt x="2839" y="9832"/>
                    <a:pt x="2839" y="9802"/>
                  </a:cubicBezTo>
                  <a:cubicBezTo>
                    <a:pt x="2874" y="9331"/>
                    <a:pt x="2700" y="8808"/>
                    <a:pt x="2613" y="8355"/>
                  </a:cubicBezTo>
                  <a:cubicBezTo>
                    <a:pt x="2508" y="7832"/>
                    <a:pt x="2386" y="7326"/>
                    <a:pt x="2281" y="6803"/>
                  </a:cubicBezTo>
                  <a:cubicBezTo>
                    <a:pt x="2055" y="5758"/>
                    <a:pt x="1846" y="4712"/>
                    <a:pt x="1602" y="3666"/>
                  </a:cubicBezTo>
                  <a:cubicBezTo>
                    <a:pt x="1584" y="3631"/>
                    <a:pt x="1549" y="3596"/>
                    <a:pt x="1514" y="3579"/>
                  </a:cubicBezTo>
                  <a:cubicBezTo>
                    <a:pt x="1497" y="3544"/>
                    <a:pt x="1445" y="3526"/>
                    <a:pt x="1410" y="3526"/>
                  </a:cubicBezTo>
                  <a:cubicBezTo>
                    <a:pt x="1392" y="3527"/>
                    <a:pt x="1374" y="3528"/>
                    <a:pt x="1356" y="3528"/>
                  </a:cubicBezTo>
                  <a:cubicBezTo>
                    <a:pt x="795" y="3528"/>
                    <a:pt x="451" y="3004"/>
                    <a:pt x="434" y="2481"/>
                  </a:cubicBezTo>
                  <a:cubicBezTo>
                    <a:pt x="416" y="1975"/>
                    <a:pt x="591" y="1487"/>
                    <a:pt x="922" y="1103"/>
                  </a:cubicBezTo>
                  <a:cubicBezTo>
                    <a:pt x="1270" y="703"/>
                    <a:pt x="1776" y="459"/>
                    <a:pt x="2316" y="441"/>
                  </a:cubicBezTo>
                  <a:cubicBezTo>
                    <a:pt x="2341" y="440"/>
                    <a:pt x="2366" y="440"/>
                    <a:pt x="2391" y="440"/>
                  </a:cubicBezTo>
                  <a:cubicBezTo>
                    <a:pt x="2876" y="440"/>
                    <a:pt x="3391" y="604"/>
                    <a:pt x="3606" y="1069"/>
                  </a:cubicBezTo>
                  <a:cubicBezTo>
                    <a:pt x="3798" y="1470"/>
                    <a:pt x="4042" y="2324"/>
                    <a:pt x="3589" y="2655"/>
                  </a:cubicBezTo>
                  <a:cubicBezTo>
                    <a:pt x="3484" y="2725"/>
                    <a:pt x="3467" y="2864"/>
                    <a:pt x="3536" y="2951"/>
                  </a:cubicBezTo>
                  <a:cubicBezTo>
                    <a:pt x="3641" y="3439"/>
                    <a:pt x="4007" y="3910"/>
                    <a:pt x="4269" y="4328"/>
                  </a:cubicBezTo>
                  <a:cubicBezTo>
                    <a:pt x="4547" y="4799"/>
                    <a:pt x="4844" y="5270"/>
                    <a:pt x="5140" y="5723"/>
                  </a:cubicBezTo>
                  <a:cubicBezTo>
                    <a:pt x="5436" y="6193"/>
                    <a:pt x="5733" y="6647"/>
                    <a:pt x="6012" y="7100"/>
                  </a:cubicBezTo>
                  <a:cubicBezTo>
                    <a:pt x="6151" y="7326"/>
                    <a:pt x="6273" y="7536"/>
                    <a:pt x="6413" y="7762"/>
                  </a:cubicBezTo>
                  <a:cubicBezTo>
                    <a:pt x="6552" y="7971"/>
                    <a:pt x="6639" y="8233"/>
                    <a:pt x="6866" y="8320"/>
                  </a:cubicBezTo>
                  <a:cubicBezTo>
                    <a:pt x="6888" y="8329"/>
                    <a:pt x="6912" y="8333"/>
                    <a:pt x="6935" y="8333"/>
                  </a:cubicBezTo>
                  <a:cubicBezTo>
                    <a:pt x="7001" y="8333"/>
                    <a:pt x="7062" y="8297"/>
                    <a:pt x="7075" y="8233"/>
                  </a:cubicBezTo>
                  <a:cubicBezTo>
                    <a:pt x="7110" y="7989"/>
                    <a:pt x="6936" y="7832"/>
                    <a:pt x="6814" y="7623"/>
                  </a:cubicBezTo>
                  <a:lnTo>
                    <a:pt x="6413" y="6978"/>
                  </a:lnTo>
                  <a:cubicBezTo>
                    <a:pt x="6099" y="6490"/>
                    <a:pt x="5802" y="6019"/>
                    <a:pt x="5506" y="5531"/>
                  </a:cubicBezTo>
                  <a:cubicBezTo>
                    <a:pt x="5210" y="5060"/>
                    <a:pt x="4914" y="4607"/>
                    <a:pt x="4635" y="4154"/>
                  </a:cubicBezTo>
                  <a:cubicBezTo>
                    <a:pt x="4408" y="3753"/>
                    <a:pt x="4129" y="3370"/>
                    <a:pt x="3833" y="3021"/>
                  </a:cubicBezTo>
                  <a:cubicBezTo>
                    <a:pt x="4495" y="2620"/>
                    <a:pt x="4373" y="1766"/>
                    <a:pt x="4164" y="1156"/>
                  </a:cubicBezTo>
                  <a:cubicBezTo>
                    <a:pt x="4077" y="825"/>
                    <a:pt x="3868" y="528"/>
                    <a:pt x="3589" y="319"/>
                  </a:cubicBezTo>
                  <a:cubicBezTo>
                    <a:pt x="3310" y="127"/>
                    <a:pt x="2979" y="23"/>
                    <a:pt x="2630" y="5"/>
                  </a:cubicBezTo>
                  <a:cubicBezTo>
                    <a:pt x="2582" y="2"/>
                    <a:pt x="2534" y="1"/>
                    <a:pt x="248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1533561" y="1282299"/>
              <a:ext cx="585879" cy="479847"/>
            </a:xfrm>
            <a:custGeom>
              <a:avLst/>
              <a:gdLst/>
              <a:ahLst/>
              <a:cxnLst/>
              <a:rect l="l" t="t" r="r" b="b"/>
              <a:pathLst>
                <a:path w="8769" h="7182" extrusionOk="0">
                  <a:moveTo>
                    <a:pt x="6398" y="0"/>
                  </a:moveTo>
                  <a:cubicBezTo>
                    <a:pt x="5334" y="157"/>
                    <a:pt x="4271" y="332"/>
                    <a:pt x="3208" y="523"/>
                  </a:cubicBezTo>
                  <a:cubicBezTo>
                    <a:pt x="2145" y="715"/>
                    <a:pt x="1081" y="1064"/>
                    <a:pt x="1" y="1133"/>
                  </a:cubicBezTo>
                  <a:cubicBezTo>
                    <a:pt x="140" y="3121"/>
                    <a:pt x="471" y="5108"/>
                    <a:pt x="750" y="7077"/>
                  </a:cubicBezTo>
                  <a:cubicBezTo>
                    <a:pt x="750" y="7130"/>
                    <a:pt x="802" y="7182"/>
                    <a:pt x="872" y="7182"/>
                  </a:cubicBezTo>
                  <a:cubicBezTo>
                    <a:pt x="3469" y="6973"/>
                    <a:pt x="6049" y="6607"/>
                    <a:pt x="8612" y="6084"/>
                  </a:cubicBezTo>
                  <a:cubicBezTo>
                    <a:pt x="8751" y="6049"/>
                    <a:pt x="8768" y="5875"/>
                    <a:pt x="8664" y="5805"/>
                  </a:cubicBezTo>
                  <a:cubicBezTo>
                    <a:pt x="8664" y="5787"/>
                    <a:pt x="8664" y="5787"/>
                    <a:pt x="8664" y="5770"/>
                  </a:cubicBezTo>
                  <a:cubicBezTo>
                    <a:pt x="7984" y="3818"/>
                    <a:pt x="7112" y="1935"/>
                    <a:pt x="6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1441560" y="668428"/>
              <a:ext cx="440294" cy="658638"/>
            </a:xfrm>
            <a:custGeom>
              <a:avLst/>
              <a:gdLst/>
              <a:ahLst/>
              <a:cxnLst/>
              <a:rect l="l" t="t" r="r" b="b"/>
              <a:pathLst>
                <a:path w="6590" h="9858" extrusionOk="0">
                  <a:moveTo>
                    <a:pt x="2408" y="1"/>
                  </a:moveTo>
                  <a:cubicBezTo>
                    <a:pt x="1158" y="1"/>
                    <a:pt x="17" y="1011"/>
                    <a:pt x="0" y="2320"/>
                  </a:cubicBezTo>
                  <a:cubicBezTo>
                    <a:pt x="0" y="2961"/>
                    <a:pt x="391" y="3683"/>
                    <a:pt x="1063" y="3683"/>
                  </a:cubicBezTo>
                  <a:cubicBezTo>
                    <a:pt x="1086" y="3683"/>
                    <a:pt x="1110" y="3682"/>
                    <a:pt x="1133" y="3680"/>
                  </a:cubicBezTo>
                  <a:cubicBezTo>
                    <a:pt x="1273" y="4709"/>
                    <a:pt x="1430" y="5737"/>
                    <a:pt x="1569" y="6765"/>
                  </a:cubicBezTo>
                  <a:cubicBezTo>
                    <a:pt x="1639" y="7271"/>
                    <a:pt x="1726" y="7794"/>
                    <a:pt x="1796" y="8317"/>
                  </a:cubicBezTo>
                  <a:cubicBezTo>
                    <a:pt x="1883" y="8805"/>
                    <a:pt x="1900" y="9380"/>
                    <a:pt x="2092" y="9833"/>
                  </a:cubicBezTo>
                  <a:cubicBezTo>
                    <a:pt x="2108" y="9849"/>
                    <a:pt x="2134" y="9858"/>
                    <a:pt x="2160" y="9858"/>
                  </a:cubicBezTo>
                  <a:cubicBezTo>
                    <a:pt x="2191" y="9858"/>
                    <a:pt x="2222" y="9845"/>
                    <a:pt x="2232" y="9816"/>
                  </a:cubicBezTo>
                  <a:cubicBezTo>
                    <a:pt x="2284" y="9345"/>
                    <a:pt x="2162" y="8822"/>
                    <a:pt x="2092" y="8352"/>
                  </a:cubicBezTo>
                  <a:cubicBezTo>
                    <a:pt x="2022" y="7829"/>
                    <a:pt x="1953" y="7306"/>
                    <a:pt x="1866" y="6783"/>
                  </a:cubicBezTo>
                  <a:cubicBezTo>
                    <a:pt x="1726" y="5737"/>
                    <a:pt x="1587" y="4674"/>
                    <a:pt x="1412" y="3610"/>
                  </a:cubicBezTo>
                  <a:cubicBezTo>
                    <a:pt x="1412" y="3576"/>
                    <a:pt x="1378" y="3541"/>
                    <a:pt x="1343" y="3523"/>
                  </a:cubicBezTo>
                  <a:cubicBezTo>
                    <a:pt x="1325" y="3471"/>
                    <a:pt x="1290" y="3453"/>
                    <a:pt x="1238" y="3453"/>
                  </a:cubicBezTo>
                  <a:cubicBezTo>
                    <a:pt x="645" y="3453"/>
                    <a:pt x="314" y="2878"/>
                    <a:pt x="332" y="2338"/>
                  </a:cubicBezTo>
                  <a:cubicBezTo>
                    <a:pt x="349" y="1832"/>
                    <a:pt x="558" y="1362"/>
                    <a:pt x="924" y="996"/>
                  </a:cubicBezTo>
                  <a:cubicBezTo>
                    <a:pt x="1293" y="644"/>
                    <a:pt x="1790" y="437"/>
                    <a:pt x="2308" y="437"/>
                  </a:cubicBezTo>
                  <a:cubicBezTo>
                    <a:pt x="2329" y="437"/>
                    <a:pt x="2350" y="437"/>
                    <a:pt x="2371" y="438"/>
                  </a:cubicBezTo>
                  <a:cubicBezTo>
                    <a:pt x="2859" y="455"/>
                    <a:pt x="3400" y="647"/>
                    <a:pt x="3609" y="1153"/>
                  </a:cubicBezTo>
                  <a:cubicBezTo>
                    <a:pt x="3766" y="1588"/>
                    <a:pt x="3957" y="2442"/>
                    <a:pt x="3469" y="2739"/>
                  </a:cubicBezTo>
                  <a:cubicBezTo>
                    <a:pt x="3365" y="2791"/>
                    <a:pt x="3330" y="2931"/>
                    <a:pt x="3400" y="3035"/>
                  </a:cubicBezTo>
                  <a:cubicBezTo>
                    <a:pt x="3469" y="3523"/>
                    <a:pt x="3818" y="4029"/>
                    <a:pt x="4027" y="4464"/>
                  </a:cubicBezTo>
                  <a:cubicBezTo>
                    <a:pt x="4289" y="4953"/>
                    <a:pt x="4533" y="5423"/>
                    <a:pt x="4794" y="5911"/>
                  </a:cubicBezTo>
                  <a:cubicBezTo>
                    <a:pt x="5056" y="6399"/>
                    <a:pt x="5317" y="6870"/>
                    <a:pt x="5578" y="7358"/>
                  </a:cubicBezTo>
                  <a:lnTo>
                    <a:pt x="5945" y="8020"/>
                  </a:lnTo>
                  <a:cubicBezTo>
                    <a:pt x="6049" y="8247"/>
                    <a:pt x="6119" y="8526"/>
                    <a:pt x="6345" y="8613"/>
                  </a:cubicBezTo>
                  <a:cubicBezTo>
                    <a:pt x="6370" y="8628"/>
                    <a:pt x="6396" y="8634"/>
                    <a:pt x="6421" y="8634"/>
                  </a:cubicBezTo>
                  <a:cubicBezTo>
                    <a:pt x="6485" y="8634"/>
                    <a:pt x="6542" y="8593"/>
                    <a:pt x="6555" y="8543"/>
                  </a:cubicBezTo>
                  <a:cubicBezTo>
                    <a:pt x="6589" y="8299"/>
                    <a:pt x="6450" y="8125"/>
                    <a:pt x="6345" y="7916"/>
                  </a:cubicBezTo>
                  <a:cubicBezTo>
                    <a:pt x="6223" y="7707"/>
                    <a:pt x="6101" y="7480"/>
                    <a:pt x="5979" y="7253"/>
                  </a:cubicBezTo>
                  <a:cubicBezTo>
                    <a:pt x="5718" y="6748"/>
                    <a:pt x="5456" y="6260"/>
                    <a:pt x="5178" y="5754"/>
                  </a:cubicBezTo>
                  <a:cubicBezTo>
                    <a:pt x="4916" y="5266"/>
                    <a:pt x="4672" y="4796"/>
                    <a:pt x="4411" y="4325"/>
                  </a:cubicBezTo>
                  <a:cubicBezTo>
                    <a:pt x="4201" y="3889"/>
                    <a:pt x="3975" y="3488"/>
                    <a:pt x="3696" y="3122"/>
                  </a:cubicBezTo>
                  <a:cubicBezTo>
                    <a:pt x="4393" y="2774"/>
                    <a:pt x="4306" y="1920"/>
                    <a:pt x="4149" y="1292"/>
                  </a:cubicBezTo>
                  <a:cubicBezTo>
                    <a:pt x="4079" y="943"/>
                    <a:pt x="3905" y="630"/>
                    <a:pt x="3644" y="420"/>
                  </a:cubicBezTo>
                  <a:cubicBezTo>
                    <a:pt x="3365" y="194"/>
                    <a:pt x="3051" y="72"/>
                    <a:pt x="2702" y="20"/>
                  </a:cubicBezTo>
                  <a:cubicBezTo>
                    <a:pt x="2604" y="7"/>
                    <a:pt x="2506" y="1"/>
                    <a:pt x="2408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1489331" y="1192370"/>
              <a:ext cx="493811" cy="184469"/>
            </a:xfrm>
            <a:custGeom>
              <a:avLst/>
              <a:gdLst/>
              <a:ahLst/>
              <a:cxnLst/>
              <a:rect l="l" t="t" r="r" b="b"/>
              <a:pathLst>
                <a:path w="7391" h="2761" extrusionOk="0">
                  <a:moveTo>
                    <a:pt x="6954" y="1"/>
                  </a:moveTo>
                  <a:cubicBezTo>
                    <a:pt x="6943" y="1"/>
                    <a:pt x="6931" y="2"/>
                    <a:pt x="6920" y="4"/>
                  </a:cubicBezTo>
                  <a:cubicBezTo>
                    <a:pt x="4619" y="405"/>
                    <a:pt x="2353" y="911"/>
                    <a:pt x="122" y="1556"/>
                  </a:cubicBezTo>
                  <a:cubicBezTo>
                    <a:pt x="35" y="1590"/>
                    <a:pt x="0" y="1678"/>
                    <a:pt x="35" y="1747"/>
                  </a:cubicBezTo>
                  <a:cubicBezTo>
                    <a:pt x="174" y="2009"/>
                    <a:pt x="35" y="2305"/>
                    <a:pt x="244" y="2532"/>
                  </a:cubicBezTo>
                  <a:lnTo>
                    <a:pt x="262" y="2549"/>
                  </a:lnTo>
                  <a:cubicBezTo>
                    <a:pt x="262" y="2662"/>
                    <a:pt x="366" y="2760"/>
                    <a:pt x="493" y="2760"/>
                  </a:cubicBezTo>
                  <a:cubicBezTo>
                    <a:pt x="503" y="2760"/>
                    <a:pt x="513" y="2760"/>
                    <a:pt x="523" y="2758"/>
                  </a:cubicBezTo>
                  <a:cubicBezTo>
                    <a:pt x="1639" y="2601"/>
                    <a:pt x="2754" y="2322"/>
                    <a:pt x="3887" y="2113"/>
                  </a:cubicBezTo>
                  <a:cubicBezTo>
                    <a:pt x="5003" y="1887"/>
                    <a:pt x="6119" y="1660"/>
                    <a:pt x="7252" y="1433"/>
                  </a:cubicBezTo>
                  <a:cubicBezTo>
                    <a:pt x="7339" y="1399"/>
                    <a:pt x="7391" y="1311"/>
                    <a:pt x="7374" y="1224"/>
                  </a:cubicBezTo>
                  <a:cubicBezTo>
                    <a:pt x="7321" y="858"/>
                    <a:pt x="7234" y="492"/>
                    <a:pt x="7130" y="144"/>
                  </a:cubicBezTo>
                  <a:cubicBezTo>
                    <a:pt x="7114" y="52"/>
                    <a:pt x="7033" y="1"/>
                    <a:pt x="6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"/>
          <p:cNvSpPr txBox="1">
            <a:spLocks noGrp="1"/>
          </p:cNvSpPr>
          <p:nvPr>
            <p:ph type="title"/>
          </p:nvPr>
        </p:nvSpPr>
        <p:spPr>
          <a:xfrm>
            <a:off x="717750" y="1475400"/>
            <a:ext cx="4755900" cy="21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000">
                <a:solidFill>
                  <a:srgbClr val="3534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16" name="Google Shape;916;p9"/>
          <p:cNvGrpSpPr/>
          <p:nvPr/>
        </p:nvGrpSpPr>
        <p:grpSpPr>
          <a:xfrm>
            <a:off x="1536139" y="4213484"/>
            <a:ext cx="1196681" cy="452032"/>
            <a:chOff x="2586205" y="3185278"/>
            <a:chExt cx="888273" cy="335510"/>
          </a:xfrm>
        </p:grpSpPr>
        <p:sp>
          <p:nvSpPr>
            <p:cNvPr id="917" name="Google Shape;917;p9"/>
            <p:cNvSpPr/>
            <p:nvPr/>
          </p:nvSpPr>
          <p:spPr>
            <a:xfrm>
              <a:off x="3418195" y="3187835"/>
              <a:ext cx="56284" cy="90955"/>
            </a:xfrm>
            <a:custGeom>
              <a:avLst/>
              <a:gdLst/>
              <a:ahLst/>
              <a:cxnLst/>
              <a:rect l="l" t="t" r="r" b="b"/>
              <a:pathLst>
                <a:path w="1849" h="2988" extrusionOk="0">
                  <a:moveTo>
                    <a:pt x="808" y="0"/>
                  </a:moveTo>
                  <a:cubicBezTo>
                    <a:pt x="761" y="0"/>
                    <a:pt x="712" y="6"/>
                    <a:pt x="663" y="13"/>
                  </a:cubicBezTo>
                  <a:cubicBezTo>
                    <a:pt x="471" y="48"/>
                    <a:pt x="262" y="100"/>
                    <a:pt x="70" y="170"/>
                  </a:cubicBezTo>
                  <a:cubicBezTo>
                    <a:pt x="35" y="187"/>
                    <a:pt x="0" y="239"/>
                    <a:pt x="35" y="292"/>
                  </a:cubicBezTo>
                  <a:cubicBezTo>
                    <a:pt x="0" y="326"/>
                    <a:pt x="0" y="361"/>
                    <a:pt x="0" y="396"/>
                  </a:cubicBezTo>
                  <a:cubicBezTo>
                    <a:pt x="18" y="605"/>
                    <a:pt x="70" y="814"/>
                    <a:pt x="157" y="1006"/>
                  </a:cubicBezTo>
                  <a:cubicBezTo>
                    <a:pt x="227" y="1215"/>
                    <a:pt x="297" y="1425"/>
                    <a:pt x="384" y="1634"/>
                  </a:cubicBezTo>
                  <a:cubicBezTo>
                    <a:pt x="523" y="2052"/>
                    <a:pt x="663" y="2470"/>
                    <a:pt x="785" y="2889"/>
                  </a:cubicBezTo>
                  <a:cubicBezTo>
                    <a:pt x="798" y="2943"/>
                    <a:pt x="854" y="2987"/>
                    <a:pt x="912" y="2987"/>
                  </a:cubicBezTo>
                  <a:cubicBezTo>
                    <a:pt x="928" y="2987"/>
                    <a:pt x="944" y="2984"/>
                    <a:pt x="959" y="2976"/>
                  </a:cubicBezTo>
                  <a:lnTo>
                    <a:pt x="1552" y="2732"/>
                  </a:lnTo>
                  <a:cubicBezTo>
                    <a:pt x="1691" y="2662"/>
                    <a:pt x="1848" y="2610"/>
                    <a:pt x="1848" y="2418"/>
                  </a:cubicBezTo>
                  <a:cubicBezTo>
                    <a:pt x="1831" y="2244"/>
                    <a:pt x="1761" y="2052"/>
                    <a:pt x="1691" y="1878"/>
                  </a:cubicBezTo>
                  <a:cubicBezTo>
                    <a:pt x="1621" y="1669"/>
                    <a:pt x="1552" y="1459"/>
                    <a:pt x="1465" y="1268"/>
                  </a:cubicBezTo>
                  <a:cubicBezTo>
                    <a:pt x="1395" y="1059"/>
                    <a:pt x="1325" y="849"/>
                    <a:pt x="1255" y="658"/>
                  </a:cubicBezTo>
                  <a:cubicBezTo>
                    <a:pt x="1220" y="553"/>
                    <a:pt x="1168" y="448"/>
                    <a:pt x="1133" y="344"/>
                  </a:cubicBezTo>
                  <a:cubicBezTo>
                    <a:pt x="1116" y="257"/>
                    <a:pt x="1081" y="187"/>
                    <a:pt x="1029" y="100"/>
                  </a:cubicBezTo>
                  <a:cubicBezTo>
                    <a:pt x="972" y="21"/>
                    <a:pt x="894" y="0"/>
                    <a:pt x="808" y="0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2586205" y="3185278"/>
              <a:ext cx="867570" cy="335510"/>
            </a:xfrm>
            <a:custGeom>
              <a:avLst/>
              <a:gdLst/>
              <a:ahLst/>
              <a:cxnLst/>
              <a:rect l="l" t="t" r="r" b="b"/>
              <a:pathLst>
                <a:path w="28501" h="11022" extrusionOk="0">
                  <a:moveTo>
                    <a:pt x="27377" y="0"/>
                  </a:moveTo>
                  <a:cubicBezTo>
                    <a:pt x="27363" y="0"/>
                    <a:pt x="27348" y="3"/>
                    <a:pt x="27332" y="9"/>
                  </a:cubicBezTo>
                  <a:cubicBezTo>
                    <a:pt x="24090" y="1038"/>
                    <a:pt x="20865" y="2084"/>
                    <a:pt x="17623" y="3095"/>
                  </a:cubicBezTo>
                  <a:cubicBezTo>
                    <a:pt x="14381" y="4106"/>
                    <a:pt x="11104" y="5099"/>
                    <a:pt x="7844" y="6093"/>
                  </a:cubicBezTo>
                  <a:cubicBezTo>
                    <a:pt x="6014" y="6633"/>
                    <a:pt x="2318" y="7784"/>
                    <a:pt x="2301" y="7801"/>
                  </a:cubicBezTo>
                  <a:cubicBezTo>
                    <a:pt x="2127" y="7853"/>
                    <a:pt x="1952" y="7941"/>
                    <a:pt x="1813" y="8063"/>
                  </a:cubicBezTo>
                  <a:cubicBezTo>
                    <a:pt x="1534" y="8237"/>
                    <a:pt x="1273" y="8429"/>
                    <a:pt x="1029" y="8655"/>
                  </a:cubicBezTo>
                  <a:cubicBezTo>
                    <a:pt x="575" y="9004"/>
                    <a:pt x="209" y="9492"/>
                    <a:pt x="18" y="10032"/>
                  </a:cubicBezTo>
                  <a:cubicBezTo>
                    <a:pt x="0" y="10067"/>
                    <a:pt x="0" y="10102"/>
                    <a:pt x="18" y="10120"/>
                  </a:cubicBezTo>
                  <a:cubicBezTo>
                    <a:pt x="18" y="10137"/>
                    <a:pt x="18" y="10137"/>
                    <a:pt x="18" y="10137"/>
                  </a:cubicBezTo>
                  <a:cubicBezTo>
                    <a:pt x="18" y="10154"/>
                    <a:pt x="18" y="10172"/>
                    <a:pt x="18" y="10189"/>
                  </a:cubicBezTo>
                  <a:cubicBezTo>
                    <a:pt x="18" y="10207"/>
                    <a:pt x="18" y="10224"/>
                    <a:pt x="18" y="10242"/>
                  </a:cubicBezTo>
                  <a:lnTo>
                    <a:pt x="18" y="10276"/>
                  </a:lnTo>
                  <a:lnTo>
                    <a:pt x="18" y="10294"/>
                  </a:lnTo>
                  <a:cubicBezTo>
                    <a:pt x="18" y="10329"/>
                    <a:pt x="18" y="10346"/>
                    <a:pt x="35" y="10381"/>
                  </a:cubicBezTo>
                  <a:cubicBezTo>
                    <a:pt x="35" y="10398"/>
                    <a:pt x="35" y="10416"/>
                    <a:pt x="52" y="10433"/>
                  </a:cubicBezTo>
                  <a:cubicBezTo>
                    <a:pt x="70" y="10538"/>
                    <a:pt x="87" y="10677"/>
                    <a:pt x="209" y="10712"/>
                  </a:cubicBezTo>
                  <a:cubicBezTo>
                    <a:pt x="244" y="10747"/>
                    <a:pt x="296" y="10764"/>
                    <a:pt x="349" y="10782"/>
                  </a:cubicBezTo>
                  <a:cubicBezTo>
                    <a:pt x="418" y="10799"/>
                    <a:pt x="471" y="10817"/>
                    <a:pt x="541" y="10834"/>
                  </a:cubicBezTo>
                  <a:lnTo>
                    <a:pt x="732" y="10869"/>
                  </a:lnTo>
                  <a:cubicBezTo>
                    <a:pt x="1011" y="10939"/>
                    <a:pt x="1307" y="10974"/>
                    <a:pt x="1604" y="11009"/>
                  </a:cubicBezTo>
                  <a:cubicBezTo>
                    <a:pt x="1761" y="11018"/>
                    <a:pt x="1919" y="11022"/>
                    <a:pt x="2076" y="11022"/>
                  </a:cubicBezTo>
                  <a:cubicBezTo>
                    <a:pt x="2528" y="11022"/>
                    <a:pt x="2977" y="10986"/>
                    <a:pt x="3417" y="10921"/>
                  </a:cubicBezTo>
                  <a:cubicBezTo>
                    <a:pt x="5038" y="10503"/>
                    <a:pt x="6624" y="9998"/>
                    <a:pt x="8228" y="9527"/>
                  </a:cubicBezTo>
                  <a:cubicBezTo>
                    <a:pt x="9831" y="9056"/>
                    <a:pt x="11487" y="8551"/>
                    <a:pt x="13108" y="8063"/>
                  </a:cubicBezTo>
                  <a:cubicBezTo>
                    <a:pt x="16368" y="7069"/>
                    <a:pt x="19628" y="6058"/>
                    <a:pt x="22887" y="5030"/>
                  </a:cubicBezTo>
                  <a:cubicBezTo>
                    <a:pt x="24700" y="4454"/>
                    <a:pt x="26530" y="3862"/>
                    <a:pt x="28343" y="3269"/>
                  </a:cubicBezTo>
                  <a:cubicBezTo>
                    <a:pt x="28361" y="3269"/>
                    <a:pt x="28378" y="3252"/>
                    <a:pt x="28396" y="3252"/>
                  </a:cubicBezTo>
                  <a:cubicBezTo>
                    <a:pt x="28465" y="3234"/>
                    <a:pt x="28500" y="3147"/>
                    <a:pt x="28483" y="3077"/>
                  </a:cubicBezTo>
                  <a:cubicBezTo>
                    <a:pt x="28308" y="2554"/>
                    <a:pt x="28152" y="2031"/>
                    <a:pt x="27977" y="1491"/>
                  </a:cubicBezTo>
                  <a:cubicBezTo>
                    <a:pt x="27908" y="1230"/>
                    <a:pt x="27820" y="968"/>
                    <a:pt x="27751" y="724"/>
                  </a:cubicBezTo>
                  <a:cubicBezTo>
                    <a:pt x="27698" y="585"/>
                    <a:pt x="27663" y="445"/>
                    <a:pt x="27611" y="323"/>
                  </a:cubicBezTo>
                  <a:cubicBezTo>
                    <a:pt x="27576" y="236"/>
                    <a:pt x="27559" y="166"/>
                    <a:pt x="27489" y="132"/>
                  </a:cubicBezTo>
                  <a:cubicBezTo>
                    <a:pt x="27489" y="60"/>
                    <a:pt x="27442" y="0"/>
                    <a:pt x="27377" y="0"/>
                  </a:cubicBezTo>
                  <a:close/>
                </a:path>
              </a:pathLst>
            </a:custGeom>
            <a:solidFill>
              <a:srgbClr val="254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2712471" y="3349289"/>
              <a:ext cx="210158" cy="159719"/>
            </a:xfrm>
            <a:custGeom>
              <a:avLst/>
              <a:gdLst/>
              <a:ahLst/>
              <a:cxnLst/>
              <a:rect l="l" t="t" r="r" b="b"/>
              <a:pathLst>
                <a:path w="6904" h="5247" extrusionOk="0">
                  <a:moveTo>
                    <a:pt x="5783" y="1"/>
                  </a:moveTo>
                  <a:cubicBezTo>
                    <a:pt x="5744" y="1"/>
                    <a:pt x="5705" y="9"/>
                    <a:pt x="5666" y="25"/>
                  </a:cubicBezTo>
                  <a:cubicBezTo>
                    <a:pt x="5474" y="60"/>
                    <a:pt x="5282" y="130"/>
                    <a:pt x="5091" y="182"/>
                  </a:cubicBezTo>
                  <a:cubicBezTo>
                    <a:pt x="3487" y="618"/>
                    <a:pt x="1866" y="1019"/>
                    <a:pt x="297" y="1542"/>
                  </a:cubicBezTo>
                  <a:lnTo>
                    <a:pt x="280" y="1542"/>
                  </a:lnTo>
                  <a:lnTo>
                    <a:pt x="123" y="1577"/>
                  </a:lnTo>
                  <a:cubicBezTo>
                    <a:pt x="36" y="1611"/>
                    <a:pt x="1" y="1699"/>
                    <a:pt x="18" y="1768"/>
                  </a:cubicBezTo>
                  <a:cubicBezTo>
                    <a:pt x="419" y="2866"/>
                    <a:pt x="715" y="3982"/>
                    <a:pt x="925" y="5115"/>
                  </a:cubicBezTo>
                  <a:cubicBezTo>
                    <a:pt x="925" y="5186"/>
                    <a:pt x="983" y="5246"/>
                    <a:pt x="1052" y="5246"/>
                  </a:cubicBezTo>
                  <a:cubicBezTo>
                    <a:pt x="1068" y="5246"/>
                    <a:pt x="1083" y="5243"/>
                    <a:pt x="1099" y="5237"/>
                  </a:cubicBezTo>
                  <a:cubicBezTo>
                    <a:pt x="3016" y="4714"/>
                    <a:pt x="4916" y="4139"/>
                    <a:pt x="6799" y="3511"/>
                  </a:cubicBezTo>
                  <a:cubicBezTo>
                    <a:pt x="6869" y="3494"/>
                    <a:pt x="6904" y="3424"/>
                    <a:pt x="6886" y="3354"/>
                  </a:cubicBezTo>
                  <a:cubicBezTo>
                    <a:pt x="6694" y="2570"/>
                    <a:pt x="6503" y="1786"/>
                    <a:pt x="6276" y="1019"/>
                  </a:cubicBezTo>
                  <a:cubicBezTo>
                    <a:pt x="6224" y="810"/>
                    <a:pt x="6171" y="618"/>
                    <a:pt x="6102" y="409"/>
                  </a:cubicBezTo>
                  <a:cubicBezTo>
                    <a:pt x="6067" y="287"/>
                    <a:pt x="6049" y="112"/>
                    <a:pt x="5927" y="43"/>
                  </a:cubicBezTo>
                  <a:cubicBezTo>
                    <a:pt x="5879" y="14"/>
                    <a:pt x="5831" y="1"/>
                    <a:pt x="5783" y="1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3314181" y="3195688"/>
              <a:ext cx="104561" cy="125230"/>
            </a:xfrm>
            <a:custGeom>
              <a:avLst/>
              <a:gdLst/>
              <a:ahLst/>
              <a:cxnLst/>
              <a:rect l="l" t="t" r="r" b="b"/>
              <a:pathLst>
                <a:path w="3435" h="4114" extrusionOk="0">
                  <a:moveTo>
                    <a:pt x="2247" y="1"/>
                  </a:moveTo>
                  <a:cubicBezTo>
                    <a:pt x="2219" y="1"/>
                    <a:pt x="2190" y="6"/>
                    <a:pt x="2162" y="16"/>
                  </a:cubicBezTo>
                  <a:cubicBezTo>
                    <a:pt x="1883" y="86"/>
                    <a:pt x="1587" y="208"/>
                    <a:pt x="1308" y="295"/>
                  </a:cubicBezTo>
                  <a:cubicBezTo>
                    <a:pt x="907" y="400"/>
                    <a:pt x="524" y="522"/>
                    <a:pt x="140" y="661"/>
                  </a:cubicBezTo>
                  <a:cubicBezTo>
                    <a:pt x="105" y="661"/>
                    <a:pt x="88" y="696"/>
                    <a:pt x="88" y="731"/>
                  </a:cubicBezTo>
                  <a:cubicBezTo>
                    <a:pt x="53" y="748"/>
                    <a:pt x="36" y="783"/>
                    <a:pt x="36" y="818"/>
                  </a:cubicBezTo>
                  <a:cubicBezTo>
                    <a:pt x="1" y="905"/>
                    <a:pt x="18" y="1010"/>
                    <a:pt x="53" y="1097"/>
                  </a:cubicBezTo>
                  <a:cubicBezTo>
                    <a:pt x="88" y="1236"/>
                    <a:pt x="140" y="1358"/>
                    <a:pt x="175" y="1498"/>
                  </a:cubicBezTo>
                  <a:cubicBezTo>
                    <a:pt x="245" y="1759"/>
                    <a:pt x="332" y="2021"/>
                    <a:pt x="402" y="2282"/>
                  </a:cubicBezTo>
                  <a:lnTo>
                    <a:pt x="611" y="3049"/>
                  </a:lnTo>
                  <a:cubicBezTo>
                    <a:pt x="681" y="3328"/>
                    <a:pt x="768" y="3589"/>
                    <a:pt x="872" y="3868"/>
                  </a:cubicBezTo>
                  <a:lnTo>
                    <a:pt x="890" y="3903"/>
                  </a:lnTo>
                  <a:cubicBezTo>
                    <a:pt x="808" y="3985"/>
                    <a:pt x="880" y="4114"/>
                    <a:pt x="991" y="4114"/>
                  </a:cubicBezTo>
                  <a:cubicBezTo>
                    <a:pt x="998" y="4114"/>
                    <a:pt x="1005" y="4113"/>
                    <a:pt x="1012" y="4112"/>
                  </a:cubicBezTo>
                  <a:cubicBezTo>
                    <a:pt x="1779" y="3921"/>
                    <a:pt x="2528" y="3729"/>
                    <a:pt x="3295" y="3520"/>
                  </a:cubicBezTo>
                  <a:cubicBezTo>
                    <a:pt x="3382" y="3502"/>
                    <a:pt x="3435" y="3398"/>
                    <a:pt x="3382" y="3328"/>
                  </a:cubicBezTo>
                  <a:lnTo>
                    <a:pt x="3313" y="3206"/>
                  </a:lnTo>
                  <a:cubicBezTo>
                    <a:pt x="3313" y="3154"/>
                    <a:pt x="3295" y="3084"/>
                    <a:pt x="3278" y="3032"/>
                  </a:cubicBezTo>
                  <a:cubicBezTo>
                    <a:pt x="3243" y="2892"/>
                    <a:pt x="3208" y="2735"/>
                    <a:pt x="3156" y="2596"/>
                  </a:cubicBezTo>
                  <a:cubicBezTo>
                    <a:pt x="3104" y="2404"/>
                    <a:pt x="3034" y="2212"/>
                    <a:pt x="2947" y="2021"/>
                  </a:cubicBezTo>
                  <a:cubicBezTo>
                    <a:pt x="2929" y="1934"/>
                    <a:pt x="2912" y="1864"/>
                    <a:pt x="2894" y="1794"/>
                  </a:cubicBezTo>
                  <a:cubicBezTo>
                    <a:pt x="2755" y="1271"/>
                    <a:pt x="2650" y="713"/>
                    <a:pt x="2476" y="190"/>
                  </a:cubicBezTo>
                  <a:cubicBezTo>
                    <a:pt x="2462" y="79"/>
                    <a:pt x="2359" y="1"/>
                    <a:pt x="2247" y="1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3139729" y="3309930"/>
              <a:ext cx="251434" cy="107758"/>
            </a:xfrm>
            <a:custGeom>
              <a:avLst/>
              <a:gdLst/>
              <a:ahLst/>
              <a:cxnLst/>
              <a:rect l="l" t="t" r="r" b="b"/>
              <a:pathLst>
                <a:path w="8260" h="3540" extrusionOk="0">
                  <a:moveTo>
                    <a:pt x="7754" y="0"/>
                  </a:moveTo>
                  <a:cubicBezTo>
                    <a:pt x="7618" y="0"/>
                    <a:pt x="7491" y="83"/>
                    <a:pt x="7510" y="255"/>
                  </a:cubicBezTo>
                  <a:cubicBezTo>
                    <a:pt x="7545" y="412"/>
                    <a:pt x="7579" y="569"/>
                    <a:pt x="7614" y="725"/>
                  </a:cubicBezTo>
                  <a:cubicBezTo>
                    <a:pt x="7074" y="917"/>
                    <a:pt x="6534" y="1074"/>
                    <a:pt x="5976" y="1248"/>
                  </a:cubicBezTo>
                  <a:cubicBezTo>
                    <a:pt x="5331" y="1440"/>
                    <a:pt x="4703" y="1649"/>
                    <a:pt x="4076" y="1841"/>
                  </a:cubicBezTo>
                  <a:cubicBezTo>
                    <a:pt x="2786" y="2242"/>
                    <a:pt x="1531" y="2643"/>
                    <a:pt x="258" y="3079"/>
                  </a:cubicBezTo>
                  <a:cubicBezTo>
                    <a:pt x="1" y="3175"/>
                    <a:pt x="100" y="3540"/>
                    <a:pt x="337" y="3540"/>
                  </a:cubicBezTo>
                  <a:cubicBezTo>
                    <a:pt x="356" y="3540"/>
                    <a:pt x="377" y="3537"/>
                    <a:pt x="398" y="3532"/>
                  </a:cubicBezTo>
                  <a:cubicBezTo>
                    <a:pt x="1688" y="3166"/>
                    <a:pt x="2960" y="2765"/>
                    <a:pt x="4233" y="2364"/>
                  </a:cubicBezTo>
                  <a:cubicBezTo>
                    <a:pt x="4860" y="2155"/>
                    <a:pt x="5505" y="1963"/>
                    <a:pt x="6133" y="1754"/>
                  </a:cubicBezTo>
                  <a:cubicBezTo>
                    <a:pt x="6760" y="1562"/>
                    <a:pt x="7405" y="1336"/>
                    <a:pt x="8033" y="1161"/>
                  </a:cubicBezTo>
                  <a:cubicBezTo>
                    <a:pt x="8172" y="1109"/>
                    <a:pt x="8259" y="970"/>
                    <a:pt x="8224" y="830"/>
                  </a:cubicBezTo>
                  <a:cubicBezTo>
                    <a:pt x="8172" y="603"/>
                    <a:pt x="8120" y="377"/>
                    <a:pt x="8033" y="168"/>
                  </a:cubicBezTo>
                  <a:cubicBezTo>
                    <a:pt x="7985" y="57"/>
                    <a:pt x="7866" y="0"/>
                    <a:pt x="7754" y="0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9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923" name="Google Shape;923;p9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9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947" name="Google Shape;947;p9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956" name="Google Shape;956;p9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9"/>
          <p:cNvGrpSpPr/>
          <p:nvPr/>
        </p:nvGrpSpPr>
        <p:grpSpPr>
          <a:xfrm>
            <a:off x="1598187" y="439082"/>
            <a:ext cx="956181" cy="973197"/>
            <a:chOff x="1056437" y="563257"/>
            <a:chExt cx="956181" cy="973197"/>
          </a:xfrm>
        </p:grpSpPr>
        <p:sp>
          <p:nvSpPr>
            <p:cNvPr id="967" name="Google Shape;967;p9"/>
            <p:cNvSpPr/>
            <p:nvPr/>
          </p:nvSpPr>
          <p:spPr>
            <a:xfrm>
              <a:off x="1090926" y="572115"/>
              <a:ext cx="921693" cy="964339"/>
            </a:xfrm>
            <a:custGeom>
              <a:avLst/>
              <a:gdLst/>
              <a:ahLst/>
              <a:cxnLst/>
              <a:rect l="l" t="t" r="r" b="b"/>
              <a:pathLst>
                <a:path w="30279" h="31680" extrusionOk="0">
                  <a:moveTo>
                    <a:pt x="8248" y="7995"/>
                  </a:moveTo>
                  <a:cubicBezTo>
                    <a:pt x="8259" y="7995"/>
                    <a:pt x="8272" y="7999"/>
                    <a:pt x="8281" y="8008"/>
                  </a:cubicBezTo>
                  <a:lnTo>
                    <a:pt x="8316" y="8008"/>
                  </a:lnTo>
                  <a:cubicBezTo>
                    <a:pt x="9344" y="8810"/>
                    <a:pt x="10338" y="9629"/>
                    <a:pt x="11349" y="10448"/>
                  </a:cubicBezTo>
                  <a:cubicBezTo>
                    <a:pt x="13127" y="11913"/>
                    <a:pt x="14905" y="13394"/>
                    <a:pt x="16665" y="14858"/>
                  </a:cubicBezTo>
                  <a:cubicBezTo>
                    <a:pt x="17572" y="15591"/>
                    <a:pt x="18443" y="16323"/>
                    <a:pt x="19315" y="17072"/>
                  </a:cubicBezTo>
                  <a:cubicBezTo>
                    <a:pt x="20117" y="17804"/>
                    <a:pt x="20971" y="18467"/>
                    <a:pt x="21877" y="19077"/>
                  </a:cubicBezTo>
                  <a:cubicBezTo>
                    <a:pt x="21912" y="19112"/>
                    <a:pt x="21912" y="19181"/>
                    <a:pt x="21842" y="19216"/>
                  </a:cubicBezTo>
                  <a:cubicBezTo>
                    <a:pt x="20796" y="19495"/>
                    <a:pt x="19785" y="19844"/>
                    <a:pt x="18774" y="20280"/>
                  </a:cubicBezTo>
                  <a:cubicBezTo>
                    <a:pt x="17711" y="20698"/>
                    <a:pt x="16648" y="21116"/>
                    <a:pt x="15567" y="21535"/>
                  </a:cubicBezTo>
                  <a:cubicBezTo>
                    <a:pt x="13423" y="22354"/>
                    <a:pt x="11262" y="23191"/>
                    <a:pt x="9100" y="24010"/>
                  </a:cubicBezTo>
                  <a:cubicBezTo>
                    <a:pt x="7897" y="24463"/>
                    <a:pt x="6677" y="24916"/>
                    <a:pt x="5457" y="25335"/>
                  </a:cubicBezTo>
                  <a:cubicBezTo>
                    <a:pt x="5451" y="25340"/>
                    <a:pt x="5445" y="25342"/>
                    <a:pt x="5440" y="25342"/>
                  </a:cubicBezTo>
                  <a:cubicBezTo>
                    <a:pt x="5428" y="25342"/>
                    <a:pt x="5416" y="25335"/>
                    <a:pt x="5405" y="25335"/>
                  </a:cubicBezTo>
                  <a:cubicBezTo>
                    <a:pt x="5387" y="25317"/>
                    <a:pt x="5370" y="25282"/>
                    <a:pt x="5370" y="25265"/>
                  </a:cubicBezTo>
                  <a:cubicBezTo>
                    <a:pt x="5562" y="23992"/>
                    <a:pt x="5771" y="22720"/>
                    <a:pt x="5980" y="21447"/>
                  </a:cubicBezTo>
                  <a:cubicBezTo>
                    <a:pt x="6346" y="19199"/>
                    <a:pt x="6729" y="16950"/>
                    <a:pt x="7113" y="14702"/>
                  </a:cubicBezTo>
                  <a:cubicBezTo>
                    <a:pt x="7305" y="13586"/>
                    <a:pt x="7496" y="12470"/>
                    <a:pt x="7671" y="11355"/>
                  </a:cubicBezTo>
                  <a:cubicBezTo>
                    <a:pt x="7758" y="10797"/>
                    <a:pt x="7845" y="10239"/>
                    <a:pt x="7932" y="9681"/>
                  </a:cubicBezTo>
                  <a:cubicBezTo>
                    <a:pt x="8019" y="9124"/>
                    <a:pt x="8089" y="8566"/>
                    <a:pt x="8229" y="8008"/>
                  </a:cubicBezTo>
                  <a:cubicBezTo>
                    <a:pt x="8229" y="7999"/>
                    <a:pt x="8237" y="7995"/>
                    <a:pt x="8248" y="7995"/>
                  </a:cubicBezTo>
                  <a:close/>
                  <a:moveTo>
                    <a:pt x="5300" y="0"/>
                  </a:moveTo>
                  <a:cubicBezTo>
                    <a:pt x="5278" y="0"/>
                    <a:pt x="5257" y="13"/>
                    <a:pt x="5248" y="42"/>
                  </a:cubicBezTo>
                  <a:cubicBezTo>
                    <a:pt x="5021" y="1053"/>
                    <a:pt x="4847" y="2064"/>
                    <a:pt x="4725" y="3092"/>
                  </a:cubicBezTo>
                  <a:cubicBezTo>
                    <a:pt x="4568" y="4086"/>
                    <a:pt x="4411" y="5080"/>
                    <a:pt x="4254" y="6073"/>
                  </a:cubicBezTo>
                  <a:lnTo>
                    <a:pt x="4237" y="6160"/>
                  </a:lnTo>
                  <a:cubicBezTo>
                    <a:pt x="4080" y="7136"/>
                    <a:pt x="3906" y="8130"/>
                    <a:pt x="3731" y="9124"/>
                  </a:cubicBezTo>
                  <a:cubicBezTo>
                    <a:pt x="3714" y="9228"/>
                    <a:pt x="3714" y="9315"/>
                    <a:pt x="3696" y="9420"/>
                  </a:cubicBezTo>
                  <a:cubicBezTo>
                    <a:pt x="3522" y="10379"/>
                    <a:pt x="3348" y="11337"/>
                    <a:pt x="3191" y="12279"/>
                  </a:cubicBezTo>
                  <a:cubicBezTo>
                    <a:pt x="3017" y="13237"/>
                    <a:pt x="2860" y="14196"/>
                    <a:pt x="2703" y="15155"/>
                  </a:cubicBezTo>
                  <a:lnTo>
                    <a:pt x="2685" y="15259"/>
                  </a:lnTo>
                  <a:cubicBezTo>
                    <a:pt x="2372" y="17055"/>
                    <a:pt x="2075" y="18833"/>
                    <a:pt x="1779" y="20628"/>
                  </a:cubicBezTo>
                  <a:lnTo>
                    <a:pt x="1762" y="20733"/>
                  </a:lnTo>
                  <a:cubicBezTo>
                    <a:pt x="1639" y="21482"/>
                    <a:pt x="1517" y="22249"/>
                    <a:pt x="1378" y="23016"/>
                  </a:cubicBezTo>
                  <a:cubicBezTo>
                    <a:pt x="1378" y="23103"/>
                    <a:pt x="1361" y="23173"/>
                    <a:pt x="1343" y="23243"/>
                  </a:cubicBezTo>
                  <a:cubicBezTo>
                    <a:pt x="1273" y="23679"/>
                    <a:pt x="1204" y="24114"/>
                    <a:pt x="1134" y="24550"/>
                  </a:cubicBezTo>
                  <a:cubicBezTo>
                    <a:pt x="751" y="26886"/>
                    <a:pt x="367" y="29204"/>
                    <a:pt x="18" y="31523"/>
                  </a:cubicBezTo>
                  <a:cubicBezTo>
                    <a:pt x="1" y="31592"/>
                    <a:pt x="36" y="31645"/>
                    <a:pt x="88" y="31645"/>
                  </a:cubicBezTo>
                  <a:cubicBezTo>
                    <a:pt x="123" y="31680"/>
                    <a:pt x="158" y="31680"/>
                    <a:pt x="193" y="31680"/>
                  </a:cubicBezTo>
                  <a:cubicBezTo>
                    <a:pt x="2424" y="30913"/>
                    <a:pt x="4638" y="30076"/>
                    <a:pt x="6851" y="29239"/>
                  </a:cubicBezTo>
                  <a:lnTo>
                    <a:pt x="7113" y="29169"/>
                  </a:lnTo>
                  <a:lnTo>
                    <a:pt x="7200" y="29135"/>
                  </a:lnTo>
                  <a:lnTo>
                    <a:pt x="9257" y="28350"/>
                  </a:lnTo>
                  <a:lnTo>
                    <a:pt x="9449" y="28263"/>
                  </a:lnTo>
                  <a:cubicBezTo>
                    <a:pt x="11872" y="27357"/>
                    <a:pt x="14277" y="26433"/>
                    <a:pt x="16700" y="25491"/>
                  </a:cubicBezTo>
                  <a:lnTo>
                    <a:pt x="16962" y="25387"/>
                  </a:lnTo>
                  <a:lnTo>
                    <a:pt x="18652" y="24742"/>
                  </a:lnTo>
                  <a:cubicBezTo>
                    <a:pt x="19751" y="24324"/>
                    <a:pt x="20831" y="23905"/>
                    <a:pt x="21929" y="23469"/>
                  </a:cubicBezTo>
                  <a:cubicBezTo>
                    <a:pt x="22017" y="23435"/>
                    <a:pt x="22104" y="23400"/>
                    <a:pt x="22191" y="23365"/>
                  </a:cubicBezTo>
                  <a:cubicBezTo>
                    <a:pt x="22975" y="23069"/>
                    <a:pt x="23760" y="22755"/>
                    <a:pt x="24544" y="22441"/>
                  </a:cubicBezTo>
                  <a:lnTo>
                    <a:pt x="24788" y="22354"/>
                  </a:lnTo>
                  <a:lnTo>
                    <a:pt x="25032" y="22249"/>
                  </a:lnTo>
                  <a:cubicBezTo>
                    <a:pt x="25834" y="21936"/>
                    <a:pt x="26636" y="21622"/>
                    <a:pt x="27438" y="21343"/>
                  </a:cubicBezTo>
                  <a:lnTo>
                    <a:pt x="27629" y="21273"/>
                  </a:lnTo>
                  <a:cubicBezTo>
                    <a:pt x="28466" y="20977"/>
                    <a:pt x="29303" y="20715"/>
                    <a:pt x="30157" y="20506"/>
                  </a:cubicBezTo>
                  <a:cubicBezTo>
                    <a:pt x="30244" y="20454"/>
                    <a:pt x="30279" y="20332"/>
                    <a:pt x="30192" y="20245"/>
                  </a:cubicBezTo>
                  <a:lnTo>
                    <a:pt x="30209" y="20245"/>
                  </a:lnTo>
                  <a:cubicBezTo>
                    <a:pt x="29268" y="19635"/>
                    <a:pt x="28379" y="18990"/>
                    <a:pt x="27525" y="18292"/>
                  </a:cubicBezTo>
                  <a:lnTo>
                    <a:pt x="27333" y="18118"/>
                  </a:lnTo>
                  <a:cubicBezTo>
                    <a:pt x="26706" y="17630"/>
                    <a:pt x="26113" y="17107"/>
                    <a:pt x="25503" y="16602"/>
                  </a:cubicBezTo>
                  <a:cubicBezTo>
                    <a:pt x="23917" y="15242"/>
                    <a:pt x="22313" y="13917"/>
                    <a:pt x="20709" y="12575"/>
                  </a:cubicBezTo>
                  <a:lnTo>
                    <a:pt x="20674" y="12540"/>
                  </a:lnTo>
                  <a:lnTo>
                    <a:pt x="18321" y="10588"/>
                  </a:lnTo>
                  <a:lnTo>
                    <a:pt x="18199" y="10483"/>
                  </a:lnTo>
                  <a:lnTo>
                    <a:pt x="15968" y="8636"/>
                  </a:lnTo>
                  <a:cubicBezTo>
                    <a:pt x="15131" y="7938"/>
                    <a:pt x="14312" y="7258"/>
                    <a:pt x="13475" y="6561"/>
                  </a:cubicBezTo>
                  <a:cubicBezTo>
                    <a:pt x="12621" y="5864"/>
                    <a:pt x="11784" y="5167"/>
                    <a:pt x="10948" y="4487"/>
                  </a:cubicBezTo>
                  <a:lnTo>
                    <a:pt x="10913" y="4452"/>
                  </a:lnTo>
                  <a:lnTo>
                    <a:pt x="10634" y="4243"/>
                  </a:lnTo>
                  <a:cubicBezTo>
                    <a:pt x="9815" y="3563"/>
                    <a:pt x="9013" y="2901"/>
                    <a:pt x="8194" y="2238"/>
                  </a:cubicBezTo>
                  <a:lnTo>
                    <a:pt x="7984" y="2064"/>
                  </a:lnTo>
                  <a:lnTo>
                    <a:pt x="7950" y="2029"/>
                  </a:lnTo>
                  <a:cubicBezTo>
                    <a:pt x="7113" y="1349"/>
                    <a:pt x="6259" y="687"/>
                    <a:pt x="5422" y="42"/>
                  </a:cubicBezTo>
                  <a:cubicBezTo>
                    <a:pt x="5410" y="30"/>
                    <a:pt x="5389" y="17"/>
                    <a:pt x="5371" y="17"/>
                  </a:cubicBezTo>
                  <a:cubicBezTo>
                    <a:pt x="5364" y="17"/>
                    <a:pt x="5357" y="19"/>
                    <a:pt x="5352" y="25"/>
                  </a:cubicBezTo>
                  <a:cubicBezTo>
                    <a:pt x="5337" y="9"/>
                    <a:pt x="5317" y="0"/>
                    <a:pt x="5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1056437" y="563257"/>
              <a:ext cx="921693" cy="964704"/>
            </a:xfrm>
            <a:custGeom>
              <a:avLst/>
              <a:gdLst/>
              <a:ahLst/>
              <a:cxnLst/>
              <a:rect l="l" t="t" r="r" b="b"/>
              <a:pathLst>
                <a:path w="30279" h="31692" extrusionOk="0">
                  <a:moveTo>
                    <a:pt x="8244" y="8007"/>
                  </a:moveTo>
                  <a:cubicBezTo>
                    <a:pt x="8255" y="8007"/>
                    <a:pt x="8263" y="8011"/>
                    <a:pt x="8263" y="8020"/>
                  </a:cubicBezTo>
                  <a:lnTo>
                    <a:pt x="8316" y="8020"/>
                  </a:lnTo>
                  <a:cubicBezTo>
                    <a:pt x="9327" y="8805"/>
                    <a:pt x="10338" y="9624"/>
                    <a:pt x="11331" y="10460"/>
                  </a:cubicBezTo>
                  <a:cubicBezTo>
                    <a:pt x="13109" y="11907"/>
                    <a:pt x="14887" y="13389"/>
                    <a:pt x="16665" y="14871"/>
                  </a:cubicBezTo>
                  <a:cubicBezTo>
                    <a:pt x="17537" y="15603"/>
                    <a:pt x="18426" y="16335"/>
                    <a:pt x="19297" y="17084"/>
                  </a:cubicBezTo>
                  <a:cubicBezTo>
                    <a:pt x="20117" y="17816"/>
                    <a:pt x="20971" y="18479"/>
                    <a:pt x="21877" y="19071"/>
                  </a:cubicBezTo>
                  <a:cubicBezTo>
                    <a:pt x="21895" y="19089"/>
                    <a:pt x="21912" y="19124"/>
                    <a:pt x="21895" y="19159"/>
                  </a:cubicBezTo>
                  <a:cubicBezTo>
                    <a:pt x="21895" y="19193"/>
                    <a:pt x="21877" y="19211"/>
                    <a:pt x="21842" y="19211"/>
                  </a:cubicBezTo>
                  <a:cubicBezTo>
                    <a:pt x="20796" y="19507"/>
                    <a:pt x="19768" y="19856"/>
                    <a:pt x="18774" y="20292"/>
                  </a:cubicBezTo>
                  <a:cubicBezTo>
                    <a:pt x="17711" y="20727"/>
                    <a:pt x="16630" y="21128"/>
                    <a:pt x="15567" y="21529"/>
                  </a:cubicBezTo>
                  <a:cubicBezTo>
                    <a:pt x="13406" y="22366"/>
                    <a:pt x="11262" y="23185"/>
                    <a:pt x="9100" y="24004"/>
                  </a:cubicBezTo>
                  <a:cubicBezTo>
                    <a:pt x="7880" y="24458"/>
                    <a:pt x="6677" y="24911"/>
                    <a:pt x="5457" y="25347"/>
                  </a:cubicBezTo>
                  <a:cubicBezTo>
                    <a:pt x="5439" y="25347"/>
                    <a:pt x="5422" y="25347"/>
                    <a:pt x="5405" y="25329"/>
                  </a:cubicBezTo>
                  <a:cubicBezTo>
                    <a:pt x="5370" y="25312"/>
                    <a:pt x="5352" y="25294"/>
                    <a:pt x="5370" y="25260"/>
                  </a:cubicBezTo>
                  <a:cubicBezTo>
                    <a:pt x="5544" y="23987"/>
                    <a:pt x="5753" y="22715"/>
                    <a:pt x="5962" y="21442"/>
                  </a:cubicBezTo>
                  <a:cubicBezTo>
                    <a:pt x="6346" y="19193"/>
                    <a:pt x="6712" y="16962"/>
                    <a:pt x="7095" y="14714"/>
                  </a:cubicBezTo>
                  <a:cubicBezTo>
                    <a:pt x="7287" y="13598"/>
                    <a:pt x="7479" y="12483"/>
                    <a:pt x="7653" y="11367"/>
                  </a:cubicBezTo>
                  <a:cubicBezTo>
                    <a:pt x="7758" y="10809"/>
                    <a:pt x="7845" y="10251"/>
                    <a:pt x="7932" y="9694"/>
                  </a:cubicBezTo>
                  <a:cubicBezTo>
                    <a:pt x="8019" y="9136"/>
                    <a:pt x="8072" y="8560"/>
                    <a:pt x="8211" y="8020"/>
                  </a:cubicBezTo>
                  <a:cubicBezTo>
                    <a:pt x="8220" y="8011"/>
                    <a:pt x="8233" y="8007"/>
                    <a:pt x="8244" y="8007"/>
                  </a:cubicBezTo>
                  <a:close/>
                  <a:moveTo>
                    <a:pt x="5290" y="0"/>
                  </a:moveTo>
                  <a:cubicBezTo>
                    <a:pt x="5265" y="0"/>
                    <a:pt x="5241" y="15"/>
                    <a:pt x="5230" y="37"/>
                  </a:cubicBezTo>
                  <a:cubicBezTo>
                    <a:pt x="5004" y="1048"/>
                    <a:pt x="4829" y="2076"/>
                    <a:pt x="4707" y="3087"/>
                  </a:cubicBezTo>
                  <a:cubicBezTo>
                    <a:pt x="4550" y="4116"/>
                    <a:pt x="4394" y="5127"/>
                    <a:pt x="4219" y="6155"/>
                  </a:cubicBezTo>
                  <a:cubicBezTo>
                    <a:pt x="3888" y="8194"/>
                    <a:pt x="3539" y="10234"/>
                    <a:pt x="3191" y="12273"/>
                  </a:cubicBezTo>
                  <a:cubicBezTo>
                    <a:pt x="2494" y="16370"/>
                    <a:pt x="1814" y="20466"/>
                    <a:pt x="1134" y="24562"/>
                  </a:cubicBezTo>
                  <a:cubicBezTo>
                    <a:pt x="750" y="26881"/>
                    <a:pt x="367" y="29216"/>
                    <a:pt x="18" y="31535"/>
                  </a:cubicBezTo>
                  <a:cubicBezTo>
                    <a:pt x="1" y="31587"/>
                    <a:pt x="36" y="31639"/>
                    <a:pt x="88" y="31657"/>
                  </a:cubicBezTo>
                  <a:cubicBezTo>
                    <a:pt x="106" y="31692"/>
                    <a:pt x="140" y="31692"/>
                    <a:pt x="175" y="31692"/>
                  </a:cubicBezTo>
                  <a:cubicBezTo>
                    <a:pt x="2406" y="30925"/>
                    <a:pt x="4620" y="30088"/>
                    <a:pt x="6834" y="29251"/>
                  </a:cubicBezTo>
                  <a:cubicBezTo>
                    <a:pt x="10773" y="27770"/>
                    <a:pt x="14713" y="26253"/>
                    <a:pt x="18652" y="24737"/>
                  </a:cubicBezTo>
                  <a:cubicBezTo>
                    <a:pt x="20605" y="23987"/>
                    <a:pt x="22574" y="23238"/>
                    <a:pt x="24527" y="22453"/>
                  </a:cubicBezTo>
                  <a:cubicBezTo>
                    <a:pt x="26374" y="21721"/>
                    <a:pt x="28222" y="20989"/>
                    <a:pt x="30140" y="20518"/>
                  </a:cubicBezTo>
                  <a:cubicBezTo>
                    <a:pt x="30244" y="20466"/>
                    <a:pt x="30279" y="20327"/>
                    <a:pt x="30192" y="20257"/>
                  </a:cubicBezTo>
                  <a:cubicBezTo>
                    <a:pt x="28518" y="19176"/>
                    <a:pt x="27002" y="17904"/>
                    <a:pt x="25503" y="16614"/>
                  </a:cubicBezTo>
                  <a:cubicBezTo>
                    <a:pt x="23899" y="15237"/>
                    <a:pt x="22278" y="13894"/>
                    <a:pt x="20674" y="12552"/>
                  </a:cubicBezTo>
                  <a:cubicBezTo>
                    <a:pt x="17432" y="9868"/>
                    <a:pt x="14190" y="7166"/>
                    <a:pt x="10930" y="4499"/>
                  </a:cubicBezTo>
                  <a:cubicBezTo>
                    <a:pt x="9117" y="2983"/>
                    <a:pt x="7270" y="1483"/>
                    <a:pt x="5405" y="37"/>
                  </a:cubicBezTo>
                  <a:cubicBezTo>
                    <a:pt x="5387" y="19"/>
                    <a:pt x="5352" y="19"/>
                    <a:pt x="5335" y="19"/>
                  </a:cubicBezTo>
                  <a:cubicBezTo>
                    <a:pt x="5322" y="6"/>
                    <a:pt x="5306" y="0"/>
                    <a:pt x="5290" y="0"/>
                  </a:cubicBezTo>
                  <a:close/>
                </a:path>
              </a:pathLst>
            </a:custGeom>
            <a:solidFill>
              <a:srgbClr val="F9F9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1070257" y="624837"/>
              <a:ext cx="827755" cy="872897"/>
            </a:xfrm>
            <a:custGeom>
              <a:avLst/>
              <a:gdLst/>
              <a:ahLst/>
              <a:cxnLst/>
              <a:rect l="l" t="t" r="r" b="b"/>
              <a:pathLst>
                <a:path w="27193" h="28676" extrusionOk="0">
                  <a:moveTo>
                    <a:pt x="7478" y="1"/>
                  </a:moveTo>
                  <a:cubicBezTo>
                    <a:pt x="7461" y="36"/>
                    <a:pt x="7443" y="53"/>
                    <a:pt x="7443" y="88"/>
                  </a:cubicBezTo>
                  <a:cubicBezTo>
                    <a:pt x="7408" y="105"/>
                    <a:pt x="7391" y="140"/>
                    <a:pt x="7374" y="175"/>
                  </a:cubicBezTo>
                  <a:cubicBezTo>
                    <a:pt x="7339" y="210"/>
                    <a:pt x="7321" y="245"/>
                    <a:pt x="7286" y="280"/>
                  </a:cubicBezTo>
                  <a:lnTo>
                    <a:pt x="7252" y="297"/>
                  </a:lnTo>
                  <a:lnTo>
                    <a:pt x="7234" y="315"/>
                  </a:lnTo>
                  <a:lnTo>
                    <a:pt x="7217" y="332"/>
                  </a:lnTo>
                  <a:lnTo>
                    <a:pt x="7199" y="349"/>
                  </a:lnTo>
                  <a:lnTo>
                    <a:pt x="7182" y="384"/>
                  </a:lnTo>
                  <a:cubicBezTo>
                    <a:pt x="7147" y="419"/>
                    <a:pt x="7147" y="454"/>
                    <a:pt x="7164" y="506"/>
                  </a:cubicBezTo>
                  <a:cubicBezTo>
                    <a:pt x="7177" y="532"/>
                    <a:pt x="7209" y="548"/>
                    <a:pt x="7238" y="548"/>
                  </a:cubicBezTo>
                  <a:cubicBezTo>
                    <a:pt x="7249" y="548"/>
                    <a:pt x="7260" y="546"/>
                    <a:pt x="7269" y="541"/>
                  </a:cubicBezTo>
                  <a:cubicBezTo>
                    <a:pt x="7304" y="541"/>
                    <a:pt x="7339" y="524"/>
                    <a:pt x="7356" y="506"/>
                  </a:cubicBezTo>
                  <a:cubicBezTo>
                    <a:pt x="7374" y="506"/>
                    <a:pt x="7391" y="506"/>
                    <a:pt x="7408" y="489"/>
                  </a:cubicBezTo>
                  <a:lnTo>
                    <a:pt x="7426" y="471"/>
                  </a:lnTo>
                  <a:cubicBezTo>
                    <a:pt x="7478" y="437"/>
                    <a:pt x="7530" y="402"/>
                    <a:pt x="7565" y="367"/>
                  </a:cubicBezTo>
                  <a:cubicBezTo>
                    <a:pt x="7618" y="332"/>
                    <a:pt x="7652" y="297"/>
                    <a:pt x="7687" y="262"/>
                  </a:cubicBezTo>
                  <a:cubicBezTo>
                    <a:pt x="7705" y="245"/>
                    <a:pt x="7722" y="227"/>
                    <a:pt x="7740" y="210"/>
                  </a:cubicBezTo>
                  <a:lnTo>
                    <a:pt x="7478" y="1"/>
                  </a:lnTo>
                  <a:close/>
                  <a:moveTo>
                    <a:pt x="4253" y="1082"/>
                  </a:moveTo>
                  <a:cubicBezTo>
                    <a:pt x="4236" y="1186"/>
                    <a:pt x="4219" y="1291"/>
                    <a:pt x="4201" y="1395"/>
                  </a:cubicBezTo>
                  <a:cubicBezTo>
                    <a:pt x="4253" y="1413"/>
                    <a:pt x="4288" y="1430"/>
                    <a:pt x="4341" y="1430"/>
                  </a:cubicBezTo>
                  <a:cubicBezTo>
                    <a:pt x="4358" y="1448"/>
                    <a:pt x="4375" y="1465"/>
                    <a:pt x="4393" y="1465"/>
                  </a:cubicBezTo>
                  <a:lnTo>
                    <a:pt x="4463" y="1465"/>
                  </a:lnTo>
                  <a:cubicBezTo>
                    <a:pt x="4515" y="1465"/>
                    <a:pt x="4567" y="1448"/>
                    <a:pt x="4602" y="1413"/>
                  </a:cubicBezTo>
                  <a:cubicBezTo>
                    <a:pt x="4637" y="1378"/>
                    <a:pt x="4654" y="1343"/>
                    <a:pt x="4654" y="1308"/>
                  </a:cubicBezTo>
                  <a:cubicBezTo>
                    <a:pt x="4672" y="1221"/>
                    <a:pt x="4602" y="1134"/>
                    <a:pt x="4515" y="1099"/>
                  </a:cubicBezTo>
                  <a:cubicBezTo>
                    <a:pt x="4497" y="1099"/>
                    <a:pt x="4463" y="1082"/>
                    <a:pt x="4428" y="1082"/>
                  </a:cubicBezTo>
                  <a:close/>
                  <a:moveTo>
                    <a:pt x="10180" y="2215"/>
                  </a:moveTo>
                  <a:cubicBezTo>
                    <a:pt x="10145" y="2232"/>
                    <a:pt x="10128" y="2249"/>
                    <a:pt x="10128" y="2267"/>
                  </a:cubicBezTo>
                  <a:lnTo>
                    <a:pt x="10128" y="2249"/>
                  </a:lnTo>
                  <a:cubicBezTo>
                    <a:pt x="10093" y="2284"/>
                    <a:pt x="10058" y="2319"/>
                    <a:pt x="10041" y="2371"/>
                  </a:cubicBezTo>
                  <a:cubicBezTo>
                    <a:pt x="10006" y="2406"/>
                    <a:pt x="10023" y="2389"/>
                    <a:pt x="10006" y="2406"/>
                  </a:cubicBezTo>
                  <a:cubicBezTo>
                    <a:pt x="10006" y="2406"/>
                    <a:pt x="10006" y="2424"/>
                    <a:pt x="10006" y="2424"/>
                  </a:cubicBezTo>
                  <a:cubicBezTo>
                    <a:pt x="10006" y="2441"/>
                    <a:pt x="9988" y="2441"/>
                    <a:pt x="9988" y="2459"/>
                  </a:cubicBezTo>
                  <a:cubicBezTo>
                    <a:pt x="9971" y="2493"/>
                    <a:pt x="9953" y="2528"/>
                    <a:pt x="9953" y="2563"/>
                  </a:cubicBezTo>
                  <a:cubicBezTo>
                    <a:pt x="9936" y="2598"/>
                    <a:pt x="9936" y="2633"/>
                    <a:pt x="9953" y="2668"/>
                  </a:cubicBezTo>
                  <a:cubicBezTo>
                    <a:pt x="9971" y="2703"/>
                    <a:pt x="10006" y="2738"/>
                    <a:pt x="10058" y="2738"/>
                  </a:cubicBezTo>
                  <a:lnTo>
                    <a:pt x="10093" y="2738"/>
                  </a:lnTo>
                  <a:cubicBezTo>
                    <a:pt x="10128" y="2738"/>
                    <a:pt x="10145" y="2720"/>
                    <a:pt x="10163" y="2720"/>
                  </a:cubicBezTo>
                  <a:lnTo>
                    <a:pt x="10128" y="2720"/>
                  </a:lnTo>
                  <a:cubicBezTo>
                    <a:pt x="10163" y="2720"/>
                    <a:pt x="10197" y="2685"/>
                    <a:pt x="10232" y="2650"/>
                  </a:cubicBezTo>
                  <a:cubicBezTo>
                    <a:pt x="10232" y="2650"/>
                    <a:pt x="10250" y="2633"/>
                    <a:pt x="10267" y="2633"/>
                  </a:cubicBezTo>
                  <a:cubicBezTo>
                    <a:pt x="10267" y="2633"/>
                    <a:pt x="10267" y="2615"/>
                    <a:pt x="10285" y="2615"/>
                  </a:cubicBezTo>
                  <a:lnTo>
                    <a:pt x="10319" y="2581"/>
                  </a:lnTo>
                  <a:cubicBezTo>
                    <a:pt x="10337" y="2563"/>
                    <a:pt x="10372" y="2528"/>
                    <a:pt x="10389" y="2511"/>
                  </a:cubicBezTo>
                  <a:lnTo>
                    <a:pt x="10459" y="2441"/>
                  </a:lnTo>
                  <a:lnTo>
                    <a:pt x="10180" y="2215"/>
                  </a:lnTo>
                  <a:close/>
                  <a:moveTo>
                    <a:pt x="3800" y="4062"/>
                  </a:moveTo>
                  <a:lnTo>
                    <a:pt x="3783" y="4149"/>
                  </a:lnTo>
                  <a:cubicBezTo>
                    <a:pt x="3783" y="4219"/>
                    <a:pt x="3748" y="4306"/>
                    <a:pt x="3748" y="4376"/>
                  </a:cubicBezTo>
                  <a:lnTo>
                    <a:pt x="3783" y="4376"/>
                  </a:lnTo>
                  <a:lnTo>
                    <a:pt x="3887" y="4393"/>
                  </a:lnTo>
                  <a:lnTo>
                    <a:pt x="3974" y="4411"/>
                  </a:lnTo>
                  <a:lnTo>
                    <a:pt x="4027" y="4428"/>
                  </a:lnTo>
                  <a:lnTo>
                    <a:pt x="4166" y="4428"/>
                  </a:lnTo>
                  <a:cubicBezTo>
                    <a:pt x="4201" y="4411"/>
                    <a:pt x="4236" y="4393"/>
                    <a:pt x="4271" y="4359"/>
                  </a:cubicBezTo>
                  <a:cubicBezTo>
                    <a:pt x="4288" y="4324"/>
                    <a:pt x="4306" y="4289"/>
                    <a:pt x="4306" y="4237"/>
                  </a:cubicBezTo>
                  <a:cubicBezTo>
                    <a:pt x="4306" y="4219"/>
                    <a:pt x="4306" y="4184"/>
                    <a:pt x="4288" y="4149"/>
                  </a:cubicBezTo>
                  <a:cubicBezTo>
                    <a:pt x="4253" y="4115"/>
                    <a:pt x="4201" y="4080"/>
                    <a:pt x="4149" y="4062"/>
                  </a:cubicBezTo>
                  <a:close/>
                  <a:moveTo>
                    <a:pt x="12673" y="4271"/>
                  </a:moveTo>
                  <a:cubicBezTo>
                    <a:pt x="12655" y="4289"/>
                    <a:pt x="12638" y="4306"/>
                    <a:pt x="12620" y="4324"/>
                  </a:cubicBezTo>
                  <a:cubicBezTo>
                    <a:pt x="12620" y="4341"/>
                    <a:pt x="12603" y="4376"/>
                    <a:pt x="12603" y="4393"/>
                  </a:cubicBezTo>
                  <a:cubicBezTo>
                    <a:pt x="12603" y="4411"/>
                    <a:pt x="12585" y="4411"/>
                    <a:pt x="12585" y="4428"/>
                  </a:cubicBezTo>
                  <a:cubicBezTo>
                    <a:pt x="12568" y="4463"/>
                    <a:pt x="12551" y="4498"/>
                    <a:pt x="12533" y="4533"/>
                  </a:cubicBezTo>
                  <a:lnTo>
                    <a:pt x="12498" y="4585"/>
                  </a:lnTo>
                  <a:cubicBezTo>
                    <a:pt x="12481" y="4603"/>
                    <a:pt x="12463" y="4638"/>
                    <a:pt x="12463" y="4655"/>
                  </a:cubicBezTo>
                  <a:cubicBezTo>
                    <a:pt x="12463" y="4672"/>
                    <a:pt x="12463" y="4690"/>
                    <a:pt x="12463" y="4707"/>
                  </a:cubicBezTo>
                  <a:cubicBezTo>
                    <a:pt x="12463" y="4725"/>
                    <a:pt x="12463" y="4725"/>
                    <a:pt x="12463" y="4725"/>
                  </a:cubicBezTo>
                  <a:cubicBezTo>
                    <a:pt x="12463" y="4742"/>
                    <a:pt x="12463" y="4760"/>
                    <a:pt x="12463" y="4777"/>
                  </a:cubicBezTo>
                  <a:cubicBezTo>
                    <a:pt x="12463" y="4794"/>
                    <a:pt x="12481" y="4812"/>
                    <a:pt x="12498" y="4829"/>
                  </a:cubicBezTo>
                  <a:cubicBezTo>
                    <a:pt x="12516" y="4864"/>
                    <a:pt x="12551" y="4882"/>
                    <a:pt x="12603" y="4882"/>
                  </a:cubicBezTo>
                  <a:lnTo>
                    <a:pt x="12638" y="4882"/>
                  </a:lnTo>
                  <a:cubicBezTo>
                    <a:pt x="12673" y="4882"/>
                    <a:pt x="12690" y="4882"/>
                    <a:pt x="12725" y="4864"/>
                  </a:cubicBezTo>
                  <a:cubicBezTo>
                    <a:pt x="12742" y="4847"/>
                    <a:pt x="12760" y="4847"/>
                    <a:pt x="12777" y="4829"/>
                  </a:cubicBezTo>
                  <a:lnTo>
                    <a:pt x="12812" y="4794"/>
                  </a:lnTo>
                  <a:cubicBezTo>
                    <a:pt x="12847" y="4760"/>
                    <a:pt x="12864" y="4742"/>
                    <a:pt x="12882" y="4707"/>
                  </a:cubicBezTo>
                  <a:cubicBezTo>
                    <a:pt x="12917" y="4672"/>
                    <a:pt x="12952" y="4638"/>
                    <a:pt x="12986" y="4585"/>
                  </a:cubicBezTo>
                  <a:lnTo>
                    <a:pt x="13021" y="4550"/>
                  </a:lnTo>
                  <a:lnTo>
                    <a:pt x="12690" y="4289"/>
                  </a:lnTo>
                  <a:lnTo>
                    <a:pt x="12673" y="4271"/>
                  </a:lnTo>
                  <a:close/>
                  <a:moveTo>
                    <a:pt x="15218" y="6398"/>
                  </a:moveTo>
                  <a:lnTo>
                    <a:pt x="15200" y="6433"/>
                  </a:lnTo>
                  <a:cubicBezTo>
                    <a:pt x="15165" y="6468"/>
                    <a:pt x="15148" y="6503"/>
                    <a:pt x="15130" y="6537"/>
                  </a:cubicBezTo>
                  <a:cubicBezTo>
                    <a:pt x="15113" y="6572"/>
                    <a:pt x="15096" y="6607"/>
                    <a:pt x="15078" y="6642"/>
                  </a:cubicBezTo>
                  <a:cubicBezTo>
                    <a:pt x="15061" y="6677"/>
                    <a:pt x="15043" y="6729"/>
                    <a:pt x="15026" y="6782"/>
                  </a:cubicBezTo>
                  <a:cubicBezTo>
                    <a:pt x="15008" y="6834"/>
                    <a:pt x="15043" y="6886"/>
                    <a:pt x="15096" y="6921"/>
                  </a:cubicBezTo>
                  <a:cubicBezTo>
                    <a:pt x="15109" y="6934"/>
                    <a:pt x="15127" y="6940"/>
                    <a:pt x="15148" y="6940"/>
                  </a:cubicBezTo>
                  <a:cubicBezTo>
                    <a:pt x="15181" y="6940"/>
                    <a:pt x="15220" y="6925"/>
                    <a:pt x="15252" y="6904"/>
                  </a:cubicBezTo>
                  <a:lnTo>
                    <a:pt x="15322" y="6816"/>
                  </a:lnTo>
                  <a:cubicBezTo>
                    <a:pt x="15357" y="6799"/>
                    <a:pt x="15374" y="6764"/>
                    <a:pt x="15409" y="6729"/>
                  </a:cubicBezTo>
                  <a:cubicBezTo>
                    <a:pt x="15427" y="6712"/>
                    <a:pt x="15479" y="6660"/>
                    <a:pt x="15497" y="6625"/>
                  </a:cubicBezTo>
                  <a:lnTo>
                    <a:pt x="15218" y="6398"/>
                  </a:lnTo>
                  <a:close/>
                  <a:moveTo>
                    <a:pt x="3556" y="7117"/>
                  </a:moveTo>
                  <a:cubicBezTo>
                    <a:pt x="3539" y="7117"/>
                    <a:pt x="3521" y="7121"/>
                    <a:pt x="3504" y="7130"/>
                  </a:cubicBezTo>
                  <a:lnTo>
                    <a:pt x="3277" y="7130"/>
                  </a:lnTo>
                  <a:lnTo>
                    <a:pt x="3225" y="7426"/>
                  </a:lnTo>
                  <a:lnTo>
                    <a:pt x="3277" y="7444"/>
                  </a:lnTo>
                  <a:cubicBezTo>
                    <a:pt x="3312" y="7461"/>
                    <a:pt x="3347" y="7479"/>
                    <a:pt x="3382" y="7479"/>
                  </a:cubicBezTo>
                  <a:cubicBezTo>
                    <a:pt x="3417" y="7496"/>
                    <a:pt x="3469" y="7496"/>
                    <a:pt x="3504" y="7496"/>
                  </a:cubicBezTo>
                  <a:lnTo>
                    <a:pt x="3591" y="7496"/>
                  </a:lnTo>
                  <a:cubicBezTo>
                    <a:pt x="3643" y="7496"/>
                    <a:pt x="3678" y="7479"/>
                    <a:pt x="3713" y="7444"/>
                  </a:cubicBezTo>
                  <a:cubicBezTo>
                    <a:pt x="3783" y="7374"/>
                    <a:pt x="3783" y="7252"/>
                    <a:pt x="3713" y="7182"/>
                  </a:cubicBezTo>
                  <a:cubicBezTo>
                    <a:pt x="3678" y="7148"/>
                    <a:pt x="3643" y="7130"/>
                    <a:pt x="3608" y="7130"/>
                  </a:cubicBezTo>
                  <a:cubicBezTo>
                    <a:pt x="3591" y="7121"/>
                    <a:pt x="3574" y="7117"/>
                    <a:pt x="3556" y="7117"/>
                  </a:cubicBezTo>
                  <a:close/>
                  <a:moveTo>
                    <a:pt x="17658" y="8403"/>
                  </a:moveTo>
                  <a:cubicBezTo>
                    <a:pt x="17623" y="8437"/>
                    <a:pt x="17606" y="8472"/>
                    <a:pt x="17571" y="8507"/>
                  </a:cubicBezTo>
                  <a:cubicBezTo>
                    <a:pt x="17536" y="8542"/>
                    <a:pt x="17501" y="8577"/>
                    <a:pt x="17484" y="8612"/>
                  </a:cubicBezTo>
                  <a:cubicBezTo>
                    <a:pt x="17431" y="8664"/>
                    <a:pt x="17414" y="8716"/>
                    <a:pt x="17414" y="8786"/>
                  </a:cubicBezTo>
                  <a:lnTo>
                    <a:pt x="17414" y="8769"/>
                  </a:lnTo>
                  <a:lnTo>
                    <a:pt x="17414" y="8769"/>
                  </a:lnTo>
                  <a:cubicBezTo>
                    <a:pt x="17384" y="8842"/>
                    <a:pt x="17442" y="8916"/>
                    <a:pt x="17513" y="8916"/>
                  </a:cubicBezTo>
                  <a:cubicBezTo>
                    <a:pt x="17526" y="8916"/>
                    <a:pt x="17540" y="8914"/>
                    <a:pt x="17553" y="8908"/>
                  </a:cubicBezTo>
                  <a:lnTo>
                    <a:pt x="17536" y="8908"/>
                  </a:lnTo>
                  <a:cubicBezTo>
                    <a:pt x="17606" y="8908"/>
                    <a:pt x="17658" y="8891"/>
                    <a:pt x="17693" y="8838"/>
                  </a:cubicBezTo>
                  <a:cubicBezTo>
                    <a:pt x="17745" y="8821"/>
                    <a:pt x="17780" y="8786"/>
                    <a:pt x="17815" y="8751"/>
                  </a:cubicBezTo>
                  <a:lnTo>
                    <a:pt x="17937" y="8647"/>
                  </a:lnTo>
                  <a:lnTo>
                    <a:pt x="17658" y="8403"/>
                  </a:lnTo>
                  <a:close/>
                  <a:moveTo>
                    <a:pt x="2772" y="10076"/>
                  </a:moveTo>
                  <a:lnTo>
                    <a:pt x="2737" y="10268"/>
                  </a:lnTo>
                  <a:cubicBezTo>
                    <a:pt x="2737" y="10303"/>
                    <a:pt x="2737" y="10337"/>
                    <a:pt x="2719" y="10372"/>
                  </a:cubicBezTo>
                  <a:cubicBezTo>
                    <a:pt x="2737" y="10372"/>
                    <a:pt x="2772" y="10390"/>
                    <a:pt x="2789" y="10407"/>
                  </a:cubicBezTo>
                  <a:cubicBezTo>
                    <a:pt x="2824" y="10407"/>
                    <a:pt x="2876" y="10425"/>
                    <a:pt x="2911" y="10442"/>
                  </a:cubicBezTo>
                  <a:lnTo>
                    <a:pt x="2998" y="10460"/>
                  </a:lnTo>
                  <a:cubicBezTo>
                    <a:pt x="3033" y="10468"/>
                    <a:pt x="3064" y="10473"/>
                    <a:pt x="3094" y="10473"/>
                  </a:cubicBezTo>
                  <a:cubicBezTo>
                    <a:pt x="3125" y="10473"/>
                    <a:pt x="3155" y="10468"/>
                    <a:pt x="3190" y="10460"/>
                  </a:cubicBezTo>
                  <a:cubicBezTo>
                    <a:pt x="3225" y="10460"/>
                    <a:pt x="3260" y="10425"/>
                    <a:pt x="3295" y="10390"/>
                  </a:cubicBezTo>
                  <a:cubicBezTo>
                    <a:pt x="3312" y="10355"/>
                    <a:pt x="3330" y="10320"/>
                    <a:pt x="3330" y="10268"/>
                  </a:cubicBezTo>
                  <a:cubicBezTo>
                    <a:pt x="3330" y="10181"/>
                    <a:pt x="3260" y="10111"/>
                    <a:pt x="3173" y="10076"/>
                  </a:cubicBezTo>
                  <a:close/>
                  <a:moveTo>
                    <a:pt x="20029" y="10372"/>
                  </a:moveTo>
                  <a:lnTo>
                    <a:pt x="19994" y="10442"/>
                  </a:lnTo>
                  <a:cubicBezTo>
                    <a:pt x="19959" y="10477"/>
                    <a:pt x="19924" y="10512"/>
                    <a:pt x="19907" y="10547"/>
                  </a:cubicBezTo>
                  <a:cubicBezTo>
                    <a:pt x="19872" y="10582"/>
                    <a:pt x="19819" y="10669"/>
                    <a:pt x="19785" y="10738"/>
                  </a:cubicBezTo>
                  <a:cubicBezTo>
                    <a:pt x="19750" y="10791"/>
                    <a:pt x="19767" y="10843"/>
                    <a:pt x="19802" y="10878"/>
                  </a:cubicBezTo>
                  <a:cubicBezTo>
                    <a:pt x="19828" y="10904"/>
                    <a:pt x="19859" y="10917"/>
                    <a:pt x="19887" y="10917"/>
                  </a:cubicBezTo>
                  <a:cubicBezTo>
                    <a:pt x="19915" y="10917"/>
                    <a:pt x="19941" y="10904"/>
                    <a:pt x="19959" y="10878"/>
                  </a:cubicBezTo>
                  <a:lnTo>
                    <a:pt x="20116" y="10738"/>
                  </a:lnTo>
                  <a:cubicBezTo>
                    <a:pt x="20151" y="10704"/>
                    <a:pt x="20168" y="10686"/>
                    <a:pt x="20203" y="10651"/>
                  </a:cubicBezTo>
                  <a:lnTo>
                    <a:pt x="20238" y="10616"/>
                  </a:lnTo>
                  <a:lnTo>
                    <a:pt x="20255" y="10582"/>
                  </a:lnTo>
                  <a:lnTo>
                    <a:pt x="20220" y="10547"/>
                  </a:lnTo>
                  <a:lnTo>
                    <a:pt x="20029" y="10372"/>
                  </a:lnTo>
                  <a:close/>
                  <a:moveTo>
                    <a:pt x="22574" y="12482"/>
                  </a:moveTo>
                  <a:lnTo>
                    <a:pt x="22486" y="12569"/>
                  </a:lnTo>
                  <a:cubicBezTo>
                    <a:pt x="22469" y="12586"/>
                    <a:pt x="22434" y="12621"/>
                    <a:pt x="22417" y="12656"/>
                  </a:cubicBezTo>
                  <a:lnTo>
                    <a:pt x="22382" y="12691"/>
                  </a:lnTo>
                  <a:cubicBezTo>
                    <a:pt x="22364" y="12726"/>
                    <a:pt x="22330" y="12743"/>
                    <a:pt x="22330" y="12778"/>
                  </a:cubicBezTo>
                  <a:lnTo>
                    <a:pt x="22347" y="12760"/>
                  </a:lnTo>
                  <a:lnTo>
                    <a:pt x="22330" y="12795"/>
                  </a:lnTo>
                  <a:cubicBezTo>
                    <a:pt x="22295" y="12830"/>
                    <a:pt x="22312" y="12882"/>
                    <a:pt x="22347" y="12917"/>
                  </a:cubicBezTo>
                  <a:cubicBezTo>
                    <a:pt x="22356" y="12926"/>
                    <a:pt x="22373" y="12930"/>
                    <a:pt x="22393" y="12930"/>
                  </a:cubicBezTo>
                  <a:cubicBezTo>
                    <a:pt x="22412" y="12930"/>
                    <a:pt x="22434" y="12926"/>
                    <a:pt x="22452" y="12917"/>
                  </a:cubicBezTo>
                  <a:lnTo>
                    <a:pt x="22486" y="12917"/>
                  </a:lnTo>
                  <a:cubicBezTo>
                    <a:pt x="22521" y="12882"/>
                    <a:pt x="22556" y="12865"/>
                    <a:pt x="22608" y="12830"/>
                  </a:cubicBezTo>
                  <a:cubicBezTo>
                    <a:pt x="22626" y="12813"/>
                    <a:pt x="22661" y="12778"/>
                    <a:pt x="22696" y="12760"/>
                  </a:cubicBezTo>
                  <a:lnTo>
                    <a:pt x="22783" y="12656"/>
                  </a:lnTo>
                  <a:lnTo>
                    <a:pt x="22574" y="12482"/>
                  </a:lnTo>
                  <a:close/>
                  <a:moveTo>
                    <a:pt x="2784" y="12933"/>
                  </a:moveTo>
                  <a:cubicBezTo>
                    <a:pt x="2775" y="12933"/>
                    <a:pt x="2765" y="12933"/>
                    <a:pt x="2754" y="12935"/>
                  </a:cubicBezTo>
                  <a:lnTo>
                    <a:pt x="2772" y="12952"/>
                  </a:lnTo>
                  <a:lnTo>
                    <a:pt x="2388" y="12952"/>
                  </a:lnTo>
                  <a:cubicBezTo>
                    <a:pt x="2371" y="12952"/>
                    <a:pt x="2353" y="12970"/>
                    <a:pt x="2336" y="12970"/>
                  </a:cubicBezTo>
                  <a:lnTo>
                    <a:pt x="2284" y="12987"/>
                  </a:lnTo>
                  <a:lnTo>
                    <a:pt x="2249" y="13196"/>
                  </a:lnTo>
                  <a:cubicBezTo>
                    <a:pt x="2266" y="13231"/>
                    <a:pt x="2301" y="13248"/>
                    <a:pt x="2336" y="13266"/>
                  </a:cubicBezTo>
                  <a:lnTo>
                    <a:pt x="2650" y="13266"/>
                  </a:lnTo>
                  <a:cubicBezTo>
                    <a:pt x="2685" y="13266"/>
                    <a:pt x="2719" y="13283"/>
                    <a:pt x="2754" y="13283"/>
                  </a:cubicBezTo>
                  <a:cubicBezTo>
                    <a:pt x="2765" y="13285"/>
                    <a:pt x="2775" y="13285"/>
                    <a:pt x="2784" y="13285"/>
                  </a:cubicBezTo>
                  <a:cubicBezTo>
                    <a:pt x="3006" y="13285"/>
                    <a:pt x="3006" y="12933"/>
                    <a:pt x="2784" y="12933"/>
                  </a:cubicBezTo>
                  <a:close/>
                  <a:moveTo>
                    <a:pt x="24735" y="14347"/>
                  </a:moveTo>
                  <a:cubicBezTo>
                    <a:pt x="24700" y="14364"/>
                    <a:pt x="24665" y="14364"/>
                    <a:pt x="24648" y="14399"/>
                  </a:cubicBezTo>
                  <a:cubicBezTo>
                    <a:pt x="24561" y="14469"/>
                    <a:pt x="24491" y="14538"/>
                    <a:pt x="24439" y="14643"/>
                  </a:cubicBezTo>
                  <a:cubicBezTo>
                    <a:pt x="24439" y="14660"/>
                    <a:pt x="24439" y="14695"/>
                    <a:pt x="24456" y="14695"/>
                  </a:cubicBezTo>
                  <a:cubicBezTo>
                    <a:pt x="24474" y="14704"/>
                    <a:pt x="24487" y="14708"/>
                    <a:pt x="24498" y="14708"/>
                  </a:cubicBezTo>
                  <a:cubicBezTo>
                    <a:pt x="24508" y="14708"/>
                    <a:pt x="24517" y="14704"/>
                    <a:pt x="24526" y="14695"/>
                  </a:cubicBezTo>
                  <a:cubicBezTo>
                    <a:pt x="24578" y="14678"/>
                    <a:pt x="24613" y="14643"/>
                    <a:pt x="24665" y="14608"/>
                  </a:cubicBezTo>
                  <a:lnTo>
                    <a:pt x="24700" y="14591"/>
                  </a:lnTo>
                  <a:lnTo>
                    <a:pt x="24752" y="14556"/>
                  </a:lnTo>
                  <a:cubicBezTo>
                    <a:pt x="24805" y="14521"/>
                    <a:pt x="24840" y="14504"/>
                    <a:pt x="24892" y="14486"/>
                  </a:cubicBezTo>
                  <a:lnTo>
                    <a:pt x="24735" y="14347"/>
                  </a:lnTo>
                  <a:close/>
                  <a:moveTo>
                    <a:pt x="1942" y="15589"/>
                  </a:moveTo>
                  <a:cubicBezTo>
                    <a:pt x="1918" y="15589"/>
                    <a:pt x="1891" y="15593"/>
                    <a:pt x="1865" y="15602"/>
                  </a:cubicBezTo>
                  <a:lnTo>
                    <a:pt x="1830" y="15602"/>
                  </a:lnTo>
                  <a:cubicBezTo>
                    <a:pt x="1830" y="15671"/>
                    <a:pt x="1813" y="15741"/>
                    <a:pt x="1796" y="15811"/>
                  </a:cubicBezTo>
                  <a:cubicBezTo>
                    <a:pt x="1813" y="15828"/>
                    <a:pt x="1813" y="15828"/>
                    <a:pt x="1830" y="15828"/>
                  </a:cubicBezTo>
                  <a:cubicBezTo>
                    <a:pt x="1865" y="15846"/>
                    <a:pt x="1900" y="15863"/>
                    <a:pt x="1952" y="15881"/>
                  </a:cubicBezTo>
                  <a:lnTo>
                    <a:pt x="2040" y="15898"/>
                  </a:lnTo>
                  <a:lnTo>
                    <a:pt x="2074" y="15915"/>
                  </a:lnTo>
                  <a:lnTo>
                    <a:pt x="2196" y="15915"/>
                  </a:lnTo>
                  <a:lnTo>
                    <a:pt x="2231" y="15898"/>
                  </a:lnTo>
                  <a:cubicBezTo>
                    <a:pt x="2284" y="15863"/>
                    <a:pt x="2301" y="15828"/>
                    <a:pt x="2318" y="15776"/>
                  </a:cubicBezTo>
                  <a:cubicBezTo>
                    <a:pt x="2318" y="15776"/>
                    <a:pt x="2318" y="15759"/>
                    <a:pt x="2318" y="15741"/>
                  </a:cubicBezTo>
                  <a:cubicBezTo>
                    <a:pt x="2318" y="15724"/>
                    <a:pt x="2318" y="15706"/>
                    <a:pt x="2318" y="15706"/>
                  </a:cubicBezTo>
                  <a:cubicBezTo>
                    <a:pt x="2318" y="15671"/>
                    <a:pt x="2301" y="15654"/>
                    <a:pt x="2284" y="15654"/>
                  </a:cubicBezTo>
                  <a:cubicBezTo>
                    <a:pt x="2249" y="15619"/>
                    <a:pt x="2214" y="15602"/>
                    <a:pt x="2162" y="15602"/>
                  </a:cubicBezTo>
                  <a:lnTo>
                    <a:pt x="2005" y="15602"/>
                  </a:lnTo>
                  <a:cubicBezTo>
                    <a:pt x="1987" y="15593"/>
                    <a:pt x="1966" y="15589"/>
                    <a:pt x="1942" y="15589"/>
                  </a:cubicBezTo>
                  <a:close/>
                  <a:moveTo>
                    <a:pt x="26862" y="16107"/>
                  </a:moveTo>
                  <a:cubicBezTo>
                    <a:pt x="26809" y="16194"/>
                    <a:pt x="26775" y="16264"/>
                    <a:pt x="26740" y="16334"/>
                  </a:cubicBezTo>
                  <a:cubicBezTo>
                    <a:pt x="26687" y="16404"/>
                    <a:pt x="26670" y="16421"/>
                    <a:pt x="26635" y="16473"/>
                  </a:cubicBezTo>
                  <a:lnTo>
                    <a:pt x="26600" y="16543"/>
                  </a:lnTo>
                  <a:cubicBezTo>
                    <a:pt x="26600" y="16560"/>
                    <a:pt x="26600" y="16595"/>
                    <a:pt x="26600" y="16613"/>
                  </a:cubicBezTo>
                  <a:cubicBezTo>
                    <a:pt x="26600" y="16613"/>
                    <a:pt x="26600" y="16630"/>
                    <a:pt x="26583" y="16648"/>
                  </a:cubicBezTo>
                  <a:cubicBezTo>
                    <a:pt x="26583" y="16685"/>
                    <a:pt x="26610" y="16714"/>
                    <a:pt x="26638" y="16714"/>
                  </a:cubicBezTo>
                  <a:cubicBezTo>
                    <a:pt x="26649" y="16714"/>
                    <a:pt x="26660" y="16710"/>
                    <a:pt x="26670" y="16700"/>
                  </a:cubicBezTo>
                  <a:cubicBezTo>
                    <a:pt x="26687" y="16700"/>
                    <a:pt x="26687" y="16700"/>
                    <a:pt x="26705" y="16682"/>
                  </a:cubicBezTo>
                  <a:cubicBezTo>
                    <a:pt x="26722" y="16682"/>
                    <a:pt x="26740" y="16682"/>
                    <a:pt x="26757" y="16665"/>
                  </a:cubicBezTo>
                  <a:cubicBezTo>
                    <a:pt x="26775" y="16648"/>
                    <a:pt x="26809" y="16630"/>
                    <a:pt x="26827" y="16613"/>
                  </a:cubicBezTo>
                  <a:cubicBezTo>
                    <a:pt x="26862" y="16560"/>
                    <a:pt x="26914" y="16508"/>
                    <a:pt x="26949" y="16456"/>
                  </a:cubicBezTo>
                  <a:lnTo>
                    <a:pt x="26931" y="16456"/>
                  </a:lnTo>
                  <a:cubicBezTo>
                    <a:pt x="26984" y="16404"/>
                    <a:pt x="27019" y="16334"/>
                    <a:pt x="27053" y="16264"/>
                  </a:cubicBezTo>
                  <a:lnTo>
                    <a:pt x="26862" y="16107"/>
                  </a:lnTo>
                  <a:close/>
                  <a:moveTo>
                    <a:pt x="1517" y="18408"/>
                  </a:moveTo>
                  <a:cubicBezTo>
                    <a:pt x="1464" y="18408"/>
                    <a:pt x="1412" y="18408"/>
                    <a:pt x="1360" y="18426"/>
                  </a:cubicBezTo>
                  <a:lnTo>
                    <a:pt x="1307" y="18722"/>
                  </a:lnTo>
                  <a:lnTo>
                    <a:pt x="1342" y="18722"/>
                  </a:lnTo>
                  <a:cubicBezTo>
                    <a:pt x="1377" y="18722"/>
                    <a:pt x="1430" y="18739"/>
                    <a:pt x="1482" y="18757"/>
                  </a:cubicBezTo>
                  <a:cubicBezTo>
                    <a:pt x="1534" y="18774"/>
                    <a:pt x="1604" y="18774"/>
                    <a:pt x="1656" y="18792"/>
                  </a:cubicBezTo>
                  <a:cubicBezTo>
                    <a:pt x="1726" y="18792"/>
                    <a:pt x="1778" y="18792"/>
                    <a:pt x="1848" y="18774"/>
                  </a:cubicBezTo>
                  <a:cubicBezTo>
                    <a:pt x="1987" y="18739"/>
                    <a:pt x="2022" y="18530"/>
                    <a:pt x="1883" y="18460"/>
                  </a:cubicBezTo>
                  <a:cubicBezTo>
                    <a:pt x="1813" y="18426"/>
                    <a:pt x="1743" y="18408"/>
                    <a:pt x="1674" y="18408"/>
                  </a:cubicBezTo>
                  <a:close/>
                  <a:moveTo>
                    <a:pt x="26822" y="18697"/>
                  </a:moveTo>
                  <a:cubicBezTo>
                    <a:pt x="26812" y="18697"/>
                    <a:pt x="26802" y="18699"/>
                    <a:pt x="26792" y="18704"/>
                  </a:cubicBezTo>
                  <a:cubicBezTo>
                    <a:pt x="26757" y="18722"/>
                    <a:pt x="26740" y="18739"/>
                    <a:pt x="26757" y="18774"/>
                  </a:cubicBezTo>
                  <a:lnTo>
                    <a:pt x="26757" y="18809"/>
                  </a:lnTo>
                  <a:lnTo>
                    <a:pt x="26757" y="18826"/>
                  </a:lnTo>
                  <a:cubicBezTo>
                    <a:pt x="26757" y="18844"/>
                    <a:pt x="26757" y="18861"/>
                    <a:pt x="26775" y="18879"/>
                  </a:cubicBezTo>
                  <a:cubicBezTo>
                    <a:pt x="26775" y="18914"/>
                    <a:pt x="26792" y="18948"/>
                    <a:pt x="26792" y="18983"/>
                  </a:cubicBezTo>
                  <a:cubicBezTo>
                    <a:pt x="26827" y="19036"/>
                    <a:pt x="26844" y="19088"/>
                    <a:pt x="26879" y="19158"/>
                  </a:cubicBezTo>
                  <a:cubicBezTo>
                    <a:pt x="26914" y="19210"/>
                    <a:pt x="26949" y="19262"/>
                    <a:pt x="26966" y="19315"/>
                  </a:cubicBezTo>
                  <a:lnTo>
                    <a:pt x="27193" y="19245"/>
                  </a:lnTo>
                  <a:lnTo>
                    <a:pt x="27193" y="19227"/>
                  </a:lnTo>
                  <a:cubicBezTo>
                    <a:pt x="27175" y="19158"/>
                    <a:pt x="27141" y="19105"/>
                    <a:pt x="27106" y="19053"/>
                  </a:cubicBezTo>
                  <a:cubicBezTo>
                    <a:pt x="27071" y="19001"/>
                    <a:pt x="27036" y="18931"/>
                    <a:pt x="27001" y="18879"/>
                  </a:cubicBezTo>
                  <a:cubicBezTo>
                    <a:pt x="26984" y="18844"/>
                    <a:pt x="26966" y="18826"/>
                    <a:pt x="26949" y="18792"/>
                  </a:cubicBezTo>
                  <a:cubicBezTo>
                    <a:pt x="26931" y="18774"/>
                    <a:pt x="26914" y="18757"/>
                    <a:pt x="26879" y="18722"/>
                  </a:cubicBezTo>
                  <a:cubicBezTo>
                    <a:pt x="26867" y="18710"/>
                    <a:pt x="26846" y="18697"/>
                    <a:pt x="26822" y="18697"/>
                  </a:cubicBezTo>
                  <a:close/>
                  <a:moveTo>
                    <a:pt x="24214" y="19739"/>
                  </a:moveTo>
                  <a:cubicBezTo>
                    <a:pt x="24154" y="19739"/>
                    <a:pt x="24095" y="19793"/>
                    <a:pt x="24108" y="19855"/>
                  </a:cubicBezTo>
                  <a:cubicBezTo>
                    <a:pt x="24125" y="19925"/>
                    <a:pt x="24160" y="19977"/>
                    <a:pt x="24177" y="20029"/>
                  </a:cubicBezTo>
                  <a:cubicBezTo>
                    <a:pt x="24212" y="20081"/>
                    <a:pt x="24230" y="20134"/>
                    <a:pt x="24247" y="20169"/>
                  </a:cubicBezTo>
                  <a:cubicBezTo>
                    <a:pt x="24282" y="20221"/>
                    <a:pt x="24299" y="20273"/>
                    <a:pt x="24334" y="20308"/>
                  </a:cubicBezTo>
                  <a:lnTo>
                    <a:pt x="24352" y="20326"/>
                  </a:lnTo>
                  <a:lnTo>
                    <a:pt x="24596" y="20238"/>
                  </a:lnTo>
                  <a:lnTo>
                    <a:pt x="24561" y="20186"/>
                  </a:lnTo>
                  <a:cubicBezTo>
                    <a:pt x="24526" y="20134"/>
                    <a:pt x="24508" y="20081"/>
                    <a:pt x="24474" y="20047"/>
                  </a:cubicBezTo>
                  <a:cubicBezTo>
                    <a:pt x="24456" y="19994"/>
                    <a:pt x="24421" y="19959"/>
                    <a:pt x="24386" y="19907"/>
                  </a:cubicBezTo>
                  <a:cubicBezTo>
                    <a:pt x="24352" y="19855"/>
                    <a:pt x="24317" y="19803"/>
                    <a:pt x="24282" y="19768"/>
                  </a:cubicBezTo>
                  <a:cubicBezTo>
                    <a:pt x="24262" y="19748"/>
                    <a:pt x="24238" y="19739"/>
                    <a:pt x="24214" y="19739"/>
                  </a:cubicBezTo>
                  <a:close/>
                  <a:moveTo>
                    <a:pt x="994" y="20988"/>
                  </a:moveTo>
                  <a:cubicBezTo>
                    <a:pt x="976" y="20988"/>
                    <a:pt x="959" y="20988"/>
                    <a:pt x="924" y="21005"/>
                  </a:cubicBezTo>
                  <a:lnTo>
                    <a:pt x="889" y="21215"/>
                  </a:lnTo>
                  <a:cubicBezTo>
                    <a:pt x="924" y="21232"/>
                    <a:pt x="959" y="21249"/>
                    <a:pt x="994" y="21249"/>
                  </a:cubicBezTo>
                  <a:cubicBezTo>
                    <a:pt x="1029" y="21249"/>
                    <a:pt x="1063" y="21267"/>
                    <a:pt x="1098" y="21284"/>
                  </a:cubicBezTo>
                  <a:lnTo>
                    <a:pt x="1064" y="21267"/>
                  </a:lnTo>
                  <a:lnTo>
                    <a:pt x="1064" y="21267"/>
                  </a:lnTo>
                  <a:cubicBezTo>
                    <a:pt x="1099" y="21284"/>
                    <a:pt x="1133" y="21302"/>
                    <a:pt x="1168" y="21302"/>
                  </a:cubicBezTo>
                  <a:lnTo>
                    <a:pt x="1203" y="21319"/>
                  </a:lnTo>
                  <a:cubicBezTo>
                    <a:pt x="1220" y="21328"/>
                    <a:pt x="1238" y="21332"/>
                    <a:pt x="1255" y="21332"/>
                  </a:cubicBezTo>
                  <a:cubicBezTo>
                    <a:pt x="1273" y="21332"/>
                    <a:pt x="1290" y="21328"/>
                    <a:pt x="1307" y="21319"/>
                  </a:cubicBezTo>
                  <a:cubicBezTo>
                    <a:pt x="1412" y="21302"/>
                    <a:pt x="1464" y="21180"/>
                    <a:pt x="1412" y="21092"/>
                  </a:cubicBezTo>
                  <a:cubicBezTo>
                    <a:pt x="1395" y="21075"/>
                    <a:pt x="1377" y="21058"/>
                    <a:pt x="1342" y="21040"/>
                  </a:cubicBezTo>
                  <a:cubicBezTo>
                    <a:pt x="1325" y="21040"/>
                    <a:pt x="1307" y="21023"/>
                    <a:pt x="1290" y="21023"/>
                  </a:cubicBezTo>
                  <a:lnTo>
                    <a:pt x="1238" y="21005"/>
                  </a:lnTo>
                  <a:cubicBezTo>
                    <a:pt x="1185" y="20988"/>
                    <a:pt x="1151" y="20988"/>
                    <a:pt x="1098" y="20988"/>
                  </a:cubicBezTo>
                  <a:close/>
                  <a:moveTo>
                    <a:pt x="21406" y="20905"/>
                  </a:moveTo>
                  <a:cubicBezTo>
                    <a:pt x="21388" y="20905"/>
                    <a:pt x="21371" y="20909"/>
                    <a:pt x="21353" y="20918"/>
                  </a:cubicBezTo>
                  <a:cubicBezTo>
                    <a:pt x="21301" y="20936"/>
                    <a:pt x="21284" y="20970"/>
                    <a:pt x="21284" y="21023"/>
                  </a:cubicBezTo>
                  <a:cubicBezTo>
                    <a:pt x="21284" y="21047"/>
                    <a:pt x="21284" y="21064"/>
                    <a:pt x="21284" y="21092"/>
                  </a:cubicBezTo>
                  <a:lnTo>
                    <a:pt x="21284" y="21110"/>
                  </a:lnTo>
                  <a:lnTo>
                    <a:pt x="21301" y="21162"/>
                  </a:lnTo>
                  <a:cubicBezTo>
                    <a:pt x="21319" y="21180"/>
                    <a:pt x="21319" y="21215"/>
                    <a:pt x="21336" y="21249"/>
                  </a:cubicBezTo>
                  <a:cubicBezTo>
                    <a:pt x="21336" y="21267"/>
                    <a:pt x="21353" y="21302"/>
                    <a:pt x="21371" y="21319"/>
                  </a:cubicBezTo>
                  <a:cubicBezTo>
                    <a:pt x="21371" y="21337"/>
                    <a:pt x="21371" y="21354"/>
                    <a:pt x="21388" y="21354"/>
                  </a:cubicBezTo>
                  <a:cubicBezTo>
                    <a:pt x="21388" y="21389"/>
                    <a:pt x="21406" y="21424"/>
                    <a:pt x="21441" y="21441"/>
                  </a:cubicBezTo>
                  <a:cubicBezTo>
                    <a:pt x="21441" y="21459"/>
                    <a:pt x="21441" y="21459"/>
                    <a:pt x="21458" y="21476"/>
                  </a:cubicBezTo>
                  <a:lnTo>
                    <a:pt x="21719" y="21371"/>
                  </a:lnTo>
                  <a:lnTo>
                    <a:pt x="21719" y="21337"/>
                  </a:lnTo>
                  <a:cubicBezTo>
                    <a:pt x="21719" y="21337"/>
                    <a:pt x="21737" y="21319"/>
                    <a:pt x="21737" y="21302"/>
                  </a:cubicBezTo>
                  <a:cubicBezTo>
                    <a:pt x="21719" y="21267"/>
                    <a:pt x="21719" y="21249"/>
                    <a:pt x="21702" y="21215"/>
                  </a:cubicBezTo>
                  <a:cubicBezTo>
                    <a:pt x="21702" y="21197"/>
                    <a:pt x="21685" y="21180"/>
                    <a:pt x="21685" y="21162"/>
                  </a:cubicBezTo>
                  <a:cubicBezTo>
                    <a:pt x="21667" y="21145"/>
                    <a:pt x="21650" y="21110"/>
                    <a:pt x="21632" y="21075"/>
                  </a:cubicBezTo>
                  <a:cubicBezTo>
                    <a:pt x="21615" y="21040"/>
                    <a:pt x="21597" y="21005"/>
                    <a:pt x="21563" y="20970"/>
                  </a:cubicBezTo>
                  <a:lnTo>
                    <a:pt x="21528" y="20936"/>
                  </a:lnTo>
                  <a:lnTo>
                    <a:pt x="21493" y="20918"/>
                  </a:lnTo>
                  <a:lnTo>
                    <a:pt x="21458" y="20918"/>
                  </a:lnTo>
                  <a:cubicBezTo>
                    <a:pt x="21441" y="20909"/>
                    <a:pt x="21423" y="20905"/>
                    <a:pt x="21406" y="20905"/>
                  </a:cubicBezTo>
                  <a:close/>
                  <a:moveTo>
                    <a:pt x="18721" y="21964"/>
                  </a:moveTo>
                  <a:cubicBezTo>
                    <a:pt x="18669" y="21964"/>
                    <a:pt x="18634" y="21981"/>
                    <a:pt x="18617" y="22034"/>
                  </a:cubicBezTo>
                  <a:cubicBezTo>
                    <a:pt x="18617" y="22051"/>
                    <a:pt x="18617" y="22086"/>
                    <a:pt x="18617" y="22121"/>
                  </a:cubicBezTo>
                  <a:lnTo>
                    <a:pt x="18617" y="22138"/>
                  </a:lnTo>
                  <a:lnTo>
                    <a:pt x="18617" y="22156"/>
                  </a:lnTo>
                  <a:cubicBezTo>
                    <a:pt x="18617" y="22173"/>
                    <a:pt x="18634" y="22173"/>
                    <a:pt x="18634" y="22191"/>
                  </a:cubicBezTo>
                  <a:cubicBezTo>
                    <a:pt x="18652" y="22243"/>
                    <a:pt x="18669" y="22295"/>
                    <a:pt x="18704" y="22330"/>
                  </a:cubicBezTo>
                  <a:lnTo>
                    <a:pt x="18756" y="22452"/>
                  </a:lnTo>
                  <a:lnTo>
                    <a:pt x="18774" y="22504"/>
                  </a:lnTo>
                  <a:lnTo>
                    <a:pt x="19018" y="22417"/>
                  </a:lnTo>
                  <a:cubicBezTo>
                    <a:pt x="19018" y="22400"/>
                    <a:pt x="19000" y="22382"/>
                    <a:pt x="19000" y="22365"/>
                  </a:cubicBezTo>
                  <a:lnTo>
                    <a:pt x="18930" y="22208"/>
                  </a:lnTo>
                  <a:cubicBezTo>
                    <a:pt x="18913" y="22156"/>
                    <a:pt x="18878" y="22104"/>
                    <a:pt x="18843" y="22069"/>
                  </a:cubicBezTo>
                  <a:cubicBezTo>
                    <a:pt x="18843" y="22051"/>
                    <a:pt x="18826" y="22051"/>
                    <a:pt x="18826" y="22034"/>
                  </a:cubicBezTo>
                  <a:lnTo>
                    <a:pt x="18808" y="22034"/>
                  </a:lnTo>
                  <a:cubicBezTo>
                    <a:pt x="18791" y="21999"/>
                    <a:pt x="18756" y="21981"/>
                    <a:pt x="18721" y="21964"/>
                  </a:cubicBezTo>
                  <a:close/>
                  <a:moveTo>
                    <a:pt x="16089" y="22992"/>
                  </a:moveTo>
                  <a:cubicBezTo>
                    <a:pt x="16072" y="23010"/>
                    <a:pt x="16054" y="23010"/>
                    <a:pt x="16037" y="23045"/>
                  </a:cubicBezTo>
                  <a:cubicBezTo>
                    <a:pt x="16019" y="23080"/>
                    <a:pt x="16019" y="23115"/>
                    <a:pt x="16037" y="23167"/>
                  </a:cubicBezTo>
                  <a:cubicBezTo>
                    <a:pt x="16037" y="23167"/>
                    <a:pt x="16054" y="23184"/>
                    <a:pt x="16054" y="23184"/>
                  </a:cubicBezTo>
                  <a:cubicBezTo>
                    <a:pt x="16072" y="23202"/>
                    <a:pt x="16072" y="23219"/>
                    <a:pt x="16089" y="23237"/>
                  </a:cubicBezTo>
                  <a:lnTo>
                    <a:pt x="16124" y="23271"/>
                  </a:lnTo>
                  <a:cubicBezTo>
                    <a:pt x="16141" y="23306"/>
                    <a:pt x="16159" y="23341"/>
                    <a:pt x="16176" y="23359"/>
                  </a:cubicBezTo>
                  <a:lnTo>
                    <a:pt x="16211" y="23411"/>
                  </a:lnTo>
                  <a:lnTo>
                    <a:pt x="16229" y="23446"/>
                  </a:lnTo>
                  <a:cubicBezTo>
                    <a:pt x="16229" y="23446"/>
                    <a:pt x="16246" y="23463"/>
                    <a:pt x="16246" y="23463"/>
                  </a:cubicBezTo>
                  <a:lnTo>
                    <a:pt x="16508" y="23376"/>
                  </a:lnTo>
                  <a:lnTo>
                    <a:pt x="16508" y="23359"/>
                  </a:lnTo>
                  <a:cubicBezTo>
                    <a:pt x="16508" y="23324"/>
                    <a:pt x="16490" y="23289"/>
                    <a:pt x="16473" y="23271"/>
                  </a:cubicBezTo>
                  <a:cubicBezTo>
                    <a:pt x="16438" y="23219"/>
                    <a:pt x="16420" y="23184"/>
                    <a:pt x="16385" y="23149"/>
                  </a:cubicBezTo>
                  <a:cubicBezTo>
                    <a:pt x="16351" y="23132"/>
                    <a:pt x="16333" y="23097"/>
                    <a:pt x="16298" y="23080"/>
                  </a:cubicBezTo>
                  <a:lnTo>
                    <a:pt x="16229" y="23027"/>
                  </a:lnTo>
                  <a:cubicBezTo>
                    <a:pt x="16211" y="23010"/>
                    <a:pt x="16176" y="22992"/>
                    <a:pt x="16159" y="22992"/>
                  </a:cubicBezTo>
                  <a:close/>
                  <a:moveTo>
                    <a:pt x="610" y="23672"/>
                  </a:moveTo>
                  <a:lnTo>
                    <a:pt x="488" y="23690"/>
                  </a:lnTo>
                  <a:cubicBezTo>
                    <a:pt x="488" y="23777"/>
                    <a:pt x="471" y="23864"/>
                    <a:pt x="453" y="23951"/>
                  </a:cubicBezTo>
                  <a:lnTo>
                    <a:pt x="471" y="23951"/>
                  </a:lnTo>
                  <a:lnTo>
                    <a:pt x="610" y="23969"/>
                  </a:lnTo>
                  <a:lnTo>
                    <a:pt x="907" y="23969"/>
                  </a:lnTo>
                  <a:cubicBezTo>
                    <a:pt x="959" y="23951"/>
                    <a:pt x="1011" y="23881"/>
                    <a:pt x="1011" y="23812"/>
                  </a:cubicBezTo>
                  <a:cubicBezTo>
                    <a:pt x="1011" y="23742"/>
                    <a:pt x="959" y="23690"/>
                    <a:pt x="889" y="23672"/>
                  </a:cubicBezTo>
                  <a:close/>
                  <a:moveTo>
                    <a:pt x="13533" y="23945"/>
                  </a:moveTo>
                  <a:cubicBezTo>
                    <a:pt x="13504" y="23945"/>
                    <a:pt x="13474" y="23964"/>
                    <a:pt x="13474" y="24003"/>
                  </a:cubicBezTo>
                  <a:lnTo>
                    <a:pt x="13474" y="24021"/>
                  </a:lnTo>
                  <a:lnTo>
                    <a:pt x="13474" y="24056"/>
                  </a:lnTo>
                  <a:cubicBezTo>
                    <a:pt x="13492" y="24073"/>
                    <a:pt x="13492" y="24091"/>
                    <a:pt x="13509" y="24091"/>
                  </a:cubicBezTo>
                  <a:cubicBezTo>
                    <a:pt x="13509" y="24108"/>
                    <a:pt x="13509" y="24126"/>
                    <a:pt x="13509" y="24143"/>
                  </a:cubicBezTo>
                  <a:cubicBezTo>
                    <a:pt x="13527" y="24160"/>
                    <a:pt x="13527" y="24160"/>
                    <a:pt x="13527" y="24178"/>
                  </a:cubicBezTo>
                  <a:lnTo>
                    <a:pt x="13562" y="24230"/>
                  </a:lnTo>
                  <a:cubicBezTo>
                    <a:pt x="13579" y="24265"/>
                    <a:pt x="13614" y="24300"/>
                    <a:pt x="13631" y="24335"/>
                  </a:cubicBezTo>
                  <a:cubicBezTo>
                    <a:pt x="13649" y="24370"/>
                    <a:pt x="13684" y="24404"/>
                    <a:pt x="13701" y="24439"/>
                  </a:cubicBezTo>
                  <a:lnTo>
                    <a:pt x="13963" y="24335"/>
                  </a:lnTo>
                  <a:cubicBezTo>
                    <a:pt x="13963" y="24335"/>
                    <a:pt x="13945" y="24317"/>
                    <a:pt x="13945" y="24300"/>
                  </a:cubicBezTo>
                  <a:cubicBezTo>
                    <a:pt x="13910" y="24248"/>
                    <a:pt x="13875" y="24195"/>
                    <a:pt x="13841" y="24160"/>
                  </a:cubicBezTo>
                  <a:cubicBezTo>
                    <a:pt x="13823" y="24126"/>
                    <a:pt x="13788" y="24091"/>
                    <a:pt x="13753" y="24073"/>
                  </a:cubicBezTo>
                  <a:cubicBezTo>
                    <a:pt x="13719" y="24021"/>
                    <a:pt x="13684" y="23986"/>
                    <a:pt x="13631" y="23969"/>
                  </a:cubicBezTo>
                  <a:cubicBezTo>
                    <a:pt x="13631" y="23969"/>
                    <a:pt x="13614" y="23951"/>
                    <a:pt x="13596" y="23951"/>
                  </a:cubicBezTo>
                  <a:lnTo>
                    <a:pt x="13562" y="23951"/>
                  </a:lnTo>
                  <a:cubicBezTo>
                    <a:pt x="13553" y="23947"/>
                    <a:pt x="13543" y="23945"/>
                    <a:pt x="13533" y="23945"/>
                  </a:cubicBezTo>
                  <a:close/>
                  <a:moveTo>
                    <a:pt x="10900" y="24856"/>
                  </a:moveTo>
                  <a:cubicBezTo>
                    <a:pt x="10886" y="24856"/>
                    <a:pt x="10873" y="24862"/>
                    <a:pt x="10860" y="24875"/>
                  </a:cubicBezTo>
                  <a:cubicBezTo>
                    <a:pt x="10825" y="24892"/>
                    <a:pt x="10808" y="24927"/>
                    <a:pt x="10808" y="24962"/>
                  </a:cubicBezTo>
                  <a:cubicBezTo>
                    <a:pt x="10808" y="24997"/>
                    <a:pt x="10825" y="25032"/>
                    <a:pt x="10842" y="25049"/>
                  </a:cubicBezTo>
                  <a:lnTo>
                    <a:pt x="10877" y="25137"/>
                  </a:lnTo>
                  <a:lnTo>
                    <a:pt x="10947" y="25276"/>
                  </a:lnTo>
                  <a:lnTo>
                    <a:pt x="11017" y="25433"/>
                  </a:lnTo>
                  <a:cubicBezTo>
                    <a:pt x="11034" y="25450"/>
                    <a:pt x="11034" y="25450"/>
                    <a:pt x="11052" y="25468"/>
                  </a:cubicBezTo>
                  <a:lnTo>
                    <a:pt x="11261" y="25381"/>
                  </a:lnTo>
                  <a:cubicBezTo>
                    <a:pt x="11226" y="25311"/>
                    <a:pt x="11191" y="25241"/>
                    <a:pt x="11156" y="25171"/>
                  </a:cubicBezTo>
                  <a:cubicBezTo>
                    <a:pt x="11121" y="25119"/>
                    <a:pt x="11086" y="25067"/>
                    <a:pt x="11069" y="25032"/>
                  </a:cubicBezTo>
                  <a:cubicBezTo>
                    <a:pt x="11052" y="25015"/>
                    <a:pt x="11034" y="24980"/>
                    <a:pt x="11017" y="24962"/>
                  </a:cubicBezTo>
                  <a:cubicBezTo>
                    <a:pt x="11017" y="24945"/>
                    <a:pt x="10982" y="24910"/>
                    <a:pt x="10964" y="24892"/>
                  </a:cubicBezTo>
                  <a:cubicBezTo>
                    <a:pt x="10943" y="24871"/>
                    <a:pt x="10921" y="24856"/>
                    <a:pt x="10900" y="24856"/>
                  </a:cubicBezTo>
                  <a:close/>
                  <a:moveTo>
                    <a:pt x="8622" y="25792"/>
                  </a:moveTo>
                  <a:cubicBezTo>
                    <a:pt x="8591" y="25792"/>
                    <a:pt x="8566" y="25804"/>
                    <a:pt x="8541" y="25816"/>
                  </a:cubicBezTo>
                  <a:cubicBezTo>
                    <a:pt x="8507" y="25851"/>
                    <a:pt x="8489" y="25921"/>
                    <a:pt x="8524" y="25956"/>
                  </a:cubicBezTo>
                  <a:cubicBezTo>
                    <a:pt x="8541" y="26008"/>
                    <a:pt x="8576" y="26043"/>
                    <a:pt x="8611" y="26078"/>
                  </a:cubicBezTo>
                  <a:lnTo>
                    <a:pt x="8663" y="26148"/>
                  </a:lnTo>
                  <a:lnTo>
                    <a:pt x="8768" y="26270"/>
                  </a:lnTo>
                  <a:lnTo>
                    <a:pt x="8768" y="26270"/>
                  </a:lnTo>
                  <a:lnTo>
                    <a:pt x="8733" y="26252"/>
                  </a:lnTo>
                  <a:lnTo>
                    <a:pt x="8733" y="26252"/>
                  </a:lnTo>
                  <a:lnTo>
                    <a:pt x="8803" y="26322"/>
                  </a:lnTo>
                  <a:lnTo>
                    <a:pt x="9047" y="26235"/>
                  </a:lnTo>
                  <a:cubicBezTo>
                    <a:pt x="9047" y="26200"/>
                    <a:pt x="9030" y="26182"/>
                    <a:pt x="9012" y="26165"/>
                  </a:cubicBezTo>
                  <a:lnTo>
                    <a:pt x="8977" y="26113"/>
                  </a:lnTo>
                  <a:cubicBezTo>
                    <a:pt x="8960" y="26060"/>
                    <a:pt x="8925" y="26026"/>
                    <a:pt x="8890" y="25991"/>
                  </a:cubicBezTo>
                  <a:cubicBezTo>
                    <a:pt x="8855" y="25956"/>
                    <a:pt x="8820" y="25921"/>
                    <a:pt x="8785" y="25903"/>
                  </a:cubicBezTo>
                  <a:lnTo>
                    <a:pt x="8751" y="25851"/>
                  </a:lnTo>
                  <a:lnTo>
                    <a:pt x="8716" y="25834"/>
                  </a:lnTo>
                  <a:cubicBezTo>
                    <a:pt x="8698" y="25816"/>
                    <a:pt x="8681" y="25816"/>
                    <a:pt x="8663" y="25799"/>
                  </a:cubicBezTo>
                  <a:cubicBezTo>
                    <a:pt x="8648" y="25794"/>
                    <a:pt x="8634" y="25792"/>
                    <a:pt x="8622" y="25792"/>
                  </a:cubicBezTo>
                  <a:close/>
                  <a:moveTo>
                    <a:pt x="140" y="26374"/>
                  </a:moveTo>
                  <a:lnTo>
                    <a:pt x="70" y="26392"/>
                  </a:lnTo>
                  <a:lnTo>
                    <a:pt x="52" y="26392"/>
                  </a:lnTo>
                  <a:lnTo>
                    <a:pt x="0" y="26653"/>
                  </a:lnTo>
                  <a:lnTo>
                    <a:pt x="296" y="26653"/>
                  </a:lnTo>
                  <a:cubicBezTo>
                    <a:pt x="384" y="26636"/>
                    <a:pt x="436" y="26583"/>
                    <a:pt x="453" y="26496"/>
                  </a:cubicBezTo>
                  <a:cubicBezTo>
                    <a:pt x="453" y="26444"/>
                    <a:pt x="436" y="26409"/>
                    <a:pt x="401" y="26392"/>
                  </a:cubicBezTo>
                  <a:cubicBezTo>
                    <a:pt x="366" y="26374"/>
                    <a:pt x="331" y="26374"/>
                    <a:pt x="296" y="26374"/>
                  </a:cubicBezTo>
                  <a:close/>
                  <a:moveTo>
                    <a:pt x="6485" y="26653"/>
                  </a:moveTo>
                  <a:cubicBezTo>
                    <a:pt x="6450" y="26653"/>
                    <a:pt x="6415" y="26688"/>
                    <a:pt x="6432" y="26723"/>
                  </a:cubicBezTo>
                  <a:lnTo>
                    <a:pt x="6432" y="26740"/>
                  </a:lnTo>
                  <a:cubicBezTo>
                    <a:pt x="6432" y="26758"/>
                    <a:pt x="6450" y="26775"/>
                    <a:pt x="6450" y="26792"/>
                  </a:cubicBezTo>
                  <a:cubicBezTo>
                    <a:pt x="6467" y="26810"/>
                    <a:pt x="6467" y="26827"/>
                    <a:pt x="6485" y="26845"/>
                  </a:cubicBezTo>
                  <a:cubicBezTo>
                    <a:pt x="6502" y="26862"/>
                    <a:pt x="6519" y="26932"/>
                    <a:pt x="6554" y="26967"/>
                  </a:cubicBezTo>
                  <a:cubicBezTo>
                    <a:pt x="6572" y="27002"/>
                    <a:pt x="6589" y="27037"/>
                    <a:pt x="6607" y="27089"/>
                  </a:cubicBezTo>
                  <a:lnTo>
                    <a:pt x="6624" y="27124"/>
                  </a:lnTo>
                  <a:cubicBezTo>
                    <a:pt x="6624" y="27120"/>
                    <a:pt x="6625" y="27119"/>
                    <a:pt x="6626" y="27119"/>
                  </a:cubicBezTo>
                  <a:cubicBezTo>
                    <a:pt x="6630" y="27119"/>
                    <a:pt x="6641" y="27141"/>
                    <a:pt x="6641" y="27141"/>
                  </a:cubicBezTo>
                  <a:lnTo>
                    <a:pt x="6833" y="27071"/>
                  </a:lnTo>
                  <a:cubicBezTo>
                    <a:pt x="6833" y="27037"/>
                    <a:pt x="6816" y="27002"/>
                    <a:pt x="6798" y="26967"/>
                  </a:cubicBezTo>
                  <a:cubicBezTo>
                    <a:pt x="6781" y="26932"/>
                    <a:pt x="6763" y="26897"/>
                    <a:pt x="6729" y="26862"/>
                  </a:cubicBezTo>
                  <a:cubicBezTo>
                    <a:pt x="6711" y="26810"/>
                    <a:pt x="6676" y="26775"/>
                    <a:pt x="6641" y="26740"/>
                  </a:cubicBezTo>
                  <a:cubicBezTo>
                    <a:pt x="6607" y="26723"/>
                    <a:pt x="6589" y="26705"/>
                    <a:pt x="6572" y="26688"/>
                  </a:cubicBezTo>
                  <a:cubicBezTo>
                    <a:pt x="6554" y="26670"/>
                    <a:pt x="6537" y="26670"/>
                    <a:pt x="6502" y="26653"/>
                  </a:cubicBezTo>
                  <a:close/>
                  <a:moveTo>
                    <a:pt x="4395" y="27220"/>
                  </a:moveTo>
                  <a:cubicBezTo>
                    <a:pt x="4359" y="27220"/>
                    <a:pt x="4323" y="27247"/>
                    <a:pt x="4323" y="27298"/>
                  </a:cubicBezTo>
                  <a:cubicBezTo>
                    <a:pt x="4323" y="27315"/>
                    <a:pt x="4323" y="27333"/>
                    <a:pt x="4323" y="27350"/>
                  </a:cubicBezTo>
                  <a:cubicBezTo>
                    <a:pt x="4323" y="27368"/>
                    <a:pt x="4323" y="27385"/>
                    <a:pt x="4341" y="27403"/>
                  </a:cubicBezTo>
                  <a:cubicBezTo>
                    <a:pt x="4341" y="27420"/>
                    <a:pt x="4341" y="27455"/>
                    <a:pt x="4358" y="27490"/>
                  </a:cubicBezTo>
                  <a:cubicBezTo>
                    <a:pt x="4375" y="27542"/>
                    <a:pt x="4393" y="27612"/>
                    <a:pt x="4410" y="27664"/>
                  </a:cubicBezTo>
                  <a:cubicBezTo>
                    <a:pt x="4445" y="27716"/>
                    <a:pt x="4463" y="27786"/>
                    <a:pt x="4497" y="27838"/>
                  </a:cubicBezTo>
                  <a:cubicBezTo>
                    <a:pt x="4532" y="27856"/>
                    <a:pt x="4550" y="27891"/>
                    <a:pt x="4567" y="27926"/>
                  </a:cubicBezTo>
                  <a:lnTo>
                    <a:pt x="4759" y="27838"/>
                  </a:lnTo>
                  <a:cubicBezTo>
                    <a:pt x="4759" y="27821"/>
                    <a:pt x="4759" y="27803"/>
                    <a:pt x="4741" y="27786"/>
                  </a:cubicBezTo>
                  <a:lnTo>
                    <a:pt x="4707" y="27716"/>
                  </a:lnTo>
                  <a:lnTo>
                    <a:pt x="4602" y="27559"/>
                  </a:lnTo>
                  <a:cubicBezTo>
                    <a:pt x="4585" y="27525"/>
                    <a:pt x="4550" y="27472"/>
                    <a:pt x="4532" y="27420"/>
                  </a:cubicBezTo>
                  <a:lnTo>
                    <a:pt x="4497" y="27350"/>
                  </a:lnTo>
                  <a:lnTo>
                    <a:pt x="4480" y="27298"/>
                  </a:lnTo>
                  <a:cubicBezTo>
                    <a:pt x="4480" y="27281"/>
                    <a:pt x="4480" y="27263"/>
                    <a:pt x="4463" y="27263"/>
                  </a:cubicBezTo>
                  <a:cubicBezTo>
                    <a:pt x="4448" y="27234"/>
                    <a:pt x="4421" y="27220"/>
                    <a:pt x="4395" y="27220"/>
                  </a:cubicBezTo>
                  <a:close/>
                  <a:moveTo>
                    <a:pt x="2370" y="28228"/>
                  </a:moveTo>
                  <a:cubicBezTo>
                    <a:pt x="2322" y="28228"/>
                    <a:pt x="2276" y="28282"/>
                    <a:pt x="2301" y="28344"/>
                  </a:cubicBezTo>
                  <a:cubicBezTo>
                    <a:pt x="2318" y="28361"/>
                    <a:pt x="2318" y="28379"/>
                    <a:pt x="2336" y="28396"/>
                  </a:cubicBezTo>
                  <a:lnTo>
                    <a:pt x="2336" y="28431"/>
                  </a:lnTo>
                  <a:cubicBezTo>
                    <a:pt x="2336" y="28448"/>
                    <a:pt x="2336" y="28448"/>
                    <a:pt x="2353" y="28466"/>
                  </a:cubicBezTo>
                  <a:cubicBezTo>
                    <a:pt x="2353" y="28483"/>
                    <a:pt x="2353" y="28501"/>
                    <a:pt x="2371" y="28518"/>
                  </a:cubicBezTo>
                  <a:cubicBezTo>
                    <a:pt x="2371" y="28518"/>
                    <a:pt x="2371" y="28536"/>
                    <a:pt x="2371" y="28536"/>
                  </a:cubicBezTo>
                  <a:cubicBezTo>
                    <a:pt x="2371" y="28553"/>
                    <a:pt x="2371" y="28553"/>
                    <a:pt x="2371" y="28570"/>
                  </a:cubicBezTo>
                  <a:lnTo>
                    <a:pt x="2388" y="28623"/>
                  </a:lnTo>
                  <a:cubicBezTo>
                    <a:pt x="2388" y="28640"/>
                    <a:pt x="2406" y="28658"/>
                    <a:pt x="2423" y="28675"/>
                  </a:cubicBezTo>
                  <a:lnTo>
                    <a:pt x="2597" y="28623"/>
                  </a:lnTo>
                  <a:cubicBezTo>
                    <a:pt x="2597" y="28588"/>
                    <a:pt x="2597" y="28570"/>
                    <a:pt x="2597" y="28553"/>
                  </a:cubicBezTo>
                  <a:cubicBezTo>
                    <a:pt x="2580" y="28518"/>
                    <a:pt x="2580" y="28483"/>
                    <a:pt x="2563" y="28448"/>
                  </a:cubicBezTo>
                  <a:cubicBezTo>
                    <a:pt x="2528" y="28379"/>
                    <a:pt x="2493" y="28309"/>
                    <a:pt x="2423" y="28257"/>
                  </a:cubicBezTo>
                  <a:cubicBezTo>
                    <a:pt x="2408" y="28237"/>
                    <a:pt x="2389" y="28228"/>
                    <a:pt x="2370" y="282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0"/>
          <p:cNvSpPr/>
          <p:nvPr/>
        </p:nvSpPr>
        <p:spPr>
          <a:xfrm rot="278" flipH="1">
            <a:off x="147573" y="356391"/>
            <a:ext cx="5161348" cy="4348083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10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973" name="Google Shape;973;p10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10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982" name="Google Shape;982;p10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0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0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0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10"/>
          <p:cNvGrpSpPr/>
          <p:nvPr/>
        </p:nvGrpSpPr>
        <p:grpSpPr>
          <a:xfrm>
            <a:off x="5025379" y="960679"/>
            <a:ext cx="3659098" cy="4182829"/>
            <a:chOff x="2081650" y="917775"/>
            <a:chExt cx="3347450" cy="3826925"/>
          </a:xfrm>
        </p:grpSpPr>
        <p:sp>
          <p:nvSpPr>
            <p:cNvPr id="993" name="Google Shape;993;p10"/>
            <p:cNvSpPr/>
            <p:nvPr/>
          </p:nvSpPr>
          <p:spPr>
            <a:xfrm>
              <a:off x="2181850" y="1294575"/>
              <a:ext cx="203475" cy="309425"/>
            </a:xfrm>
            <a:custGeom>
              <a:avLst/>
              <a:gdLst/>
              <a:ahLst/>
              <a:cxnLst/>
              <a:rect l="l" t="t" r="r" b="b"/>
              <a:pathLst>
                <a:path w="8139" h="12377" extrusionOk="0">
                  <a:moveTo>
                    <a:pt x="7577" y="1"/>
                  </a:moveTo>
                  <a:cubicBezTo>
                    <a:pt x="7350" y="1"/>
                    <a:pt x="7131" y="139"/>
                    <a:pt x="7101" y="439"/>
                  </a:cubicBezTo>
                  <a:cubicBezTo>
                    <a:pt x="6834" y="1407"/>
                    <a:pt x="6667" y="2374"/>
                    <a:pt x="6600" y="3375"/>
                  </a:cubicBezTo>
                  <a:cubicBezTo>
                    <a:pt x="6567" y="3775"/>
                    <a:pt x="6734" y="4542"/>
                    <a:pt x="6600" y="4942"/>
                  </a:cubicBezTo>
                  <a:cubicBezTo>
                    <a:pt x="6334" y="5643"/>
                    <a:pt x="5600" y="5977"/>
                    <a:pt x="4966" y="6243"/>
                  </a:cubicBezTo>
                  <a:cubicBezTo>
                    <a:pt x="4496" y="6478"/>
                    <a:pt x="3674" y="6850"/>
                    <a:pt x="3083" y="6850"/>
                  </a:cubicBezTo>
                  <a:cubicBezTo>
                    <a:pt x="2582" y="6850"/>
                    <a:pt x="2247" y="6584"/>
                    <a:pt x="2431" y="5743"/>
                  </a:cubicBezTo>
                  <a:cubicBezTo>
                    <a:pt x="2698" y="4475"/>
                    <a:pt x="3165" y="3208"/>
                    <a:pt x="3498" y="1940"/>
                  </a:cubicBezTo>
                  <a:cubicBezTo>
                    <a:pt x="3618" y="1559"/>
                    <a:pt x="3317" y="1311"/>
                    <a:pt x="3021" y="1311"/>
                  </a:cubicBezTo>
                  <a:cubicBezTo>
                    <a:pt x="2825" y="1311"/>
                    <a:pt x="2631" y="1421"/>
                    <a:pt x="2564" y="1673"/>
                  </a:cubicBezTo>
                  <a:cubicBezTo>
                    <a:pt x="2156" y="3087"/>
                    <a:pt x="1" y="7935"/>
                    <a:pt x="2736" y="7935"/>
                  </a:cubicBezTo>
                  <a:cubicBezTo>
                    <a:pt x="2904" y="7935"/>
                    <a:pt x="3091" y="7917"/>
                    <a:pt x="3298" y="7878"/>
                  </a:cubicBezTo>
                  <a:cubicBezTo>
                    <a:pt x="4399" y="7678"/>
                    <a:pt x="5466" y="7277"/>
                    <a:pt x="6467" y="6710"/>
                  </a:cubicBezTo>
                  <a:lnTo>
                    <a:pt x="6467" y="6710"/>
                  </a:lnTo>
                  <a:cubicBezTo>
                    <a:pt x="6233" y="8478"/>
                    <a:pt x="6300" y="10280"/>
                    <a:pt x="6634" y="12014"/>
                  </a:cubicBezTo>
                  <a:cubicBezTo>
                    <a:pt x="6687" y="12267"/>
                    <a:pt x="6873" y="12377"/>
                    <a:pt x="7069" y="12377"/>
                  </a:cubicBezTo>
                  <a:cubicBezTo>
                    <a:pt x="7364" y="12377"/>
                    <a:pt x="7681" y="12128"/>
                    <a:pt x="7601" y="11747"/>
                  </a:cubicBezTo>
                  <a:cubicBezTo>
                    <a:pt x="6767" y="7978"/>
                    <a:pt x="7935" y="4375"/>
                    <a:pt x="8101" y="573"/>
                  </a:cubicBezTo>
                  <a:cubicBezTo>
                    <a:pt x="8138" y="206"/>
                    <a:pt x="7852" y="1"/>
                    <a:pt x="7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2429475" y="1328675"/>
              <a:ext cx="148825" cy="156400"/>
            </a:xfrm>
            <a:custGeom>
              <a:avLst/>
              <a:gdLst/>
              <a:ahLst/>
              <a:cxnLst/>
              <a:rect l="l" t="t" r="r" b="b"/>
              <a:pathLst>
                <a:path w="5953" h="6256" extrusionOk="0">
                  <a:moveTo>
                    <a:pt x="2891" y="1"/>
                  </a:moveTo>
                  <a:cubicBezTo>
                    <a:pt x="2641" y="1"/>
                    <a:pt x="2383" y="159"/>
                    <a:pt x="2366" y="476"/>
                  </a:cubicBezTo>
                  <a:cubicBezTo>
                    <a:pt x="2333" y="1177"/>
                    <a:pt x="2299" y="1877"/>
                    <a:pt x="2299" y="2611"/>
                  </a:cubicBezTo>
                  <a:cubicBezTo>
                    <a:pt x="1766" y="2711"/>
                    <a:pt x="1199" y="2778"/>
                    <a:pt x="665" y="2845"/>
                  </a:cubicBezTo>
                  <a:cubicBezTo>
                    <a:pt x="52" y="2909"/>
                    <a:pt x="1" y="3849"/>
                    <a:pt x="603" y="3849"/>
                  </a:cubicBezTo>
                  <a:cubicBezTo>
                    <a:pt x="623" y="3849"/>
                    <a:pt x="643" y="3847"/>
                    <a:pt x="665" y="3845"/>
                  </a:cubicBezTo>
                  <a:cubicBezTo>
                    <a:pt x="1199" y="3779"/>
                    <a:pt x="1732" y="3712"/>
                    <a:pt x="2299" y="3612"/>
                  </a:cubicBezTo>
                  <a:cubicBezTo>
                    <a:pt x="2299" y="4312"/>
                    <a:pt x="2299" y="5046"/>
                    <a:pt x="2299" y="5780"/>
                  </a:cubicBezTo>
                  <a:cubicBezTo>
                    <a:pt x="2316" y="6097"/>
                    <a:pt x="2575" y="6255"/>
                    <a:pt x="2825" y="6255"/>
                  </a:cubicBezTo>
                  <a:cubicBezTo>
                    <a:pt x="3075" y="6255"/>
                    <a:pt x="3317" y="6097"/>
                    <a:pt x="3300" y="5780"/>
                  </a:cubicBezTo>
                  <a:cubicBezTo>
                    <a:pt x="3267" y="4979"/>
                    <a:pt x="3267" y="4212"/>
                    <a:pt x="3267" y="3412"/>
                  </a:cubicBezTo>
                  <a:cubicBezTo>
                    <a:pt x="4001" y="3245"/>
                    <a:pt x="4701" y="3078"/>
                    <a:pt x="5368" y="2845"/>
                  </a:cubicBezTo>
                  <a:cubicBezTo>
                    <a:pt x="5952" y="2691"/>
                    <a:pt x="5772" y="1858"/>
                    <a:pt x="5270" y="1858"/>
                  </a:cubicBezTo>
                  <a:cubicBezTo>
                    <a:pt x="5227" y="1858"/>
                    <a:pt x="5182" y="1864"/>
                    <a:pt x="5135" y="1877"/>
                  </a:cubicBezTo>
                  <a:cubicBezTo>
                    <a:pt x="4534" y="2077"/>
                    <a:pt x="3901" y="2244"/>
                    <a:pt x="3300" y="2378"/>
                  </a:cubicBezTo>
                  <a:cubicBezTo>
                    <a:pt x="3300" y="1744"/>
                    <a:pt x="3333" y="1110"/>
                    <a:pt x="3367" y="476"/>
                  </a:cubicBezTo>
                  <a:cubicBezTo>
                    <a:pt x="3383" y="159"/>
                    <a:pt x="3142" y="1"/>
                    <a:pt x="2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2612025" y="1237775"/>
              <a:ext cx="161800" cy="267825"/>
            </a:xfrm>
            <a:custGeom>
              <a:avLst/>
              <a:gdLst/>
              <a:ahLst/>
              <a:cxnLst/>
              <a:rect l="l" t="t" r="r" b="b"/>
              <a:pathLst>
                <a:path w="6472" h="10713" extrusionOk="0">
                  <a:moveTo>
                    <a:pt x="5417" y="1"/>
                  </a:moveTo>
                  <a:cubicBezTo>
                    <a:pt x="5180" y="1"/>
                    <a:pt x="4938" y="159"/>
                    <a:pt x="4904" y="476"/>
                  </a:cubicBezTo>
                  <a:cubicBezTo>
                    <a:pt x="4904" y="1544"/>
                    <a:pt x="4971" y="2611"/>
                    <a:pt x="5005" y="3679"/>
                  </a:cubicBezTo>
                  <a:cubicBezTo>
                    <a:pt x="4904" y="3679"/>
                    <a:pt x="4804" y="3712"/>
                    <a:pt x="4738" y="3745"/>
                  </a:cubicBezTo>
                  <a:cubicBezTo>
                    <a:pt x="4271" y="4012"/>
                    <a:pt x="3770" y="4212"/>
                    <a:pt x="3237" y="4346"/>
                  </a:cubicBezTo>
                  <a:cubicBezTo>
                    <a:pt x="2929" y="4412"/>
                    <a:pt x="2448" y="4506"/>
                    <a:pt x="2022" y="4506"/>
                  </a:cubicBezTo>
                  <a:cubicBezTo>
                    <a:pt x="1801" y="4506"/>
                    <a:pt x="1595" y="4481"/>
                    <a:pt x="1435" y="4412"/>
                  </a:cubicBezTo>
                  <a:cubicBezTo>
                    <a:pt x="902" y="4179"/>
                    <a:pt x="1202" y="3345"/>
                    <a:pt x="1269" y="2811"/>
                  </a:cubicBezTo>
                  <a:cubicBezTo>
                    <a:pt x="1335" y="2211"/>
                    <a:pt x="1435" y="1577"/>
                    <a:pt x="1502" y="977"/>
                  </a:cubicBezTo>
                  <a:cubicBezTo>
                    <a:pt x="1552" y="660"/>
                    <a:pt x="1327" y="501"/>
                    <a:pt x="1077" y="501"/>
                  </a:cubicBezTo>
                  <a:cubicBezTo>
                    <a:pt x="827" y="501"/>
                    <a:pt x="551" y="660"/>
                    <a:pt x="501" y="977"/>
                  </a:cubicBezTo>
                  <a:cubicBezTo>
                    <a:pt x="368" y="1977"/>
                    <a:pt x="201" y="2978"/>
                    <a:pt x="101" y="4012"/>
                  </a:cubicBezTo>
                  <a:cubicBezTo>
                    <a:pt x="1" y="4546"/>
                    <a:pt x="268" y="5080"/>
                    <a:pt x="802" y="5280"/>
                  </a:cubicBezTo>
                  <a:cubicBezTo>
                    <a:pt x="1199" y="5443"/>
                    <a:pt x="1637" y="5512"/>
                    <a:pt x="2088" y="5512"/>
                  </a:cubicBezTo>
                  <a:cubicBezTo>
                    <a:pt x="3113" y="5512"/>
                    <a:pt x="4204" y="5153"/>
                    <a:pt x="5038" y="4713"/>
                  </a:cubicBezTo>
                  <a:cubicBezTo>
                    <a:pt x="5138" y="6547"/>
                    <a:pt x="5271" y="8382"/>
                    <a:pt x="5472" y="10250"/>
                  </a:cubicBezTo>
                  <a:cubicBezTo>
                    <a:pt x="5488" y="10554"/>
                    <a:pt x="5754" y="10713"/>
                    <a:pt x="6003" y="10713"/>
                  </a:cubicBezTo>
                  <a:cubicBezTo>
                    <a:pt x="6245" y="10713"/>
                    <a:pt x="6472" y="10563"/>
                    <a:pt x="6439" y="10250"/>
                  </a:cubicBezTo>
                  <a:cubicBezTo>
                    <a:pt x="6139" y="6981"/>
                    <a:pt x="5972" y="3712"/>
                    <a:pt x="5905" y="476"/>
                  </a:cubicBezTo>
                  <a:cubicBezTo>
                    <a:pt x="5888" y="159"/>
                    <a:pt x="5655" y="1"/>
                    <a:pt x="5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2806350" y="1274600"/>
              <a:ext cx="88150" cy="42875"/>
            </a:xfrm>
            <a:custGeom>
              <a:avLst/>
              <a:gdLst/>
              <a:ahLst/>
              <a:cxnLst/>
              <a:rect l="l" t="t" r="r" b="b"/>
              <a:pathLst>
                <a:path w="3526" h="1715" extrusionOk="0">
                  <a:moveTo>
                    <a:pt x="2768" y="1"/>
                  </a:moveTo>
                  <a:cubicBezTo>
                    <a:pt x="2655" y="1"/>
                    <a:pt x="2539" y="41"/>
                    <a:pt x="2435" y="137"/>
                  </a:cubicBezTo>
                  <a:cubicBezTo>
                    <a:pt x="2027" y="516"/>
                    <a:pt x="1466" y="717"/>
                    <a:pt x="886" y="717"/>
                  </a:cubicBezTo>
                  <a:cubicBezTo>
                    <a:pt x="802" y="717"/>
                    <a:pt x="718" y="713"/>
                    <a:pt x="634" y="705"/>
                  </a:cubicBezTo>
                  <a:cubicBezTo>
                    <a:pt x="614" y="702"/>
                    <a:pt x="594" y="701"/>
                    <a:pt x="575" y="701"/>
                  </a:cubicBezTo>
                  <a:cubicBezTo>
                    <a:pt x="1" y="701"/>
                    <a:pt x="21" y="1641"/>
                    <a:pt x="634" y="1705"/>
                  </a:cubicBezTo>
                  <a:cubicBezTo>
                    <a:pt x="719" y="1711"/>
                    <a:pt x="804" y="1714"/>
                    <a:pt x="889" y="1714"/>
                  </a:cubicBezTo>
                  <a:cubicBezTo>
                    <a:pt x="1730" y="1714"/>
                    <a:pt x="2530" y="1414"/>
                    <a:pt x="3136" y="838"/>
                  </a:cubicBezTo>
                  <a:cubicBezTo>
                    <a:pt x="3525" y="500"/>
                    <a:pt x="3167" y="1"/>
                    <a:pt x="2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2827900" y="1352075"/>
              <a:ext cx="87800" cy="40325"/>
            </a:xfrm>
            <a:custGeom>
              <a:avLst/>
              <a:gdLst/>
              <a:ahLst/>
              <a:cxnLst/>
              <a:rect l="l" t="t" r="r" b="b"/>
              <a:pathLst>
                <a:path w="3512" h="1613" extrusionOk="0">
                  <a:moveTo>
                    <a:pt x="2729" y="0"/>
                  </a:moveTo>
                  <a:cubicBezTo>
                    <a:pt x="2700" y="0"/>
                    <a:pt x="2671" y="2"/>
                    <a:pt x="2641" y="7"/>
                  </a:cubicBezTo>
                  <a:cubicBezTo>
                    <a:pt x="1907" y="141"/>
                    <a:pt x="1206" y="341"/>
                    <a:pt x="506" y="608"/>
                  </a:cubicBezTo>
                  <a:cubicBezTo>
                    <a:pt x="1" y="845"/>
                    <a:pt x="131" y="1612"/>
                    <a:pt x="589" y="1612"/>
                  </a:cubicBezTo>
                  <a:cubicBezTo>
                    <a:pt x="646" y="1612"/>
                    <a:pt x="707" y="1601"/>
                    <a:pt x="773" y="1575"/>
                  </a:cubicBezTo>
                  <a:cubicBezTo>
                    <a:pt x="1440" y="1275"/>
                    <a:pt x="2174" y="1075"/>
                    <a:pt x="2908" y="975"/>
                  </a:cubicBezTo>
                  <a:cubicBezTo>
                    <a:pt x="3511" y="911"/>
                    <a:pt x="3298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2953100" y="1140525"/>
              <a:ext cx="172650" cy="192450"/>
            </a:xfrm>
            <a:custGeom>
              <a:avLst/>
              <a:gdLst/>
              <a:ahLst/>
              <a:cxnLst/>
              <a:rect l="l" t="t" r="r" b="b"/>
              <a:pathLst>
                <a:path w="6906" h="7698" extrusionOk="0">
                  <a:moveTo>
                    <a:pt x="3480" y="1"/>
                  </a:moveTo>
                  <a:cubicBezTo>
                    <a:pt x="2984" y="1"/>
                    <a:pt x="2492" y="142"/>
                    <a:pt x="2069" y="430"/>
                  </a:cubicBezTo>
                  <a:cubicBezTo>
                    <a:pt x="935" y="1164"/>
                    <a:pt x="468" y="2598"/>
                    <a:pt x="101" y="3799"/>
                  </a:cubicBezTo>
                  <a:cubicBezTo>
                    <a:pt x="1" y="4180"/>
                    <a:pt x="310" y="4428"/>
                    <a:pt x="609" y="4428"/>
                  </a:cubicBezTo>
                  <a:cubicBezTo>
                    <a:pt x="808" y="4428"/>
                    <a:pt x="1002" y="4319"/>
                    <a:pt x="1068" y="4066"/>
                  </a:cubicBezTo>
                  <a:cubicBezTo>
                    <a:pt x="1350" y="3080"/>
                    <a:pt x="2132" y="926"/>
                    <a:pt x="3435" y="926"/>
                  </a:cubicBezTo>
                  <a:cubicBezTo>
                    <a:pt x="3674" y="926"/>
                    <a:pt x="3930" y="999"/>
                    <a:pt x="4204" y="1164"/>
                  </a:cubicBezTo>
                  <a:cubicBezTo>
                    <a:pt x="5872" y="2198"/>
                    <a:pt x="4104" y="4667"/>
                    <a:pt x="2903" y="5267"/>
                  </a:cubicBezTo>
                  <a:cubicBezTo>
                    <a:pt x="2670" y="5434"/>
                    <a:pt x="2570" y="5734"/>
                    <a:pt x="2703" y="5967"/>
                  </a:cubicBezTo>
                  <a:cubicBezTo>
                    <a:pt x="2903" y="6401"/>
                    <a:pt x="3037" y="6868"/>
                    <a:pt x="3170" y="7335"/>
                  </a:cubicBezTo>
                  <a:cubicBezTo>
                    <a:pt x="3237" y="7588"/>
                    <a:pt x="3431" y="7697"/>
                    <a:pt x="3629" y="7697"/>
                  </a:cubicBezTo>
                  <a:cubicBezTo>
                    <a:pt x="3928" y="7697"/>
                    <a:pt x="4238" y="7449"/>
                    <a:pt x="4137" y="7068"/>
                  </a:cubicBezTo>
                  <a:cubicBezTo>
                    <a:pt x="4037" y="6668"/>
                    <a:pt x="3904" y="6301"/>
                    <a:pt x="3770" y="5934"/>
                  </a:cubicBezTo>
                  <a:cubicBezTo>
                    <a:pt x="5438" y="4800"/>
                    <a:pt x="6906" y="1798"/>
                    <a:pt x="4871" y="397"/>
                  </a:cubicBezTo>
                  <a:cubicBezTo>
                    <a:pt x="4444" y="134"/>
                    <a:pt x="3960" y="1"/>
                    <a:pt x="3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3050675" y="1365550"/>
              <a:ext cx="30050" cy="44800"/>
            </a:xfrm>
            <a:custGeom>
              <a:avLst/>
              <a:gdLst/>
              <a:ahLst/>
              <a:cxnLst/>
              <a:rect l="l" t="t" r="r" b="b"/>
              <a:pathLst>
                <a:path w="1202" h="1792" extrusionOk="0">
                  <a:moveTo>
                    <a:pt x="671" y="1"/>
                  </a:moveTo>
                  <a:cubicBezTo>
                    <a:pt x="496" y="1"/>
                    <a:pt x="322" y="82"/>
                    <a:pt x="234" y="235"/>
                  </a:cubicBezTo>
                  <a:cubicBezTo>
                    <a:pt x="168" y="402"/>
                    <a:pt x="134" y="536"/>
                    <a:pt x="101" y="702"/>
                  </a:cubicBezTo>
                  <a:cubicBezTo>
                    <a:pt x="68" y="736"/>
                    <a:pt x="34" y="803"/>
                    <a:pt x="34" y="836"/>
                  </a:cubicBezTo>
                  <a:cubicBezTo>
                    <a:pt x="1" y="936"/>
                    <a:pt x="1" y="1036"/>
                    <a:pt x="34" y="1136"/>
                  </a:cubicBezTo>
                  <a:lnTo>
                    <a:pt x="34" y="1303"/>
                  </a:lnTo>
                  <a:cubicBezTo>
                    <a:pt x="34" y="1587"/>
                    <a:pt x="274" y="1791"/>
                    <a:pt x="538" y="1791"/>
                  </a:cubicBezTo>
                  <a:cubicBezTo>
                    <a:pt x="614" y="1791"/>
                    <a:pt x="693" y="1774"/>
                    <a:pt x="768" y="1737"/>
                  </a:cubicBezTo>
                  <a:cubicBezTo>
                    <a:pt x="1068" y="1570"/>
                    <a:pt x="1202" y="1169"/>
                    <a:pt x="1035" y="869"/>
                  </a:cubicBezTo>
                  <a:cubicBezTo>
                    <a:pt x="1035" y="803"/>
                    <a:pt x="1068" y="769"/>
                    <a:pt x="1068" y="736"/>
                  </a:cubicBezTo>
                  <a:cubicBezTo>
                    <a:pt x="1202" y="502"/>
                    <a:pt x="1135" y="202"/>
                    <a:pt x="935" y="69"/>
                  </a:cubicBezTo>
                  <a:cubicBezTo>
                    <a:pt x="855" y="23"/>
                    <a:pt x="763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4620125" y="1229400"/>
              <a:ext cx="597125" cy="313600"/>
            </a:xfrm>
            <a:custGeom>
              <a:avLst/>
              <a:gdLst/>
              <a:ahLst/>
              <a:cxnLst/>
              <a:rect l="l" t="t" r="r" b="b"/>
              <a:pathLst>
                <a:path w="23885" h="12544" extrusionOk="0">
                  <a:moveTo>
                    <a:pt x="10332" y="0"/>
                  </a:moveTo>
                  <a:cubicBezTo>
                    <a:pt x="10223" y="0"/>
                    <a:pt x="10115" y="14"/>
                    <a:pt x="10008" y="44"/>
                  </a:cubicBezTo>
                  <a:cubicBezTo>
                    <a:pt x="9308" y="211"/>
                    <a:pt x="8974" y="978"/>
                    <a:pt x="8574" y="1545"/>
                  </a:cubicBezTo>
                  <a:cubicBezTo>
                    <a:pt x="7840" y="2613"/>
                    <a:pt x="7106" y="3647"/>
                    <a:pt x="6305" y="4681"/>
                  </a:cubicBezTo>
                  <a:cubicBezTo>
                    <a:pt x="4771" y="6682"/>
                    <a:pt x="3103" y="8584"/>
                    <a:pt x="1302" y="10351"/>
                  </a:cubicBezTo>
                  <a:cubicBezTo>
                    <a:pt x="1469" y="8117"/>
                    <a:pt x="1902" y="5948"/>
                    <a:pt x="2670" y="3847"/>
                  </a:cubicBezTo>
                  <a:cubicBezTo>
                    <a:pt x="2836" y="3346"/>
                    <a:pt x="2442" y="3002"/>
                    <a:pt x="2050" y="3002"/>
                  </a:cubicBezTo>
                  <a:cubicBezTo>
                    <a:pt x="1815" y="3002"/>
                    <a:pt x="1581" y="3126"/>
                    <a:pt x="1469" y="3413"/>
                  </a:cubicBezTo>
                  <a:cubicBezTo>
                    <a:pt x="501" y="6115"/>
                    <a:pt x="1" y="8984"/>
                    <a:pt x="1" y="11853"/>
                  </a:cubicBezTo>
                  <a:cubicBezTo>
                    <a:pt x="1" y="12215"/>
                    <a:pt x="317" y="12543"/>
                    <a:pt x="643" y="12543"/>
                  </a:cubicBezTo>
                  <a:cubicBezTo>
                    <a:pt x="767" y="12543"/>
                    <a:pt x="892" y="12496"/>
                    <a:pt x="1002" y="12386"/>
                  </a:cubicBezTo>
                  <a:cubicBezTo>
                    <a:pt x="2536" y="10919"/>
                    <a:pt x="4004" y="9384"/>
                    <a:pt x="5405" y="7783"/>
                  </a:cubicBezTo>
                  <a:cubicBezTo>
                    <a:pt x="6239" y="6816"/>
                    <a:pt x="7039" y="5815"/>
                    <a:pt x="7807" y="4781"/>
                  </a:cubicBezTo>
                  <a:cubicBezTo>
                    <a:pt x="8474" y="3880"/>
                    <a:pt x="9074" y="2679"/>
                    <a:pt x="9808" y="1912"/>
                  </a:cubicBezTo>
                  <a:cubicBezTo>
                    <a:pt x="10116" y="1604"/>
                    <a:pt x="10420" y="1488"/>
                    <a:pt x="10730" y="1488"/>
                  </a:cubicBezTo>
                  <a:cubicBezTo>
                    <a:pt x="11358" y="1488"/>
                    <a:pt x="12006" y="1966"/>
                    <a:pt x="12743" y="2279"/>
                  </a:cubicBezTo>
                  <a:cubicBezTo>
                    <a:pt x="13844" y="2746"/>
                    <a:pt x="14878" y="3180"/>
                    <a:pt x="15979" y="3613"/>
                  </a:cubicBezTo>
                  <a:cubicBezTo>
                    <a:pt x="17880" y="4347"/>
                    <a:pt x="19815" y="5048"/>
                    <a:pt x="21750" y="5648"/>
                  </a:cubicBezTo>
                  <a:cubicBezTo>
                    <a:pt x="21777" y="6034"/>
                    <a:pt x="22078" y="6283"/>
                    <a:pt x="22426" y="6283"/>
                  </a:cubicBezTo>
                  <a:cubicBezTo>
                    <a:pt x="22499" y="6283"/>
                    <a:pt x="22575" y="6272"/>
                    <a:pt x="22650" y="6249"/>
                  </a:cubicBezTo>
                  <a:lnTo>
                    <a:pt x="23384" y="6015"/>
                  </a:lnTo>
                  <a:cubicBezTo>
                    <a:pt x="23885" y="5748"/>
                    <a:pt x="23851" y="5048"/>
                    <a:pt x="23318" y="4848"/>
                  </a:cubicBezTo>
                  <a:cubicBezTo>
                    <a:pt x="20749" y="4047"/>
                    <a:pt x="18181" y="3146"/>
                    <a:pt x="15679" y="2146"/>
                  </a:cubicBezTo>
                  <a:cubicBezTo>
                    <a:pt x="14478" y="1645"/>
                    <a:pt x="13277" y="1145"/>
                    <a:pt x="12110" y="645"/>
                  </a:cubicBezTo>
                  <a:cubicBezTo>
                    <a:pt x="11572" y="418"/>
                    <a:pt x="10939" y="0"/>
                    <a:pt x="10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4749400" y="1371850"/>
              <a:ext cx="268550" cy="255025"/>
            </a:xfrm>
            <a:custGeom>
              <a:avLst/>
              <a:gdLst/>
              <a:ahLst/>
              <a:cxnLst/>
              <a:rect l="l" t="t" r="r" b="b"/>
              <a:pathLst>
                <a:path w="10742" h="10201" extrusionOk="0">
                  <a:moveTo>
                    <a:pt x="5556" y="1"/>
                  </a:moveTo>
                  <a:cubicBezTo>
                    <a:pt x="4885" y="1"/>
                    <a:pt x="4554" y="1031"/>
                    <a:pt x="5271" y="1218"/>
                  </a:cubicBezTo>
                  <a:cubicBezTo>
                    <a:pt x="6071" y="1384"/>
                    <a:pt x="8707" y="2085"/>
                    <a:pt x="7806" y="3653"/>
                  </a:cubicBezTo>
                  <a:cubicBezTo>
                    <a:pt x="7372" y="4320"/>
                    <a:pt x="5838" y="5054"/>
                    <a:pt x="5271" y="5387"/>
                  </a:cubicBezTo>
                  <a:cubicBezTo>
                    <a:pt x="4437" y="5821"/>
                    <a:pt x="3570" y="6221"/>
                    <a:pt x="2669" y="6521"/>
                  </a:cubicBezTo>
                  <a:cubicBezTo>
                    <a:pt x="2202" y="6688"/>
                    <a:pt x="1535" y="6788"/>
                    <a:pt x="1235" y="7289"/>
                  </a:cubicBezTo>
                  <a:cubicBezTo>
                    <a:pt x="0" y="9457"/>
                    <a:pt x="5471" y="9991"/>
                    <a:pt x="6505" y="10191"/>
                  </a:cubicBezTo>
                  <a:cubicBezTo>
                    <a:pt x="6547" y="10197"/>
                    <a:pt x="6586" y="10201"/>
                    <a:pt x="6624" y="10201"/>
                  </a:cubicBezTo>
                  <a:cubicBezTo>
                    <a:pt x="7343" y="10201"/>
                    <a:pt x="7366" y="9050"/>
                    <a:pt x="6605" y="8923"/>
                  </a:cubicBezTo>
                  <a:cubicBezTo>
                    <a:pt x="5504" y="8790"/>
                    <a:pt x="4437" y="8556"/>
                    <a:pt x="3369" y="8189"/>
                  </a:cubicBezTo>
                  <a:lnTo>
                    <a:pt x="2802" y="8056"/>
                  </a:lnTo>
                  <a:cubicBezTo>
                    <a:pt x="2535" y="7856"/>
                    <a:pt x="2569" y="7756"/>
                    <a:pt x="2902" y="7756"/>
                  </a:cubicBezTo>
                  <a:cubicBezTo>
                    <a:pt x="3103" y="7522"/>
                    <a:pt x="4137" y="7322"/>
                    <a:pt x="4403" y="7222"/>
                  </a:cubicBezTo>
                  <a:cubicBezTo>
                    <a:pt x="5871" y="6555"/>
                    <a:pt x="7639" y="5654"/>
                    <a:pt x="8773" y="4420"/>
                  </a:cubicBezTo>
                  <a:cubicBezTo>
                    <a:pt x="10741" y="2218"/>
                    <a:pt x="7672" y="450"/>
                    <a:pt x="5704" y="17"/>
                  </a:cubicBezTo>
                  <a:cubicBezTo>
                    <a:pt x="5654" y="6"/>
                    <a:pt x="5604" y="1"/>
                    <a:pt x="5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5002900" y="1451050"/>
              <a:ext cx="204650" cy="220625"/>
            </a:xfrm>
            <a:custGeom>
              <a:avLst/>
              <a:gdLst/>
              <a:ahLst/>
              <a:cxnLst/>
              <a:rect l="l" t="t" r="r" b="b"/>
              <a:pathLst>
                <a:path w="8186" h="8825" extrusionOk="0">
                  <a:moveTo>
                    <a:pt x="3704" y="4799"/>
                  </a:moveTo>
                  <a:cubicBezTo>
                    <a:pt x="4239" y="4799"/>
                    <a:pt x="4489" y="5156"/>
                    <a:pt x="4437" y="5855"/>
                  </a:cubicBezTo>
                  <a:cubicBezTo>
                    <a:pt x="4971" y="6556"/>
                    <a:pt x="4838" y="6989"/>
                    <a:pt x="4104" y="7156"/>
                  </a:cubicBezTo>
                  <a:cubicBezTo>
                    <a:pt x="3711" y="7395"/>
                    <a:pt x="3355" y="7499"/>
                    <a:pt x="3048" y="7499"/>
                  </a:cubicBezTo>
                  <a:cubicBezTo>
                    <a:pt x="2026" y="7499"/>
                    <a:pt x="1541" y="6350"/>
                    <a:pt x="2002" y="5221"/>
                  </a:cubicBezTo>
                  <a:cubicBezTo>
                    <a:pt x="2369" y="5055"/>
                    <a:pt x="2770" y="4955"/>
                    <a:pt x="3170" y="4888"/>
                  </a:cubicBezTo>
                  <a:cubicBezTo>
                    <a:pt x="3371" y="4828"/>
                    <a:pt x="3549" y="4799"/>
                    <a:pt x="3704" y="4799"/>
                  </a:cubicBezTo>
                  <a:close/>
                  <a:moveTo>
                    <a:pt x="7227" y="1"/>
                  </a:moveTo>
                  <a:cubicBezTo>
                    <a:pt x="7146" y="1"/>
                    <a:pt x="7061" y="17"/>
                    <a:pt x="6973" y="51"/>
                  </a:cubicBezTo>
                  <a:cubicBezTo>
                    <a:pt x="4671" y="885"/>
                    <a:pt x="1635" y="2553"/>
                    <a:pt x="701" y="5055"/>
                  </a:cubicBezTo>
                  <a:cubicBezTo>
                    <a:pt x="1" y="6856"/>
                    <a:pt x="968" y="8824"/>
                    <a:pt x="3036" y="8824"/>
                  </a:cubicBezTo>
                  <a:cubicBezTo>
                    <a:pt x="3054" y="8824"/>
                    <a:pt x="3072" y="8825"/>
                    <a:pt x="3089" y="8825"/>
                  </a:cubicBezTo>
                  <a:cubicBezTo>
                    <a:pt x="4972" y="8825"/>
                    <a:pt x="6799" y="7071"/>
                    <a:pt x="6039" y="5121"/>
                  </a:cubicBezTo>
                  <a:cubicBezTo>
                    <a:pt x="5609" y="4033"/>
                    <a:pt x="4712" y="3658"/>
                    <a:pt x="3750" y="3658"/>
                  </a:cubicBezTo>
                  <a:cubicBezTo>
                    <a:pt x="3591" y="3658"/>
                    <a:pt x="3430" y="3668"/>
                    <a:pt x="3270" y="3687"/>
                  </a:cubicBezTo>
                  <a:cubicBezTo>
                    <a:pt x="4504" y="2553"/>
                    <a:pt x="5938" y="1719"/>
                    <a:pt x="7506" y="1185"/>
                  </a:cubicBezTo>
                  <a:cubicBezTo>
                    <a:pt x="8185" y="920"/>
                    <a:pt x="7845" y="1"/>
                    <a:pt x="7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4403325" y="2069850"/>
              <a:ext cx="190500" cy="356800"/>
            </a:xfrm>
            <a:custGeom>
              <a:avLst/>
              <a:gdLst/>
              <a:ahLst/>
              <a:cxnLst/>
              <a:rect l="l" t="t" r="r" b="b"/>
              <a:pathLst>
                <a:path w="7620" h="14272" extrusionOk="0">
                  <a:moveTo>
                    <a:pt x="3420" y="1"/>
                  </a:moveTo>
                  <a:cubicBezTo>
                    <a:pt x="2586" y="1"/>
                    <a:pt x="1758" y="382"/>
                    <a:pt x="1068" y="1318"/>
                  </a:cubicBezTo>
                  <a:cubicBezTo>
                    <a:pt x="0" y="2785"/>
                    <a:pt x="234" y="4754"/>
                    <a:pt x="434" y="6455"/>
                  </a:cubicBezTo>
                  <a:cubicBezTo>
                    <a:pt x="701" y="8957"/>
                    <a:pt x="1134" y="11392"/>
                    <a:pt x="1635" y="13860"/>
                  </a:cubicBezTo>
                  <a:cubicBezTo>
                    <a:pt x="1700" y="14147"/>
                    <a:pt x="1914" y="14271"/>
                    <a:pt x="2140" y="14271"/>
                  </a:cubicBezTo>
                  <a:cubicBezTo>
                    <a:pt x="2490" y="14271"/>
                    <a:pt x="2870" y="13973"/>
                    <a:pt x="2769" y="13526"/>
                  </a:cubicBezTo>
                  <a:cubicBezTo>
                    <a:pt x="2535" y="12326"/>
                    <a:pt x="2302" y="11158"/>
                    <a:pt x="2102" y="9924"/>
                  </a:cubicBezTo>
                  <a:lnTo>
                    <a:pt x="2102" y="9924"/>
                  </a:lnTo>
                  <a:cubicBezTo>
                    <a:pt x="2146" y="9942"/>
                    <a:pt x="2193" y="9950"/>
                    <a:pt x="2242" y="9950"/>
                  </a:cubicBezTo>
                  <a:cubicBezTo>
                    <a:pt x="2373" y="9950"/>
                    <a:pt x="2513" y="9888"/>
                    <a:pt x="2635" y="9790"/>
                  </a:cubicBezTo>
                  <a:cubicBezTo>
                    <a:pt x="3469" y="9023"/>
                    <a:pt x="4537" y="8490"/>
                    <a:pt x="5704" y="8356"/>
                  </a:cubicBezTo>
                  <a:cubicBezTo>
                    <a:pt x="6398" y="8261"/>
                    <a:pt x="6167" y="7211"/>
                    <a:pt x="5519" y="7211"/>
                  </a:cubicBezTo>
                  <a:cubicBezTo>
                    <a:pt x="5482" y="7211"/>
                    <a:pt x="5444" y="7215"/>
                    <a:pt x="5404" y="7222"/>
                  </a:cubicBezTo>
                  <a:cubicBezTo>
                    <a:pt x="4103" y="7422"/>
                    <a:pt x="2902" y="7989"/>
                    <a:pt x="1935" y="8856"/>
                  </a:cubicBezTo>
                  <a:cubicBezTo>
                    <a:pt x="1801" y="8056"/>
                    <a:pt x="1701" y="7255"/>
                    <a:pt x="1601" y="6455"/>
                  </a:cubicBezTo>
                  <a:cubicBezTo>
                    <a:pt x="1501" y="5421"/>
                    <a:pt x="1301" y="4253"/>
                    <a:pt x="1501" y="3219"/>
                  </a:cubicBezTo>
                  <a:cubicBezTo>
                    <a:pt x="1739" y="2091"/>
                    <a:pt x="2452" y="1385"/>
                    <a:pt x="3524" y="1385"/>
                  </a:cubicBezTo>
                  <a:cubicBezTo>
                    <a:pt x="3656" y="1385"/>
                    <a:pt x="3794" y="1396"/>
                    <a:pt x="3936" y="1418"/>
                  </a:cubicBezTo>
                  <a:cubicBezTo>
                    <a:pt x="5204" y="1585"/>
                    <a:pt x="5838" y="2285"/>
                    <a:pt x="6305" y="3486"/>
                  </a:cubicBezTo>
                  <a:cubicBezTo>
                    <a:pt x="6411" y="3764"/>
                    <a:pt x="6659" y="3885"/>
                    <a:pt x="6901" y="3885"/>
                  </a:cubicBezTo>
                  <a:cubicBezTo>
                    <a:pt x="7268" y="3885"/>
                    <a:pt x="7620" y="3608"/>
                    <a:pt x="7439" y="3186"/>
                  </a:cubicBezTo>
                  <a:cubicBezTo>
                    <a:pt x="6772" y="1519"/>
                    <a:pt x="5084" y="1"/>
                    <a:pt x="3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4594275" y="2136850"/>
              <a:ext cx="104600" cy="255050"/>
            </a:xfrm>
            <a:custGeom>
              <a:avLst/>
              <a:gdLst/>
              <a:ahLst/>
              <a:cxnLst/>
              <a:rect l="l" t="t" r="r" b="b"/>
              <a:pathLst>
                <a:path w="4184" h="10202" extrusionOk="0">
                  <a:moveTo>
                    <a:pt x="3326" y="1"/>
                  </a:moveTo>
                  <a:cubicBezTo>
                    <a:pt x="3193" y="1"/>
                    <a:pt x="3057" y="51"/>
                    <a:pt x="2936" y="172"/>
                  </a:cubicBezTo>
                  <a:cubicBezTo>
                    <a:pt x="134" y="2807"/>
                    <a:pt x="1" y="7211"/>
                    <a:pt x="2669" y="10013"/>
                  </a:cubicBezTo>
                  <a:cubicBezTo>
                    <a:pt x="2795" y="10146"/>
                    <a:pt x="2935" y="10202"/>
                    <a:pt x="3070" y="10202"/>
                  </a:cubicBezTo>
                  <a:cubicBezTo>
                    <a:pt x="3508" y="10202"/>
                    <a:pt x="3886" y="9612"/>
                    <a:pt x="3503" y="9179"/>
                  </a:cubicBezTo>
                  <a:cubicBezTo>
                    <a:pt x="1302" y="6844"/>
                    <a:pt x="1402" y="3174"/>
                    <a:pt x="3770" y="1006"/>
                  </a:cubicBezTo>
                  <a:cubicBezTo>
                    <a:pt x="4183" y="593"/>
                    <a:pt x="3778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4710375" y="2172425"/>
              <a:ext cx="140350" cy="181300"/>
            </a:xfrm>
            <a:custGeom>
              <a:avLst/>
              <a:gdLst/>
              <a:ahLst/>
              <a:cxnLst/>
              <a:rect l="l" t="t" r="r" b="b"/>
              <a:pathLst>
                <a:path w="5614" h="7252" extrusionOk="0">
                  <a:moveTo>
                    <a:pt x="4777" y="1"/>
                  </a:moveTo>
                  <a:cubicBezTo>
                    <a:pt x="4601" y="1"/>
                    <a:pt x="4424" y="73"/>
                    <a:pt x="4297" y="250"/>
                  </a:cubicBezTo>
                  <a:cubicBezTo>
                    <a:pt x="3696" y="1051"/>
                    <a:pt x="3162" y="1885"/>
                    <a:pt x="2662" y="2785"/>
                  </a:cubicBezTo>
                  <a:cubicBezTo>
                    <a:pt x="2162" y="2285"/>
                    <a:pt x="1628" y="1818"/>
                    <a:pt x="1094" y="1418"/>
                  </a:cubicBezTo>
                  <a:cubicBezTo>
                    <a:pt x="988" y="1335"/>
                    <a:pt x="881" y="1299"/>
                    <a:pt x="781" y="1299"/>
                  </a:cubicBezTo>
                  <a:cubicBezTo>
                    <a:pt x="318" y="1299"/>
                    <a:pt x="0" y="2062"/>
                    <a:pt x="494" y="2418"/>
                  </a:cubicBezTo>
                  <a:cubicBezTo>
                    <a:pt x="1061" y="2852"/>
                    <a:pt x="1595" y="3352"/>
                    <a:pt x="2128" y="3853"/>
                  </a:cubicBezTo>
                  <a:cubicBezTo>
                    <a:pt x="1695" y="4720"/>
                    <a:pt x="1328" y="5621"/>
                    <a:pt x="1028" y="6521"/>
                  </a:cubicBezTo>
                  <a:cubicBezTo>
                    <a:pt x="886" y="6966"/>
                    <a:pt x="1247" y="7252"/>
                    <a:pt x="1605" y="7252"/>
                  </a:cubicBezTo>
                  <a:cubicBezTo>
                    <a:pt x="1838" y="7252"/>
                    <a:pt x="2070" y="7131"/>
                    <a:pt x="2162" y="6855"/>
                  </a:cubicBezTo>
                  <a:cubicBezTo>
                    <a:pt x="2395" y="6121"/>
                    <a:pt x="2695" y="5454"/>
                    <a:pt x="2996" y="4753"/>
                  </a:cubicBezTo>
                  <a:cubicBezTo>
                    <a:pt x="3329" y="5154"/>
                    <a:pt x="3663" y="5554"/>
                    <a:pt x="3963" y="5988"/>
                  </a:cubicBezTo>
                  <a:cubicBezTo>
                    <a:pt x="4093" y="6167"/>
                    <a:pt x="4277" y="6243"/>
                    <a:pt x="4458" y="6243"/>
                  </a:cubicBezTo>
                  <a:cubicBezTo>
                    <a:pt x="4881" y="6243"/>
                    <a:pt x="5291" y="5831"/>
                    <a:pt x="4964" y="5387"/>
                  </a:cubicBezTo>
                  <a:cubicBezTo>
                    <a:pt x="4530" y="4787"/>
                    <a:pt x="4063" y="4186"/>
                    <a:pt x="3563" y="3619"/>
                  </a:cubicBezTo>
                  <a:cubicBezTo>
                    <a:pt x="4063" y="2652"/>
                    <a:pt x="4664" y="1718"/>
                    <a:pt x="5331" y="817"/>
                  </a:cubicBezTo>
                  <a:cubicBezTo>
                    <a:pt x="5613" y="417"/>
                    <a:pt x="5198" y="1"/>
                    <a:pt x="4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4840425" y="2072150"/>
              <a:ext cx="129150" cy="292750"/>
            </a:xfrm>
            <a:custGeom>
              <a:avLst/>
              <a:gdLst/>
              <a:ahLst/>
              <a:cxnLst/>
              <a:rect l="l" t="t" r="r" b="b"/>
              <a:pathLst>
                <a:path w="5166" h="11710" extrusionOk="0">
                  <a:moveTo>
                    <a:pt x="846" y="1"/>
                  </a:moveTo>
                  <a:cubicBezTo>
                    <a:pt x="314" y="1"/>
                    <a:pt x="0" y="783"/>
                    <a:pt x="562" y="1092"/>
                  </a:cubicBezTo>
                  <a:cubicBezTo>
                    <a:pt x="3464" y="2760"/>
                    <a:pt x="3798" y="8197"/>
                    <a:pt x="2330" y="10833"/>
                  </a:cubicBezTo>
                  <a:cubicBezTo>
                    <a:pt x="2076" y="11295"/>
                    <a:pt x="2494" y="11709"/>
                    <a:pt x="2897" y="11709"/>
                  </a:cubicBezTo>
                  <a:cubicBezTo>
                    <a:pt x="3076" y="11709"/>
                    <a:pt x="3252" y="11628"/>
                    <a:pt x="3364" y="11433"/>
                  </a:cubicBezTo>
                  <a:cubicBezTo>
                    <a:pt x="5166" y="8164"/>
                    <a:pt x="4665" y="2126"/>
                    <a:pt x="1163" y="92"/>
                  </a:cubicBezTo>
                  <a:cubicBezTo>
                    <a:pt x="1052" y="28"/>
                    <a:pt x="945" y="1"/>
                    <a:pt x="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4993750" y="2131375"/>
              <a:ext cx="152750" cy="49900"/>
            </a:xfrm>
            <a:custGeom>
              <a:avLst/>
              <a:gdLst/>
              <a:ahLst/>
              <a:cxnLst/>
              <a:rect l="l" t="t" r="r" b="b"/>
              <a:pathLst>
                <a:path w="6110" h="1996" extrusionOk="0">
                  <a:moveTo>
                    <a:pt x="5280" y="1"/>
                  </a:moveTo>
                  <a:cubicBezTo>
                    <a:pt x="5224" y="1"/>
                    <a:pt x="5165" y="8"/>
                    <a:pt x="5104" y="24"/>
                  </a:cubicBezTo>
                  <a:cubicBezTo>
                    <a:pt x="3703" y="425"/>
                    <a:pt x="2235" y="691"/>
                    <a:pt x="767" y="825"/>
                  </a:cubicBezTo>
                  <a:cubicBezTo>
                    <a:pt x="21" y="890"/>
                    <a:pt x="1" y="1995"/>
                    <a:pt x="705" y="1995"/>
                  </a:cubicBezTo>
                  <a:cubicBezTo>
                    <a:pt x="725" y="1995"/>
                    <a:pt x="746" y="1994"/>
                    <a:pt x="767" y="1992"/>
                  </a:cubicBezTo>
                  <a:cubicBezTo>
                    <a:pt x="2335" y="1892"/>
                    <a:pt x="3903" y="1592"/>
                    <a:pt x="5404" y="1158"/>
                  </a:cubicBezTo>
                  <a:cubicBezTo>
                    <a:pt x="6109" y="974"/>
                    <a:pt x="5912" y="1"/>
                    <a:pt x="5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4986650" y="2181450"/>
              <a:ext cx="190125" cy="72725"/>
            </a:xfrm>
            <a:custGeom>
              <a:avLst/>
              <a:gdLst/>
              <a:ahLst/>
              <a:cxnLst/>
              <a:rect l="l" t="t" r="r" b="b"/>
              <a:pathLst>
                <a:path w="7605" h="2909" extrusionOk="0">
                  <a:moveTo>
                    <a:pt x="6672" y="1"/>
                  </a:moveTo>
                  <a:cubicBezTo>
                    <a:pt x="6591" y="1"/>
                    <a:pt x="6507" y="18"/>
                    <a:pt x="6422" y="56"/>
                  </a:cubicBezTo>
                  <a:cubicBezTo>
                    <a:pt x="4587" y="823"/>
                    <a:pt x="2652" y="1424"/>
                    <a:pt x="684" y="1757"/>
                  </a:cubicBezTo>
                  <a:cubicBezTo>
                    <a:pt x="0" y="1913"/>
                    <a:pt x="243" y="2908"/>
                    <a:pt x="874" y="2908"/>
                  </a:cubicBezTo>
                  <a:cubicBezTo>
                    <a:pt x="920" y="2908"/>
                    <a:pt x="968" y="2903"/>
                    <a:pt x="1018" y="2891"/>
                  </a:cubicBezTo>
                  <a:cubicBezTo>
                    <a:pt x="3053" y="2524"/>
                    <a:pt x="5087" y="1891"/>
                    <a:pt x="7022" y="1090"/>
                  </a:cubicBezTo>
                  <a:cubicBezTo>
                    <a:pt x="7604" y="799"/>
                    <a:pt x="7222" y="1"/>
                    <a:pt x="6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5190575" y="1926825"/>
              <a:ext cx="238525" cy="309575"/>
            </a:xfrm>
            <a:custGeom>
              <a:avLst/>
              <a:gdLst/>
              <a:ahLst/>
              <a:cxnLst/>
              <a:rect l="l" t="t" r="r" b="b"/>
              <a:pathLst>
                <a:path w="9541" h="12383" extrusionOk="0">
                  <a:moveTo>
                    <a:pt x="6404" y="0"/>
                  </a:moveTo>
                  <a:cubicBezTo>
                    <a:pt x="4436" y="100"/>
                    <a:pt x="2501" y="434"/>
                    <a:pt x="666" y="1034"/>
                  </a:cubicBezTo>
                  <a:cubicBezTo>
                    <a:pt x="0" y="1246"/>
                    <a:pt x="186" y="2200"/>
                    <a:pt x="775" y="2200"/>
                  </a:cubicBezTo>
                  <a:cubicBezTo>
                    <a:pt x="835" y="2200"/>
                    <a:pt x="899" y="2190"/>
                    <a:pt x="967" y="2169"/>
                  </a:cubicBezTo>
                  <a:cubicBezTo>
                    <a:pt x="2401" y="1702"/>
                    <a:pt x="3869" y="1401"/>
                    <a:pt x="5336" y="1268"/>
                  </a:cubicBezTo>
                  <a:lnTo>
                    <a:pt x="5336" y="1268"/>
                  </a:lnTo>
                  <a:cubicBezTo>
                    <a:pt x="4569" y="2636"/>
                    <a:pt x="3802" y="4037"/>
                    <a:pt x="3068" y="5438"/>
                  </a:cubicBezTo>
                  <a:cubicBezTo>
                    <a:pt x="2835" y="5805"/>
                    <a:pt x="3101" y="6305"/>
                    <a:pt x="3568" y="6305"/>
                  </a:cubicBezTo>
                  <a:cubicBezTo>
                    <a:pt x="4302" y="6272"/>
                    <a:pt x="5036" y="6138"/>
                    <a:pt x="5737" y="5971"/>
                  </a:cubicBezTo>
                  <a:cubicBezTo>
                    <a:pt x="6075" y="5899"/>
                    <a:pt x="6625" y="5703"/>
                    <a:pt x="7067" y="5703"/>
                  </a:cubicBezTo>
                  <a:cubicBezTo>
                    <a:pt x="7234" y="5703"/>
                    <a:pt x="7386" y="5731"/>
                    <a:pt x="7505" y="5805"/>
                  </a:cubicBezTo>
                  <a:cubicBezTo>
                    <a:pt x="8405" y="6338"/>
                    <a:pt x="7905" y="7539"/>
                    <a:pt x="7571" y="8140"/>
                  </a:cubicBezTo>
                  <a:cubicBezTo>
                    <a:pt x="6471" y="9874"/>
                    <a:pt x="4636" y="11008"/>
                    <a:pt x="2601" y="11242"/>
                  </a:cubicBezTo>
                  <a:cubicBezTo>
                    <a:pt x="1898" y="11338"/>
                    <a:pt x="2175" y="12382"/>
                    <a:pt x="2815" y="12382"/>
                  </a:cubicBezTo>
                  <a:cubicBezTo>
                    <a:pt x="2843" y="12382"/>
                    <a:pt x="2872" y="12380"/>
                    <a:pt x="2901" y="12376"/>
                  </a:cubicBezTo>
                  <a:cubicBezTo>
                    <a:pt x="5603" y="12009"/>
                    <a:pt x="8872" y="9974"/>
                    <a:pt x="9273" y="7039"/>
                  </a:cubicBezTo>
                  <a:cubicBezTo>
                    <a:pt x="9540" y="5166"/>
                    <a:pt x="8474" y="4715"/>
                    <a:pt x="7141" y="4715"/>
                  </a:cubicBezTo>
                  <a:cubicBezTo>
                    <a:pt x="6313" y="4715"/>
                    <a:pt x="5382" y="4889"/>
                    <a:pt x="4603" y="5004"/>
                  </a:cubicBezTo>
                  <a:cubicBezTo>
                    <a:pt x="5370" y="3603"/>
                    <a:pt x="6137" y="2235"/>
                    <a:pt x="6904" y="901"/>
                  </a:cubicBezTo>
                  <a:cubicBezTo>
                    <a:pt x="7138" y="501"/>
                    <a:pt x="6837" y="0"/>
                    <a:pt x="6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3179100" y="3863200"/>
              <a:ext cx="1185875" cy="457075"/>
            </a:xfrm>
            <a:custGeom>
              <a:avLst/>
              <a:gdLst/>
              <a:ahLst/>
              <a:cxnLst/>
              <a:rect l="l" t="t" r="r" b="b"/>
              <a:pathLst>
                <a:path w="47435" h="18283" extrusionOk="0">
                  <a:moveTo>
                    <a:pt x="47201" y="1"/>
                  </a:moveTo>
                  <a:lnTo>
                    <a:pt x="101" y="3770"/>
                  </a:lnTo>
                  <a:cubicBezTo>
                    <a:pt x="1" y="5538"/>
                    <a:pt x="101" y="9107"/>
                    <a:pt x="234" y="13277"/>
                  </a:cubicBezTo>
                  <a:cubicBezTo>
                    <a:pt x="9007" y="16513"/>
                    <a:pt x="18247" y="18180"/>
                    <a:pt x="27621" y="18281"/>
                  </a:cubicBezTo>
                  <a:cubicBezTo>
                    <a:pt x="27838" y="18282"/>
                    <a:pt x="28056" y="18282"/>
                    <a:pt x="28274" y="18282"/>
                  </a:cubicBezTo>
                  <a:cubicBezTo>
                    <a:pt x="34594" y="18282"/>
                    <a:pt x="40912" y="17814"/>
                    <a:pt x="47168" y="16846"/>
                  </a:cubicBezTo>
                  <a:cubicBezTo>
                    <a:pt x="47435" y="8073"/>
                    <a:pt x="47201" y="1"/>
                    <a:pt x="47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3184950" y="4195100"/>
              <a:ext cx="1173350" cy="549600"/>
            </a:xfrm>
            <a:custGeom>
              <a:avLst/>
              <a:gdLst/>
              <a:ahLst/>
              <a:cxnLst/>
              <a:rect l="l" t="t" r="r" b="b"/>
              <a:pathLst>
                <a:path w="46934" h="21984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9508"/>
                    <a:pt x="1201" y="21983"/>
                    <a:pt x="1201" y="21983"/>
                  </a:cubicBezTo>
                  <a:lnTo>
                    <a:pt x="44999" y="21983"/>
                  </a:lnTo>
                  <a:cubicBezTo>
                    <a:pt x="46200" y="17780"/>
                    <a:pt x="46700" y="10442"/>
                    <a:pt x="46934" y="3570"/>
                  </a:cubicBezTo>
                  <a:lnTo>
                    <a:pt x="46934" y="3570"/>
                  </a:lnTo>
                  <a:cubicBezTo>
                    <a:pt x="40678" y="4538"/>
                    <a:pt x="34360" y="5006"/>
                    <a:pt x="28040" y="5006"/>
                  </a:cubicBezTo>
                  <a:cubicBezTo>
                    <a:pt x="27822" y="5006"/>
                    <a:pt x="27604" y="5006"/>
                    <a:pt x="27387" y="5005"/>
                  </a:cubicBezTo>
                  <a:cubicBezTo>
                    <a:pt x="18013" y="4904"/>
                    <a:pt x="8773" y="323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2134775" y="2106100"/>
              <a:ext cx="308000" cy="331100"/>
            </a:xfrm>
            <a:custGeom>
              <a:avLst/>
              <a:gdLst/>
              <a:ahLst/>
              <a:cxnLst/>
              <a:rect l="l" t="t" r="r" b="b"/>
              <a:pathLst>
                <a:path w="12320" h="13244" extrusionOk="0">
                  <a:moveTo>
                    <a:pt x="9371" y="0"/>
                  </a:moveTo>
                  <a:cubicBezTo>
                    <a:pt x="9342" y="0"/>
                    <a:pt x="9313" y="0"/>
                    <a:pt x="9284" y="1"/>
                  </a:cubicBezTo>
                  <a:cubicBezTo>
                    <a:pt x="6682" y="68"/>
                    <a:pt x="6349" y="1936"/>
                    <a:pt x="6349" y="1936"/>
                  </a:cubicBezTo>
                  <a:cubicBezTo>
                    <a:pt x="6349" y="1936"/>
                    <a:pt x="5706" y="1022"/>
                    <a:pt x="4847" y="1022"/>
                  </a:cubicBezTo>
                  <a:cubicBezTo>
                    <a:pt x="4708" y="1022"/>
                    <a:pt x="4563" y="1046"/>
                    <a:pt x="4414" y="1102"/>
                  </a:cubicBezTo>
                  <a:cubicBezTo>
                    <a:pt x="3313" y="1469"/>
                    <a:pt x="3413" y="3837"/>
                    <a:pt x="3413" y="3837"/>
                  </a:cubicBezTo>
                  <a:cubicBezTo>
                    <a:pt x="3413" y="3837"/>
                    <a:pt x="2862" y="3459"/>
                    <a:pt x="2227" y="3459"/>
                  </a:cubicBezTo>
                  <a:cubicBezTo>
                    <a:pt x="1747" y="3459"/>
                    <a:pt x="1218" y="3676"/>
                    <a:pt x="845" y="4438"/>
                  </a:cubicBezTo>
                  <a:cubicBezTo>
                    <a:pt x="0" y="6159"/>
                    <a:pt x="863" y="11454"/>
                    <a:pt x="2603" y="11454"/>
                  </a:cubicBezTo>
                  <a:cubicBezTo>
                    <a:pt x="2650" y="11454"/>
                    <a:pt x="2698" y="11451"/>
                    <a:pt x="2746" y="11443"/>
                  </a:cubicBezTo>
                  <a:lnTo>
                    <a:pt x="8583" y="13244"/>
                  </a:lnTo>
                  <a:lnTo>
                    <a:pt x="12319" y="10142"/>
                  </a:lnTo>
                  <a:lnTo>
                    <a:pt x="11619" y="2903"/>
                  </a:lnTo>
                  <a:cubicBezTo>
                    <a:pt x="11619" y="2903"/>
                    <a:pt x="11913" y="0"/>
                    <a:pt x="9371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2203400" y="1783225"/>
              <a:ext cx="362800" cy="884150"/>
            </a:xfrm>
            <a:custGeom>
              <a:avLst/>
              <a:gdLst/>
              <a:ahLst/>
              <a:cxnLst/>
              <a:rect l="l" t="t" r="r" b="b"/>
              <a:pathLst>
                <a:path w="14512" h="35366" extrusionOk="0">
                  <a:moveTo>
                    <a:pt x="11390" y="0"/>
                  </a:moveTo>
                  <a:cubicBezTo>
                    <a:pt x="10313" y="0"/>
                    <a:pt x="9485" y="1510"/>
                    <a:pt x="10208" y="14317"/>
                  </a:cubicBezTo>
                  <a:cubicBezTo>
                    <a:pt x="10208" y="14317"/>
                    <a:pt x="10136" y="14315"/>
                    <a:pt x="10008" y="14315"/>
                  </a:cubicBezTo>
                  <a:cubicBezTo>
                    <a:pt x="9220" y="14315"/>
                    <a:pt x="6315" y="14389"/>
                    <a:pt x="5138" y="15451"/>
                  </a:cubicBezTo>
                  <a:cubicBezTo>
                    <a:pt x="3737" y="16719"/>
                    <a:pt x="1569" y="19588"/>
                    <a:pt x="2770" y="20655"/>
                  </a:cubicBezTo>
                  <a:cubicBezTo>
                    <a:pt x="2934" y="20810"/>
                    <a:pt x="3132" y="20876"/>
                    <a:pt x="3353" y="20876"/>
                  </a:cubicBezTo>
                  <a:cubicBezTo>
                    <a:pt x="4704" y="20876"/>
                    <a:pt x="6873" y="18387"/>
                    <a:pt x="6873" y="18387"/>
                  </a:cubicBezTo>
                  <a:lnTo>
                    <a:pt x="9007" y="20121"/>
                  </a:lnTo>
                  <a:cubicBezTo>
                    <a:pt x="9007" y="20121"/>
                    <a:pt x="8974" y="23257"/>
                    <a:pt x="7573" y="23390"/>
                  </a:cubicBezTo>
                  <a:cubicBezTo>
                    <a:pt x="7515" y="23395"/>
                    <a:pt x="7458" y="23398"/>
                    <a:pt x="7400" y="23398"/>
                  </a:cubicBezTo>
                  <a:cubicBezTo>
                    <a:pt x="6664" y="23398"/>
                    <a:pt x="5981" y="23004"/>
                    <a:pt x="5672" y="22323"/>
                  </a:cubicBezTo>
                  <a:cubicBezTo>
                    <a:pt x="5672" y="22323"/>
                    <a:pt x="5438" y="24358"/>
                    <a:pt x="3870" y="24558"/>
                  </a:cubicBezTo>
                  <a:cubicBezTo>
                    <a:pt x="3800" y="24567"/>
                    <a:pt x="3732" y="24571"/>
                    <a:pt x="3664" y="24571"/>
                  </a:cubicBezTo>
                  <a:cubicBezTo>
                    <a:pt x="2233" y="24571"/>
                    <a:pt x="1502" y="22623"/>
                    <a:pt x="1502" y="22623"/>
                  </a:cubicBezTo>
                  <a:cubicBezTo>
                    <a:pt x="1469" y="23457"/>
                    <a:pt x="835" y="24191"/>
                    <a:pt x="1" y="24358"/>
                  </a:cubicBezTo>
                  <a:cubicBezTo>
                    <a:pt x="1" y="24358"/>
                    <a:pt x="601" y="26993"/>
                    <a:pt x="2336" y="28394"/>
                  </a:cubicBezTo>
                  <a:lnTo>
                    <a:pt x="2636" y="35366"/>
                  </a:lnTo>
                  <a:lnTo>
                    <a:pt x="9708" y="34965"/>
                  </a:lnTo>
                  <a:cubicBezTo>
                    <a:pt x="9708" y="34965"/>
                    <a:pt x="10408" y="29128"/>
                    <a:pt x="12143" y="24958"/>
                  </a:cubicBezTo>
                  <a:cubicBezTo>
                    <a:pt x="13878" y="20788"/>
                    <a:pt x="14511" y="19121"/>
                    <a:pt x="14445" y="17620"/>
                  </a:cubicBezTo>
                  <a:cubicBezTo>
                    <a:pt x="14378" y="16085"/>
                    <a:pt x="12944" y="240"/>
                    <a:pt x="11743" y="40"/>
                  </a:cubicBezTo>
                  <a:cubicBezTo>
                    <a:pt x="11623" y="18"/>
                    <a:pt x="11505" y="0"/>
                    <a:pt x="11390" y="0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2458600" y="2981750"/>
              <a:ext cx="756400" cy="704700"/>
            </a:xfrm>
            <a:custGeom>
              <a:avLst/>
              <a:gdLst/>
              <a:ahLst/>
              <a:cxnLst/>
              <a:rect l="l" t="t" r="r" b="b"/>
              <a:pathLst>
                <a:path w="30256" h="28188" extrusionOk="0">
                  <a:moveTo>
                    <a:pt x="30255" y="0"/>
                  </a:moveTo>
                  <a:cubicBezTo>
                    <a:pt x="25919" y="3670"/>
                    <a:pt x="16545" y="10574"/>
                    <a:pt x="14110" y="10574"/>
                  </a:cubicBezTo>
                  <a:cubicBezTo>
                    <a:pt x="12276" y="10574"/>
                    <a:pt x="8973" y="7906"/>
                    <a:pt x="6972" y="6071"/>
                  </a:cubicBezTo>
                  <a:cubicBezTo>
                    <a:pt x="5304" y="7472"/>
                    <a:pt x="3703" y="8573"/>
                    <a:pt x="2235" y="9140"/>
                  </a:cubicBezTo>
                  <a:lnTo>
                    <a:pt x="0" y="28187"/>
                  </a:lnTo>
                  <a:cubicBezTo>
                    <a:pt x="0" y="28187"/>
                    <a:pt x="14444" y="21616"/>
                    <a:pt x="19047" y="19014"/>
                  </a:cubicBezTo>
                  <a:cubicBezTo>
                    <a:pt x="22183" y="17313"/>
                    <a:pt x="25418" y="15845"/>
                    <a:pt x="28754" y="14577"/>
                  </a:cubicBezTo>
                  <a:lnTo>
                    <a:pt x="30255" y="0"/>
                  </a:ln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2632875" y="2563950"/>
              <a:ext cx="623825" cy="682175"/>
            </a:xfrm>
            <a:custGeom>
              <a:avLst/>
              <a:gdLst/>
              <a:ahLst/>
              <a:cxnLst/>
              <a:rect l="l" t="t" r="r" b="b"/>
              <a:pathLst>
                <a:path w="24953" h="27287" extrusionOk="0">
                  <a:moveTo>
                    <a:pt x="24952" y="0"/>
                  </a:moveTo>
                  <a:lnTo>
                    <a:pt x="24952" y="0"/>
                  </a:lnTo>
                  <a:cubicBezTo>
                    <a:pt x="24952" y="0"/>
                    <a:pt x="18047" y="3570"/>
                    <a:pt x="13044" y="8973"/>
                  </a:cubicBezTo>
                  <a:cubicBezTo>
                    <a:pt x="9374" y="12943"/>
                    <a:pt x="4504" y="18981"/>
                    <a:pt x="1" y="22783"/>
                  </a:cubicBezTo>
                  <a:cubicBezTo>
                    <a:pt x="2002" y="24618"/>
                    <a:pt x="5305" y="27286"/>
                    <a:pt x="7139" y="27286"/>
                  </a:cubicBezTo>
                  <a:cubicBezTo>
                    <a:pt x="9574" y="27286"/>
                    <a:pt x="18948" y="20382"/>
                    <a:pt x="23284" y="16712"/>
                  </a:cubicBezTo>
                  <a:lnTo>
                    <a:pt x="24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2081650" y="2612600"/>
              <a:ext cx="529575" cy="1078825"/>
            </a:xfrm>
            <a:custGeom>
              <a:avLst/>
              <a:gdLst/>
              <a:ahLst/>
              <a:cxnLst/>
              <a:rect l="l" t="t" r="r" b="b"/>
              <a:pathLst>
                <a:path w="21183" h="43153" extrusionOk="0">
                  <a:moveTo>
                    <a:pt x="10838" y="0"/>
                  </a:moveTo>
                  <a:cubicBezTo>
                    <a:pt x="7666" y="0"/>
                    <a:pt x="5071" y="756"/>
                    <a:pt x="5071" y="756"/>
                  </a:cubicBezTo>
                  <a:cubicBezTo>
                    <a:pt x="5071" y="756"/>
                    <a:pt x="1" y="20937"/>
                    <a:pt x="3136" y="31979"/>
                  </a:cubicBezTo>
                  <a:cubicBezTo>
                    <a:pt x="5715" y="41184"/>
                    <a:pt x="10621" y="43152"/>
                    <a:pt x="13564" y="43152"/>
                  </a:cubicBezTo>
                  <a:cubicBezTo>
                    <a:pt x="14162" y="43152"/>
                    <a:pt x="14678" y="43071"/>
                    <a:pt x="15078" y="42953"/>
                  </a:cubicBezTo>
                  <a:cubicBezTo>
                    <a:pt x="17447" y="42286"/>
                    <a:pt x="19648" y="39150"/>
                    <a:pt x="20315" y="36982"/>
                  </a:cubicBezTo>
                  <a:cubicBezTo>
                    <a:pt x="20982" y="34847"/>
                    <a:pt x="21183" y="29076"/>
                    <a:pt x="18547" y="22672"/>
                  </a:cubicBezTo>
                  <a:cubicBezTo>
                    <a:pt x="15912" y="16267"/>
                    <a:pt x="15779" y="756"/>
                    <a:pt x="15779" y="756"/>
                  </a:cubicBezTo>
                  <a:cubicBezTo>
                    <a:pt x="14155" y="189"/>
                    <a:pt x="12424" y="0"/>
                    <a:pt x="10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3767850" y="2446350"/>
              <a:ext cx="437850" cy="538750"/>
            </a:xfrm>
            <a:custGeom>
              <a:avLst/>
              <a:gdLst/>
              <a:ahLst/>
              <a:cxnLst/>
              <a:rect l="l" t="t" r="r" b="b"/>
              <a:pathLst>
                <a:path w="17514" h="21550" extrusionOk="0">
                  <a:moveTo>
                    <a:pt x="14812" y="1"/>
                  </a:moveTo>
                  <a:cubicBezTo>
                    <a:pt x="13277" y="2936"/>
                    <a:pt x="11042" y="5471"/>
                    <a:pt x="8307" y="7373"/>
                  </a:cubicBezTo>
                  <a:cubicBezTo>
                    <a:pt x="3904" y="10242"/>
                    <a:pt x="1702" y="10709"/>
                    <a:pt x="1702" y="10709"/>
                  </a:cubicBezTo>
                  <a:lnTo>
                    <a:pt x="1" y="12777"/>
                  </a:lnTo>
                  <a:cubicBezTo>
                    <a:pt x="535" y="15679"/>
                    <a:pt x="902" y="18614"/>
                    <a:pt x="1102" y="21550"/>
                  </a:cubicBezTo>
                  <a:cubicBezTo>
                    <a:pt x="3570" y="19815"/>
                    <a:pt x="5905" y="17914"/>
                    <a:pt x="8073" y="15846"/>
                  </a:cubicBezTo>
                  <a:cubicBezTo>
                    <a:pt x="12343" y="11876"/>
                    <a:pt x="15579" y="6906"/>
                    <a:pt x="17513" y="1402"/>
                  </a:cubicBezTo>
                  <a:cubicBezTo>
                    <a:pt x="15846" y="535"/>
                    <a:pt x="14812" y="1"/>
                    <a:pt x="14812" y="1"/>
                  </a:cubicBez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3615250" y="2744075"/>
              <a:ext cx="163475" cy="90250"/>
            </a:xfrm>
            <a:custGeom>
              <a:avLst/>
              <a:gdLst/>
              <a:ahLst/>
              <a:cxnLst/>
              <a:rect l="l" t="t" r="r" b="b"/>
              <a:pathLst>
                <a:path w="6539" h="3610" extrusionOk="0">
                  <a:moveTo>
                    <a:pt x="1268" y="0"/>
                  </a:moveTo>
                  <a:cubicBezTo>
                    <a:pt x="835" y="634"/>
                    <a:pt x="434" y="1368"/>
                    <a:pt x="1" y="2135"/>
                  </a:cubicBezTo>
                  <a:cubicBezTo>
                    <a:pt x="703" y="2582"/>
                    <a:pt x="2627" y="3609"/>
                    <a:pt x="6065" y="3609"/>
                  </a:cubicBezTo>
                  <a:cubicBezTo>
                    <a:pt x="6220" y="3609"/>
                    <a:pt x="6378" y="3607"/>
                    <a:pt x="6539" y="3603"/>
                  </a:cubicBezTo>
                  <a:cubicBezTo>
                    <a:pt x="6305" y="2002"/>
                    <a:pt x="6105" y="901"/>
                    <a:pt x="6105" y="901"/>
                  </a:cubicBezTo>
                  <a:cubicBezTo>
                    <a:pt x="5953" y="907"/>
                    <a:pt x="5802" y="910"/>
                    <a:pt x="5650" y="910"/>
                  </a:cubicBezTo>
                  <a:cubicBezTo>
                    <a:pt x="4135" y="910"/>
                    <a:pt x="2633" y="607"/>
                    <a:pt x="1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3548550" y="2797450"/>
              <a:ext cx="246850" cy="283550"/>
            </a:xfrm>
            <a:custGeom>
              <a:avLst/>
              <a:gdLst/>
              <a:ahLst/>
              <a:cxnLst/>
              <a:rect l="l" t="t" r="r" b="b"/>
              <a:pathLst>
                <a:path w="9874" h="11342" extrusionOk="0">
                  <a:moveTo>
                    <a:pt x="2702" y="0"/>
                  </a:moveTo>
                  <a:cubicBezTo>
                    <a:pt x="1668" y="2035"/>
                    <a:pt x="667" y="4337"/>
                    <a:pt x="0" y="6071"/>
                  </a:cubicBezTo>
                  <a:cubicBezTo>
                    <a:pt x="767" y="7873"/>
                    <a:pt x="1635" y="9641"/>
                    <a:pt x="2602" y="11342"/>
                  </a:cubicBezTo>
                  <a:cubicBezTo>
                    <a:pt x="2602" y="11342"/>
                    <a:pt x="5371" y="10641"/>
                    <a:pt x="9874" y="7506"/>
                  </a:cubicBezTo>
                  <a:cubicBezTo>
                    <a:pt x="9774" y="5471"/>
                    <a:pt x="9540" y="3469"/>
                    <a:pt x="9207" y="1468"/>
                  </a:cubicBezTo>
                  <a:cubicBezTo>
                    <a:pt x="9046" y="1472"/>
                    <a:pt x="8888" y="1474"/>
                    <a:pt x="8733" y="1474"/>
                  </a:cubicBezTo>
                  <a:cubicBezTo>
                    <a:pt x="5295" y="1474"/>
                    <a:pt x="3372" y="447"/>
                    <a:pt x="2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3503500" y="2242875"/>
              <a:ext cx="634650" cy="471200"/>
            </a:xfrm>
            <a:custGeom>
              <a:avLst/>
              <a:gdLst/>
              <a:ahLst/>
              <a:cxnLst/>
              <a:rect l="l" t="t" r="r" b="b"/>
              <a:pathLst>
                <a:path w="25386" h="18848" extrusionOk="0">
                  <a:moveTo>
                    <a:pt x="14111" y="1"/>
                  </a:moveTo>
                  <a:cubicBezTo>
                    <a:pt x="14111" y="1"/>
                    <a:pt x="7906" y="1669"/>
                    <a:pt x="5738" y="1769"/>
                  </a:cubicBezTo>
                  <a:cubicBezTo>
                    <a:pt x="3570" y="1869"/>
                    <a:pt x="1569" y="6572"/>
                    <a:pt x="334" y="8240"/>
                  </a:cubicBezTo>
                  <a:cubicBezTo>
                    <a:pt x="234" y="8373"/>
                    <a:pt x="134" y="8507"/>
                    <a:pt x="1" y="8607"/>
                  </a:cubicBezTo>
                  <a:cubicBezTo>
                    <a:pt x="201" y="9174"/>
                    <a:pt x="468" y="10008"/>
                    <a:pt x="868" y="11209"/>
                  </a:cubicBezTo>
                  <a:cubicBezTo>
                    <a:pt x="1635" y="13444"/>
                    <a:pt x="3103" y="15979"/>
                    <a:pt x="4204" y="17747"/>
                  </a:cubicBezTo>
                  <a:lnTo>
                    <a:pt x="9407" y="12243"/>
                  </a:lnTo>
                  <a:lnTo>
                    <a:pt x="12243" y="18848"/>
                  </a:lnTo>
                  <a:cubicBezTo>
                    <a:pt x="12243" y="18848"/>
                    <a:pt x="14478" y="18381"/>
                    <a:pt x="18848" y="15512"/>
                  </a:cubicBezTo>
                  <a:cubicBezTo>
                    <a:pt x="21583" y="13610"/>
                    <a:pt x="23851" y="11075"/>
                    <a:pt x="25386" y="8140"/>
                  </a:cubicBezTo>
                  <a:cubicBezTo>
                    <a:pt x="25386" y="8140"/>
                    <a:pt x="23751" y="2102"/>
                    <a:pt x="22984" y="1035"/>
                  </a:cubicBezTo>
                  <a:cubicBezTo>
                    <a:pt x="22183" y="1"/>
                    <a:pt x="14111" y="1"/>
                    <a:pt x="14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3608575" y="2548925"/>
              <a:ext cx="201000" cy="217325"/>
            </a:xfrm>
            <a:custGeom>
              <a:avLst/>
              <a:gdLst/>
              <a:ahLst/>
              <a:cxnLst/>
              <a:rect l="l" t="t" r="r" b="b"/>
              <a:pathLst>
                <a:path w="8040" h="8693" extrusionOk="0">
                  <a:moveTo>
                    <a:pt x="5204" y="1"/>
                  </a:moveTo>
                  <a:lnTo>
                    <a:pt x="1" y="5505"/>
                  </a:lnTo>
                  <a:cubicBezTo>
                    <a:pt x="868" y="6872"/>
                    <a:pt x="1502" y="7773"/>
                    <a:pt x="1502" y="7773"/>
                  </a:cubicBezTo>
                  <a:cubicBezTo>
                    <a:pt x="2844" y="8386"/>
                    <a:pt x="4264" y="8692"/>
                    <a:pt x="5715" y="8692"/>
                  </a:cubicBezTo>
                  <a:cubicBezTo>
                    <a:pt x="5922" y="8692"/>
                    <a:pt x="6130" y="8686"/>
                    <a:pt x="6339" y="8674"/>
                  </a:cubicBezTo>
                  <a:lnTo>
                    <a:pt x="8040" y="660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3462650" y="2457200"/>
              <a:ext cx="184325" cy="491200"/>
            </a:xfrm>
            <a:custGeom>
              <a:avLst/>
              <a:gdLst/>
              <a:ahLst/>
              <a:cxnLst/>
              <a:rect l="l" t="t" r="r" b="b"/>
              <a:pathLst>
                <a:path w="7373" h="19648" extrusionOk="0">
                  <a:moveTo>
                    <a:pt x="1635" y="1"/>
                  </a:moveTo>
                  <a:cubicBezTo>
                    <a:pt x="1134" y="367"/>
                    <a:pt x="634" y="701"/>
                    <a:pt x="67" y="968"/>
                  </a:cubicBezTo>
                  <a:cubicBezTo>
                    <a:pt x="0" y="3770"/>
                    <a:pt x="134" y="6572"/>
                    <a:pt x="501" y="9374"/>
                  </a:cubicBezTo>
                  <a:cubicBezTo>
                    <a:pt x="1001" y="12910"/>
                    <a:pt x="2002" y="16379"/>
                    <a:pt x="3436" y="19648"/>
                  </a:cubicBezTo>
                  <a:cubicBezTo>
                    <a:pt x="4403" y="17246"/>
                    <a:pt x="5904" y="13677"/>
                    <a:pt x="7372" y="11442"/>
                  </a:cubicBezTo>
                  <a:cubicBezTo>
                    <a:pt x="7372" y="11442"/>
                    <a:pt x="3836" y="6539"/>
                    <a:pt x="2502" y="2602"/>
                  </a:cubicBezTo>
                  <a:cubicBezTo>
                    <a:pt x="2102" y="1402"/>
                    <a:pt x="1835" y="601"/>
                    <a:pt x="1635" y="1"/>
                  </a:cubicBez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3113225" y="2523075"/>
              <a:ext cx="1396850" cy="1612275"/>
            </a:xfrm>
            <a:custGeom>
              <a:avLst/>
              <a:gdLst/>
              <a:ahLst/>
              <a:cxnLst/>
              <a:rect l="l" t="t" r="r" b="b"/>
              <a:pathLst>
                <a:path w="55874" h="64491" extrusionOk="0">
                  <a:moveTo>
                    <a:pt x="10275" y="1"/>
                  </a:moveTo>
                  <a:cubicBezTo>
                    <a:pt x="7940" y="901"/>
                    <a:pt x="5738" y="1635"/>
                    <a:pt x="5738" y="1635"/>
                  </a:cubicBezTo>
                  <a:cubicBezTo>
                    <a:pt x="5738" y="1635"/>
                    <a:pt x="3136" y="9741"/>
                    <a:pt x="1568" y="24385"/>
                  </a:cubicBezTo>
                  <a:cubicBezTo>
                    <a:pt x="1" y="39029"/>
                    <a:pt x="1368" y="60477"/>
                    <a:pt x="1568" y="61178"/>
                  </a:cubicBezTo>
                  <a:cubicBezTo>
                    <a:pt x="1769" y="61878"/>
                    <a:pt x="9074" y="64280"/>
                    <a:pt x="23751" y="64480"/>
                  </a:cubicBezTo>
                  <a:cubicBezTo>
                    <a:pt x="24265" y="64487"/>
                    <a:pt x="24775" y="64491"/>
                    <a:pt x="25281" y="64491"/>
                  </a:cubicBezTo>
                  <a:cubicBezTo>
                    <a:pt x="39239" y="64491"/>
                    <a:pt x="50228" y="61898"/>
                    <a:pt x="50904" y="60611"/>
                  </a:cubicBezTo>
                  <a:cubicBezTo>
                    <a:pt x="51637" y="59277"/>
                    <a:pt x="50103" y="51338"/>
                    <a:pt x="50136" y="43732"/>
                  </a:cubicBezTo>
                  <a:cubicBezTo>
                    <a:pt x="50203" y="36127"/>
                    <a:pt x="55874" y="4337"/>
                    <a:pt x="55874" y="4337"/>
                  </a:cubicBezTo>
                  <a:cubicBezTo>
                    <a:pt x="53139" y="3070"/>
                    <a:pt x="50303" y="1669"/>
                    <a:pt x="47868" y="434"/>
                  </a:cubicBezTo>
                  <a:cubicBezTo>
                    <a:pt x="46834" y="3136"/>
                    <a:pt x="43565" y="10642"/>
                    <a:pt x="37894" y="16446"/>
                  </a:cubicBezTo>
                  <a:cubicBezTo>
                    <a:pt x="30823" y="23684"/>
                    <a:pt x="19248" y="29589"/>
                    <a:pt x="19248" y="29589"/>
                  </a:cubicBezTo>
                  <a:cubicBezTo>
                    <a:pt x="15478" y="25719"/>
                    <a:pt x="12843" y="20849"/>
                    <a:pt x="11676" y="15545"/>
                  </a:cubicBezTo>
                  <a:cubicBezTo>
                    <a:pt x="10508" y="10141"/>
                    <a:pt x="10308" y="3904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3370900" y="2481375"/>
              <a:ext cx="939050" cy="781425"/>
            </a:xfrm>
            <a:custGeom>
              <a:avLst/>
              <a:gdLst/>
              <a:ahLst/>
              <a:cxnLst/>
              <a:rect l="l" t="t" r="r" b="b"/>
              <a:pathLst>
                <a:path w="37562" h="31257" extrusionOk="0">
                  <a:moveTo>
                    <a:pt x="33391" y="1"/>
                  </a:moveTo>
                  <a:cubicBezTo>
                    <a:pt x="31457" y="5505"/>
                    <a:pt x="28221" y="10475"/>
                    <a:pt x="23951" y="14445"/>
                  </a:cubicBezTo>
                  <a:cubicBezTo>
                    <a:pt x="21783" y="16513"/>
                    <a:pt x="19448" y="18414"/>
                    <a:pt x="16980" y="20149"/>
                  </a:cubicBezTo>
                  <a:cubicBezTo>
                    <a:pt x="12443" y="23251"/>
                    <a:pt x="9708" y="23951"/>
                    <a:pt x="9708" y="23951"/>
                  </a:cubicBezTo>
                  <a:cubicBezTo>
                    <a:pt x="8741" y="22250"/>
                    <a:pt x="7873" y="20482"/>
                    <a:pt x="7106" y="18681"/>
                  </a:cubicBezTo>
                  <a:cubicBezTo>
                    <a:pt x="5672" y="15412"/>
                    <a:pt x="4671" y="11943"/>
                    <a:pt x="4171" y="8374"/>
                  </a:cubicBezTo>
                  <a:cubicBezTo>
                    <a:pt x="3804" y="5605"/>
                    <a:pt x="3670" y="2803"/>
                    <a:pt x="3737" y="1"/>
                  </a:cubicBezTo>
                  <a:lnTo>
                    <a:pt x="3737" y="1"/>
                  </a:lnTo>
                  <a:cubicBezTo>
                    <a:pt x="2670" y="568"/>
                    <a:pt x="1302" y="1135"/>
                    <a:pt x="1" y="1635"/>
                  </a:cubicBezTo>
                  <a:cubicBezTo>
                    <a:pt x="1" y="5572"/>
                    <a:pt x="234" y="11776"/>
                    <a:pt x="1402" y="17213"/>
                  </a:cubicBezTo>
                  <a:cubicBezTo>
                    <a:pt x="2569" y="22517"/>
                    <a:pt x="5171" y="27354"/>
                    <a:pt x="8941" y="31257"/>
                  </a:cubicBezTo>
                  <a:cubicBezTo>
                    <a:pt x="8941" y="31257"/>
                    <a:pt x="20516" y="25352"/>
                    <a:pt x="27587" y="18114"/>
                  </a:cubicBezTo>
                  <a:cubicBezTo>
                    <a:pt x="33258" y="12276"/>
                    <a:pt x="36527" y="4804"/>
                    <a:pt x="37561" y="2102"/>
                  </a:cubicBezTo>
                  <a:cubicBezTo>
                    <a:pt x="35960" y="1302"/>
                    <a:pt x="34526" y="601"/>
                    <a:pt x="33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3633600" y="2162000"/>
              <a:ext cx="410325" cy="322800"/>
            </a:xfrm>
            <a:custGeom>
              <a:avLst/>
              <a:gdLst/>
              <a:ahLst/>
              <a:cxnLst/>
              <a:rect l="l" t="t" r="r" b="b"/>
              <a:pathLst>
                <a:path w="16413" h="12912" extrusionOk="0">
                  <a:moveTo>
                    <a:pt x="15278" y="0"/>
                  </a:moveTo>
                  <a:cubicBezTo>
                    <a:pt x="13610" y="1535"/>
                    <a:pt x="11842" y="2902"/>
                    <a:pt x="9974" y="4136"/>
                  </a:cubicBezTo>
                  <a:cubicBezTo>
                    <a:pt x="5404" y="7239"/>
                    <a:pt x="1868" y="8306"/>
                    <a:pt x="0" y="8673"/>
                  </a:cubicBezTo>
                  <a:cubicBezTo>
                    <a:pt x="901" y="9974"/>
                    <a:pt x="3003" y="12809"/>
                    <a:pt x="4570" y="12909"/>
                  </a:cubicBezTo>
                  <a:cubicBezTo>
                    <a:pt x="4594" y="12911"/>
                    <a:pt x="4619" y="12912"/>
                    <a:pt x="4645" y="12912"/>
                  </a:cubicBezTo>
                  <a:cubicBezTo>
                    <a:pt x="6833" y="12912"/>
                    <a:pt x="16412" y="7405"/>
                    <a:pt x="16412" y="7405"/>
                  </a:cubicBezTo>
                  <a:lnTo>
                    <a:pt x="15278" y="0"/>
                  </a:ln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3622750" y="1904300"/>
              <a:ext cx="392825" cy="474525"/>
            </a:xfrm>
            <a:custGeom>
              <a:avLst/>
              <a:gdLst/>
              <a:ahLst/>
              <a:cxnLst/>
              <a:rect l="l" t="t" r="r" b="b"/>
              <a:pathLst>
                <a:path w="15713" h="18981" extrusionOk="0">
                  <a:moveTo>
                    <a:pt x="14111" y="1"/>
                  </a:moveTo>
                  <a:lnTo>
                    <a:pt x="268" y="7206"/>
                  </a:lnTo>
                  <a:lnTo>
                    <a:pt x="1" y="18347"/>
                  </a:lnTo>
                  <a:cubicBezTo>
                    <a:pt x="1" y="18347"/>
                    <a:pt x="168" y="18581"/>
                    <a:pt x="434" y="18981"/>
                  </a:cubicBezTo>
                  <a:cubicBezTo>
                    <a:pt x="2302" y="18614"/>
                    <a:pt x="5838" y="17547"/>
                    <a:pt x="10408" y="14444"/>
                  </a:cubicBezTo>
                  <a:cubicBezTo>
                    <a:pt x="12276" y="13210"/>
                    <a:pt x="14044" y="11843"/>
                    <a:pt x="15712" y="10308"/>
                  </a:cubicBezTo>
                  <a:lnTo>
                    <a:pt x="14111" y="1"/>
                  </a:ln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3403425" y="917775"/>
              <a:ext cx="998250" cy="974875"/>
            </a:xfrm>
            <a:custGeom>
              <a:avLst/>
              <a:gdLst/>
              <a:ahLst/>
              <a:cxnLst/>
              <a:rect l="l" t="t" r="r" b="b"/>
              <a:pathLst>
                <a:path w="39930" h="38995" extrusionOk="0">
                  <a:moveTo>
                    <a:pt x="15379" y="3202"/>
                  </a:moveTo>
                  <a:lnTo>
                    <a:pt x="15379" y="3202"/>
                  </a:lnTo>
                  <a:cubicBezTo>
                    <a:pt x="15112" y="3403"/>
                    <a:pt x="14945" y="3503"/>
                    <a:pt x="14945" y="3503"/>
                  </a:cubicBezTo>
                  <a:cubicBezTo>
                    <a:pt x="14945" y="3503"/>
                    <a:pt x="15078" y="3369"/>
                    <a:pt x="15379" y="3202"/>
                  </a:cubicBezTo>
                  <a:close/>
                  <a:moveTo>
                    <a:pt x="15758" y="0"/>
                  </a:moveTo>
                  <a:cubicBezTo>
                    <a:pt x="14736" y="0"/>
                    <a:pt x="13344" y="234"/>
                    <a:pt x="11743" y="701"/>
                  </a:cubicBezTo>
                  <a:cubicBezTo>
                    <a:pt x="8540" y="1635"/>
                    <a:pt x="3036" y="3336"/>
                    <a:pt x="801" y="9807"/>
                  </a:cubicBezTo>
                  <a:cubicBezTo>
                    <a:pt x="134" y="11875"/>
                    <a:pt x="1" y="14077"/>
                    <a:pt x="368" y="16245"/>
                  </a:cubicBezTo>
                  <a:cubicBezTo>
                    <a:pt x="1035" y="13543"/>
                    <a:pt x="2102" y="10341"/>
                    <a:pt x="3837" y="8740"/>
                  </a:cubicBezTo>
                  <a:cubicBezTo>
                    <a:pt x="5938" y="6838"/>
                    <a:pt x="8474" y="5504"/>
                    <a:pt x="11242" y="4870"/>
                  </a:cubicBezTo>
                  <a:lnTo>
                    <a:pt x="11242" y="4870"/>
                  </a:lnTo>
                  <a:cubicBezTo>
                    <a:pt x="11242" y="4870"/>
                    <a:pt x="8741" y="10808"/>
                    <a:pt x="14344" y="11141"/>
                  </a:cubicBezTo>
                  <a:cubicBezTo>
                    <a:pt x="14660" y="11158"/>
                    <a:pt x="14966" y="11166"/>
                    <a:pt x="15264" y="11166"/>
                  </a:cubicBezTo>
                  <a:cubicBezTo>
                    <a:pt x="20290" y="11166"/>
                    <a:pt x="22817" y="8907"/>
                    <a:pt x="22817" y="8907"/>
                  </a:cubicBezTo>
                  <a:cubicBezTo>
                    <a:pt x="25753" y="10207"/>
                    <a:pt x="28421" y="12009"/>
                    <a:pt x="30723" y="14244"/>
                  </a:cubicBezTo>
                  <a:cubicBezTo>
                    <a:pt x="32824" y="16412"/>
                    <a:pt x="34459" y="19014"/>
                    <a:pt x="35526" y="21849"/>
                  </a:cubicBezTo>
                  <a:cubicBezTo>
                    <a:pt x="35526" y="21849"/>
                    <a:pt x="35093" y="27620"/>
                    <a:pt x="32591" y="30789"/>
                  </a:cubicBezTo>
                  <a:cubicBezTo>
                    <a:pt x="30990" y="32857"/>
                    <a:pt x="26753" y="36426"/>
                    <a:pt x="23985" y="38661"/>
                  </a:cubicBezTo>
                  <a:lnTo>
                    <a:pt x="25085" y="38995"/>
                  </a:lnTo>
                  <a:lnTo>
                    <a:pt x="33291" y="31990"/>
                  </a:lnTo>
                  <a:cubicBezTo>
                    <a:pt x="33291" y="31990"/>
                    <a:pt x="36360" y="28787"/>
                    <a:pt x="37561" y="24751"/>
                  </a:cubicBezTo>
                  <a:cubicBezTo>
                    <a:pt x="38262" y="22416"/>
                    <a:pt x="37895" y="19881"/>
                    <a:pt x="36560" y="17846"/>
                  </a:cubicBezTo>
                  <a:lnTo>
                    <a:pt x="36560" y="17846"/>
                  </a:lnTo>
                  <a:cubicBezTo>
                    <a:pt x="36560" y="17846"/>
                    <a:pt x="36588" y="17847"/>
                    <a:pt x="36639" y="17847"/>
                  </a:cubicBezTo>
                  <a:cubicBezTo>
                    <a:pt x="37095" y="17847"/>
                    <a:pt x="39389" y="17793"/>
                    <a:pt x="39629" y="16712"/>
                  </a:cubicBezTo>
                  <a:cubicBezTo>
                    <a:pt x="39929" y="15511"/>
                    <a:pt x="35259" y="14511"/>
                    <a:pt x="35259" y="14511"/>
                  </a:cubicBezTo>
                  <a:cubicBezTo>
                    <a:pt x="35259" y="14511"/>
                    <a:pt x="38161" y="14210"/>
                    <a:pt x="38228" y="13677"/>
                  </a:cubicBezTo>
                  <a:cubicBezTo>
                    <a:pt x="38295" y="13143"/>
                    <a:pt x="37528" y="12976"/>
                    <a:pt x="35526" y="12442"/>
                  </a:cubicBezTo>
                  <a:cubicBezTo>
                    <a:pt x="33525" y="11875"/>
                    <a:pt x="31490" y="10541"/>
                    <a:pt x="29856" y="7906"/>
                  </a:cubicBezTo>
                  <a:cubicBezTo>
                    <a:pt x="28188" y="5237"/>
                    <a:pt x="24252" y="4236"/>
                    <a:pt x="24252" y="4236"/>
                  </a:cubicBezTo>
                  <a:cubicBezTo>
                    <a:pt x="24252" y="4236"/>
                    <a:pt x="26753" y="4136"/>
                    <a:pt x="26753" y="3569"/>
                  </a:cubicBezTo>
                  <a:cubicBezTo>
                    <a:pt x="26787" y="3002"/>
                    <a:pt x="26320" y="2302"/>
                    <a:pt x="22017" y="1735"/>
                  </a:cubicBezTo>
                  <a:cubicBezTo>
                    <a:pt x="21583" y="1678"/>
                    <a:pt x="21148" y="1650"/>
                    <a:pt x="20713" y="1650"/>
                  </a:cubicBezTo>
                  <a:cubicBezTo>
                    <a:pt x="18838" y="1650"/>
                    <a:pt x="16976" y="2173"/>
                    <a:pt x="15379" y="3202"/>
                  </a:cubicBezTo>
                  <a:cubicBezTo>
                    <a:pt x="16179" y="2602"/>
                    <a:pt x="17714" y="1368"/>
                    <a:pt x="17547" y="701"/>
                  </a:cubicBezTo>
                  <a:cubicBezTo>
                    <a:pt x="17430" y="234"/>
                    <a:pt x="16780" y="0"/>
                    <a:pt x="15758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3412600" y="1038675"/>
              <a:ext cx="879000" cy="844800"/>
            </a:xfrm>
            <a:custGeom>
              <a:avLst/>
              <a:gdLst/>
              <a:ahLst/>
              <a:cxnLst/>
              <a:rect l="l" t="t" r="r" b="b"/>
              <a:pathLst>
                <a:path w="35160" h="33792" extrusionOk="0">
                  <a:moveTo>
                    <a:pt x="10875" y="1"/>
                  </a:moveTo>
                  <a:cubicBezTo>
                    <a:pt x="8107" y="635"/>
                    <a:pt x="5571" y="1969"/>
                    <a:pt x="3470" y="3870"/>
                  </a:cubicBezTo>
                  <a:cubicBezTo>
                    <a:pt x="1735" y="5472"/>
                    <a:pt x="668" y="8707"/>
                    <a:pt x="1" y="11376"/>
                  </a:cubicBezTo>
                  <a:cubicBezTo>
                    <a:pt x="401" y="13777"/>
                    <a:pt x="1268" y="16079"/>
                    <a:pt x="2503" y="18181"/>
                  </a:cubicBezTo>
                  <a:lnTo>
                    <a:pt x="13177" y="30690"/>
                  </a:lnTo>
                  <a:lnTo>
                    <a:pt x="23651" y="33792"/>
                  </a:lnTo>
                  <a:cubicBezTo>
                    <a:pt x="26386" y="31590"/>
                    <a:pt x="30623" y="28021"/>
                    <a:pt x="32224" y="25986"/>
                  </a:cubicBezTo>
                  <a:cubicBezTo>
                    <a:pt x="34726" y="22784"/>
                    <a:pt x="35159" y="17013"/>
                    <a:pt x="35159" y="17013"/>
                  </a:cubicBezTo>
                  <a:cubicBezTo>
                    <a:pt x="34092" y="14178"/>
                    <a:pt x="32457" y="11576"/>
                    <a:pt x="30356" y="9408"/>
                  </a:cubicBezTo>
                  <a:cubicBezTo>
                    <a:pt x="28054" y="7173"/>
                    <a:pt x="25386" y="5371"/>
                    <a:pt x="22450" y="4071"/>
                  </a:cubicBezTo>
                  <a:cubicBezTo>
                    <a:pt x="22450" y="4071"/>
                    <a:pt x="19927" y="6297"/>
                    <a:pt x="14908" y="6297"/>
                  </a:cubicBezTo>
                  <a:cubicBezTo>
                    <a:pt x="14607" y="6297"/>
                    <a:pt x="14297" y="6289"/>
                    <a:pt x="13977" y="6272"/>
                  </a:cubicBezTo>
                  <a:cubicBezTo>
                    <a:pt x="8374" y="5972"/>
                    <a:pt x="10875" y="1"/>
                    <a:pt x="10875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3354225" y="1315275"/>
              <a:ext cx="938200" cy="886775"/>
            </a:xfrm>
            <a:custGeom>
              <a:avLst/>
              <a:gdLst/>
              <a:ahLst/>
              <a:cxnLst/>
              <a:rect l="l" t="t" r="r" b="b"/>
              <a:pathLst>
                <a:path w="37528" h="35471" extrusionOk="0">
                  <a:moveTo>
                    <a:pt x="7700" y="1"/>
                  </a:moveTo>
                  <a:cubicBezTo>
                    <a:pt x="7676" y="1"/>
                    <a:pt x="7656" y="4"/>
                    <a:pt x="7640" y="12"/>
                  </a:cubicBezTo>
                  <a:cubicBezTo>
                    <a:pt x="7306" y="178"/>
                    <a:pt x="4704" y="3314"/>
                    <a:pt x="3737" y="5916"/>
                  </a:cubicBezTo>
                  <a:cubicBezTo>
                    <a:pt x="2736" y="8518"/>
                    <a:pt x="34" y="18558"/>
                    <a:pt x="1" y="23061"/>
                  </a:cubicBezTo>
                  <a:cubicBezTo>
                    <a:pt x="1" y="27565"/>
                    <a:pt x="2870" y="33936"/>
                    <a:pt x="3503" y="34570"/>
                  </a:cubicBezTo>
                  <a:cubicBezTo>
                    <a:pt x="4013" y="35106"/>
                    <a:pt x="5928" y="35471"/>
                    <a:pt x="9350" y="35471"/>
                  </a:cubicBezTo>
                  <a:cubicBezTo>
                    <a:pt x="10181" y="35471"/>
                    <a:pt x="11100" y="35449"/>
                    <a:pt x="12109" y="35404"/>
                  </a:cubicBezTo>
                  <a:cubicBezTo>
                    <a:pt x="17280" y="35170"/>
                    <a:pt x="22817" y="33469"/>
                    <a:pt x="24185" y="32535"/>
                  </a:cubicBezTo>
                  <a:cubicBezTo>
                    <a:pt x="25586" y="31601"/>
                    <a:pt x="26453" y="24896"/>
                    <a:pt x="26453" y="24896"/>
                  </a:cubicBezTo>
                  <a:cubicBezTo>
                    <a:pt x="26453" y="24896"/>
                    <a:pt x="27657" y="25237"/>
                    <a:pt x="29080" y="25237"/>
                  </a:cubicBezTo>
                  <a:cubicBezTo>
                    <a:pt x="30251" y="25237"/>
                    <a:pt x="31572" y="25006"/>
                    <a:pt x="32491" y="24162"/>
                  </a:cubicBezTo>
                  <a:cubicBezTo>
                    <a:pt x="34525" y="22261"/>
                    <a:pt x="37528" y="17657"/>
                    <a:pt x="36327" y="14922"/>
                  </a:cubicBezTo>
                  <a:cubicBezTo>
                    <a:pt x="35867" y="13832"/>
                    <a:pt x="34880" y="13419"/>
                    <a:pt x="33702" y="13419"/>
                  </a:cubicBezTo>
                  <a:cubicBezTo>
                    <a:pt x="31887" y="13419"/>
                    <a:pt x="29618" y="14398"/>
                    <a:pt x="28121" y="15389"/>
                  </a:cubicBezTo>
                  <a:cubicBezTo>
                    <a:pt x="25619" y="17024"/>
                    <a:pt x="25519" y="20560"/>
                    <a:pt x="24919" y="20860"/>
                  </a:cubicBezTo>
                  <a:cubicBezTo>
                    <a:pt x="24544" y="21039"/>
                    <a:pt x="23907" y="21123"/>
                    <a:pt x="23338" y="21123"/>
                  </a:cubicBezTo>
                  <a:cubicBezTo>
                    <a:pt x="22741" y="21123"/>
                    <a:pt x="22218" y="21031"/>
                    <a:pt x="22150" y="20860"/>
                  </a:cubicBezTo>
                  <a:cubicBezTo>
                    <a:pt x="22017" y="20526"/>
                    <a:pt x="23184" y="16056"/>
                    <a:pt x="24151" y="12220"/>
                  </a:cubicBezTo>
                  <a:cubicBezTo>
                    <a:pt x="25119" y="8418"/>
                    <a:pt x="26420" y="5515"/>
                    <a:pt x="26553" y="4682"/>
                  </a:cubicBezTo>
                  <a:cubicBezTo>
                    <a:pt x="26653" y="3848"/>
                    <a:pt x="25819" y="2613"/>
                    <a:pt x="24251" y="2213"/>
                  </a:cubicBezTo>
                  <a:cubicBezTo>
                    <a:pt x="23942" y="2129"/>
                    <a:pt x="23527" y="2098"/>
                    <a:pt x="23030" y="2098"/>
                  </a:cubicBezTo>
                  <a:cubicBezTo>
                    <a:pt x="21548" y="2098"/>
                    <a:pt x="19340" y="2378"/>
                    <a:pt x="17038" y="2378"/>
                  </a:cubicBezTo>
                  <a:cubicBezTo>
                    <a:pt x="16131" y="2378"/>
                    <a:pt x="15209" y="2335"/>
                    <a:pt x="14311" y="2213"/>
                  </a:cubicBezTo>
                  <a:cubicBezTo>
                    <a:pt x="10580" y="1671"/>
                    <a:pt x="8221" y="1"/>
                    <a:pt x="7700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3532700" y="1855925"/>
              <a:ext cx="328575" cy="126275"/>
            </a:xfrm>
            <a:custGeom>
              <a:avLst/>
              <a:gdLst/>
              <a:ahLst/>
              <a:cxnLst/>
              <a:rect l="l" t="t" r="r" b="b"/>
              <a:pathLst>
                <a:path w="13143" h="5051" extrusionOk="0">
                  <a:moveTo>
                    <a:pt x="12909" y="1"/>
                  </a:moveTo>
                  <a:cubicBezTo>
                    <a:pt x="11008" y="902"/>
                    <a:pt x="9007" y="1535"/>
                    <a:pt x="6972" y="1936"/>
                  </a:cubicBezTo>
                  <a:cubicBezTo>
                    <a:pt x="5547" y="2225"/>
                    <a:pt x="4110" y="2373"/>
                    <a:pt x="2668" y="2373"/>
                  </a:cubicBezTo>
                  <a:cubicBezTo>
                    <a:pt x="1780" y="2373"/>
                    <a:pt x="890" y="2317"/>
                    <a:pt x="0" y="2203"/>
                  </a:cubicBezTo>
                  <a:lnTo>
                    <a:pt x="0" y="2203"/>
                  </a:lnTo>
                  <a:cubicBezTo>
                    <a:pt x="300" y="3170"/>
                    <a:pt x="734" y="4071"/>
                    <a:pt x="1234" y="4938"/>
                  </a:cubicBezTo>
                  <a:cubicBezTo>
                    <a:pt x="1892" y="5013"/>
                    <a:pt x="2552" y="5050"/>
                    <a:pt x="3213" y="5050"/>
                  </a:cubicBezTo>
                  <a:cubicBezTo>
                    <a:pt x="4598" y="5050"/>
                    <a:pt x="5984" y="4887"/>
                    <a:pt x="7339" y="4571"/>
                  </a:cubicBezTo>
                  <a:cubicBezTo>
                    <a:pt x="9340" y="4104"/>
                    <a:pt x="11308" y="3370"/>
                    <a:pt x="13143" y="2436"/>
                  </a:cubicBezTo>
                  <a:cubicBezTo>
                    <a:pt x="13110" y="1635"/>
                    <a:pt x="13043" y="802"/>
                    <a:pt x="12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0"/>
            <p:cNvSpPr/>
            <p:nvPr/>
          </p:nvSpPr>
          <p:spPr>
            <a:xfrm>
              <a:off x="3563550" y="1916825"/>
              <a:ext cx="298575" cy="170125"/>
            </a:xfrm>
            <a:custGeom>
              <a:avLst/>
              <a:gdLst/>
              <a:ahLst/>
              <a:cxnLst/>
              <a:rect l="l" t="t" r="r" b="b"/>
              <a:pathLst>
                <a:path w="11943" h="6805" extrusionOk="0">
                  <a:moveTo>
                    <a:pt x="11909" y="0"/>
                  </a:moveTo>
                  <a:cubicBezTo>
                    <a:pt x="10074" y="934"/>
                    <a:pt x="8106" y="1635"/>
                    <a:pt x="6105" y="2135"/>
                  </a:cubicBezTo>
                  <a:cubicBezTo>
                    <a:pt x="4748" y="2452"/>
                    <a:pt x="3360" y="2600"/>
                    <a:pt x="1972" y="2600"/>
                  </a:cubicBezTo>
                  <a:cubicBezTo>
                    <a:pt x="1314" y="2600"/>
                    <a:pt x="655" y="2566"/>
                    <a:pt x="0" y="2502"/>
                  </a:cubicBezTo>
                  <a:lnTo>
                    <a:pt x="0" y="2502"/>
                  </a:lnTo>
                  <a:cubicBezTo>
                    <a:pt x="1001" y="4337"/>
                    <a:pt x="2302" y="6405"/>
                    <a:pt x="2636" y="6672"/>
                  </a:cubicBezTo>
                  <a:cubicBezTo>
                    <a:pt x="2769" y="6760"/>
                    <a:pt x="3110" y="6805"/>
                    <a:pt x="3589" y="6805"/>
                  </a:cubicBezTo>
                  <a:cubicBezTo>
                    <a:pt x="3829" y="6805"/>
                    <a:pt x="4103" y="6794"/>
                    <a:pt x="4404" y="6772"/>
                  </a:cubicBezTo>
                  <a:cubicBezTo>
                    <a:pt x="6585" y="3032"/>
                    <a:pt x="9786" y="2495"/>
                    <a:pt x="11394" y="2495"/>
                  </a:cubicBezTo>
                  <a:cubicBezTo>
                    <a:pt x="11507" y="2495"/>
                    <a:pt x="11612" y="2497"/>
                    <a:pt x="11709" y="2502"/>
                  </a:cubicBezTo>
                  <a:cubicBezTo>
                    <a:pt x="11876" y="1668"/>
                    <a:pt x="11942" y="834"/>
                    <a:pt x="119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3673625" y="1980150"/>
              <a:ext cx="182650" cy="106800"/>
            </a:xfrm>
            <a:custGeom>
              <a:avLst/>
              <a:gdLst/>
              <a:ahLst/>
              <a:cxnLst/>
              <a:rect l="l" t="t" r="r" b="b"/>
              <a:pathLst>
                <a:path w="7306" h="4272" extrusionOk="0">
                  <a:moveTo>
                    <a:pt x="7110" y="0"/>
                  </a:moveTo>
                  <a:cubicBezTo>
                    <a:pt x="5520" y="0"/>
                    <a:pt x="2239" y="435"/>
                    <a:pt x="1" y="4272"/>
                  </a:cubicBezTo>
                  <a:cubicBezTo>
                    <a:pt x="1602" y="4139"/>
                    <a:pt x="4037" y="3638"/>
                    <a:pt x="5738" y="2604"/>
                  </a:cubicBezTo>
                  <a:cubicBezTo>
                    <a:pt x="6605" y="2104"/>
                    <a:pt x="7072" y="1103"/>
                    <a:pt x="7306" y="2"/>
                  </a:cubicBezTo>
                  <a:cubicBezTo>
                    <a:pt x="7244" y="1"/>
                    <a:pt x="7178" y="0"/>
                    <a:pt x="7110" y="0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3468650" y="1678800"/>
              <a:ext cx="173325" cy="164050"/>
            </a:xfrm>
            <a:custGeom>
              <a:avLst/>
              <a:gdLst/>
              <a:ahLst/>
              <a:cxnLst/>
              <a:rect l="l" t="t" r="r" b="b"/>
              <a:pathLst>
                <a:path w="6933" h="6562" extrusionOk="0">
                  <a:moveTo>
                    <a:pt x="4105" y="1"/>
                  </a:moveTo>
                  <a:cubicBezTo>
                    <a:pt x="2858" y="1"/>
                    <a:pt x="1" y="3553"/>
                    <a:pt x="194" y="4584"/>
                  </a:cubicBezTo>
                  <a:cubicBezTo>
                    <a:pt x="327" y="5435"/>
                    <a:pt x="2579" y="6561"/>
                    <a:pt x="4264" y="6561"/>
                  </a:cubicBezTo>
                  <a:cubicBezTo>
                    <a:pt x="4694" y="6561"/>
                    <a:pt x="5086" y="6488"/>
                    <a:pt x="5398" y="6319"/>
                  </a:cubicBezTo>
                  <a:cubicBezTo>
                    <a:pt x="6932" y="5451"/>
                    <a:pt x="5998" y="381"/>
                    <a:pt x="4230" y="14"/>
                  </a:cubicBezTo>
                  <a:cubicBezTo>
                    <a:pt x="4190" y="5"/>
                    <a:pt x="4148" y="1"/>
                    <a:pt x="4105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3781450" y="1738250"/>
              <a:ext cx="83525" cy="38750"/>
            </a:xfrm>
            <a:custGeom>
              <a:avLst/>
              <a:gdLst/>
              <a:ahLst/>
              <a:cxnLst/>
              <a:rect l="l" t="t" r="r" b="b"/>
              <a:pathLst>
                <a:path w="3341" h="1550" extrusionOk="0">
                  <a:moveTo>
                    <a:pt x="1520" y="0"/>
                  </a:moveTo>
                  <a:cubicBezTo>
                    <a:pt x="803" y="0"/>
                    <a:pt x="117" y="206"/>
                    <a:pt x="57" y="638"/>
                  </a:cubicBezTo>
                  <a:cubicBezTo>
                    <a:pt x="1" y="1207"/>
                    <a:pt x="935" y="1549"/>
                    <a:pt x="1801" y="1549"/>
                  </a:cubicBezTo>
                  <a:cubicBezTo>
                    <a:pt x="2459" y="1549"/>
                    <a:pt x="3078" y="1352"/>
                    <a:pt x="3193" y="905"/>
                  </a:cubicBezTo>
                  <a:cubicBezTo>
                    <a:pt x="3341" y="315"/>
                    <a:pt x="2407" y="0"/>
                    <a:pt x="1520" y="0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3808425" y="1610600"/>
              <a:ext cx="57725" cy="74425"/>
            </a:xfrm>
            <a:custGeom>
              <a:avLst/>
              <a:gdLst/>
              <a:ahLst/>
              <a:cxnLst/>
              <a:rect l="l" t="t" r="r" b="b"/>
              <a:pathLst>
                <a:path w="2309" h="2977" extrusionOk="0">
                  <a:moveTo>
                    <a:pt x="1344" y="1"/>
                  </a:moveTo>
                  <a:cubicBezTo>
                    <a:pt x="486" y="1"/>
                    <a:pt x="1" y="2976"/>
                    <a:pt x="813" y="2976"/>
                  </a:cubicBezTo>
                  <a:cubicBezTo>
                    <a:pt x="821" y="2976"/>
                    <a:pt x="828" y="2976"/>
                    <a:pt x="836" y="2976"/>
                  </a:cubicBezTo>
                  <a:cubicBezTo>
                    <a:pt x="2116" y="2976"/>
                    <a:pt x="2309" y="206"/>
                    <a:pt x="1413" y="7"/>
                  </a:cubicBezTo>
                  <a:cubicBezTo>
                    <a:pt x="1390" y="3"/>
                    <a:pt x="1367" y="1"/>
                    <a:pt x="1344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3807050" y="1455625"/>
              <a:ext cx="106775" cy="81225"/>
            </a:xfrm>
            <a:custGeom>
              <a:avLst/>
              <a:gdLst/>
              <a:ahLst/>
              <a:cxnLst/>
              <a:rect l="l" t="t" r="r" b="b"/>
              <a:pathLst>
                <a:path w="4271" h="3249" extrusionOk="0">
                  <a:moveTo>
                    <a:pt x="1186" y="1"/>
                  </a:moveTo>
                  <a:cubicBezTo>
                    <a:pt x="697" y="1"/>
                    <a:pt x="342" y="618"/>
                    <a:pt x="201" y="1069"/>
                  </a:cubicBezTo>
                  <a:cubicBezTo>
                    <a:pt x="1" y="1569"/>
                    <a:pt x="601" y="2070"/>
                    <a:pt x="1402" y="2670"/>
                  </a:cubicBezTo>
                  <a:cubicBezTo>
                    <a:pt x="1906" y="3066"/>
                    <a:pt x="2391" y="3248"/>
                    <a:pt x="2814" y="3248"/>
                  </a:cubicBezTo>
                  <a:cubicBezTo>
                    <a:pt x="3175" y="3248"/>
                    <a:pt x="3491" y="3116"/>
                    <a:pt x="3737" y="2870"/>
                  </a:cubicBezTo>
                  <a:cubicBezTo>
                    <a:pt x="4270" y="2370"/>
                    <a:pt x="2136" y="368"/>
                    <a:pt x="1468" y="68"/>
                  </a:cubicBezTo>
                  <a:cubicBezTo>
                    <a:pt x="1370" y="22"/>
                    <a:pt x="1276" y="1"/>
                    <a:pt x="1186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4048900" y="1717350"/>
              <a:ext cx="121775" cy="162200"/>
            </a:xfrm>
            <a:custGeom>
              <a:avLst/>
              <a:gdLst/>
              <a:ahLst/>
              <a:cxnLst/>
              <a:rect l="l" t="t" r="r" b="b"/>
              <a:pathLst>
                <a:path w="4871" h="6488" extrusionOk="0">
                  <a:moveTo>
                    <a:pt x="4136" y="1"/>
                  </a:moveTo>
                  <a:cubicBezTo>
                    <a:pt x="3602" y="1"/>
                    <a:pt x="2952" y="766"/>
                    <a:pt x="2302" y="1741"/>
                  </a:cubicBezTo>
                  <a:cubicBezTo>
                    <a:pt x="1568" y="2842"/>
                    <a:pt x="0" y="5411"/>
                    <a:pt x="1001" y="6111"/>
                  </a:cubicBezTo>
                  <a:cubicBezTo>
                    <a:pt x="1325" y="6354"/>
                    <a:pt x="1606" y="6488"/>
                    <a:pt x="1884" y="6488"/>
                  </a:cubicBezTo>
                  <a:cubicBezTo>
                    <a:pt x="2294" y="6488"/>
                    <a:pt x="2700" y="6199"/>
                    <a:pt x="3236" y="5544"/>
                  </a:cubicBezTo>
                  <a:cubicBezTo>
                    <a:pt x="4137" y="4443"/>
                    <a:pt x="2936" y="3576"/>
                    <a:pt x="2936" y="3576"/>
                  </a:cubicBezTo>
                  <a:cubicBezTo>
                    <a:pt x="2936" y="3576"/>
                    <a:pt x="4870" y="240"/>
                    <a:pt x="4337" y="40"/>
                  </a:cubicBezTo>
                  <a:cubicBezTo>
                    <a:pt x="4272" y="13"/>
                    <a:pt x="4205" y="1"/>
                    <a:pt x="4136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3406725" y="1688025"/>
              <a:ext cx="82250" cy="47950"/>
            </a:xfrm>
            <a:custGeom>
              <a:avLst/>
              <a:gdLst/>
              <a:ahLst/>
              <a:cxnLst/>
              <a:rect l="l" t="t" r="r" b="b"/>
              <a:pathLst>
                <a:path w="3290" h="1918" extrusionOk="0">
                  <a:moveTo>
                    <a:pt x="838" y="1"/>
                  </a:moveTo>
                  <a:cubicBezTo>
                    <a:pt x="489" y="1"/>
                    <a:pt x="224" y="120"/>
                    <a:pt x="169" y="412"/>
                  </a:cubicBezTo>
                  <a:cubicBezTo>
                    <a:pt x="1" y="1182"/>
                    <a:pt x="1428" y="1917"/>
                    <a:pt x="2350" y="1917"/>
                  </a:cubicBezTo>
                  <a:cubicBezTo>
                    <a:pt x="2706" y="1917"/>
                    <a:pt x="2987" y="1807"/>
                    <a:pt x="3071" y="1547"/>
                  </a:cubicBezTo>
                  <a:cubicBezTo>
                    <a:pt x="3289" y="844"/>
                    <a:pt x="1765" y="1"/>
                    <a:pt x="838" y="1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3488925" y="1583700"/>
              <a:ext cx="68475" cy="74425"/>
            </a:xfrm>
            <a:custGeom>
              <a:avLst/>
              <a:gdLst/>
              <a:ahLst/>
              <a:cxnLst/>
              <a:rect l="l" t="t" r="r" b="b"/>
              <a:pathLst>
                <a:path w="2739" h="2977" extrusionOk="0">
                  <a:moveTo>
                    <a:pt x="1770" y="1"/>
                  </a:moveTo>
                  <a:cubicBezTo>
                    <a:pt x="901" y="1"/>
                    <a:pt x="1" y="2440"/>
                    <a:pt x="1151" y="2951"/>
                  </a:cubicBezTo>
                  <a:cubicBezTo>
                    <a:pt x="1190" y="2968"/>
                    <a:pt x="1230" y="2976"/>
                    <a:pt x="1270" y="2976"/>
                  </a:cubicBezTo>
                  <a:cubicBezTo>
                    <a:pt x="2003" y="2976"/>
                    <a:pt x="2739" y="205"/>
                    <a:pt x="1885" y="16"/>
                  </a:cubicBezTo>
                  <a:cubicBezTo>
                    <a:pt x="1847" y="6"/>
                    <a:pt x="1808" y="1"/>
                    <a:pt x="1770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3469325" y="1431475"/>
              <a:ext cx="106750" cy="61825"/>
            </a:xfrm>
            <a:custGeom>
              <a:avLst/>
              <a:gdLst/>
              <a:ahLst/>
              <a:cxnLst/>
              <a:rect l="l" t="t" r="r" b="b"/>
              <a:pathLst>
                <a:path w="4270" h="2473" extrusionOk="0">
                  <a:moveTo>
                    <a:pt x="3469" y="0"/>
                  </a:moveTo>
                  <a:cubicBezTo>
                    <a:pt x="2769" y="0"/>
                    <a:pt x="0" y="901"/>
                    <a:pt x="234" y="1601"/>
                  </a:cubicBezTo>
                  <a:cubicBezTo>
                    <a:pt x="419" y="2132"/>
                    <a:pt x="963" y="2472"/>
                    <a:pt x="1765" y="2472"/>
                  </a:cubicBezTo>
                  <a:cubicBezTo>
                    <a:pt x="1972" y="2472"/>
                    <a:pt x="2196" y="2450"/>
                    <a:pt x="2435" y="2402"/>
                  </a:cubicBezTo>
                  <a:cubicBezTo>
                    <a:pt x="3436" y="2202"/>
                    <a:pt x="4170" y="2002"/>
                    <a:pt x="4203" y="1468"/>
                  </a:cubicBezTo>
                  <a:cubicBezTo>
                    <a:pt x="4270" y="901"/>
                    <a:pt x="4203" y="34"/>
                    <a:pt x="3469" y="0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4372450" y="2631500"/>
              <a:ext cx="940700" cy="1003225"/>
            </a:xfrm>
            <a:custGeom>
              <a:avLst/>
              <a:gdLst/>
              <a:ahLst/>
              <a:cxnLst/>
              <a:rect l="l" t="t" r="r" b="b"/>
              <a:pathLst>
                <a:path w="37628" h="40129" extrusionOk="0">
                  <a:moveTo>
                    <a:pt x="5505" y="0"/>
                  </a:moveTo>
                  <a:cubicBezTo>
                    <a:pt x="5505" y="0"/>
                    <a:pt x="2002" y="6805"/>
                    <a:pt x="1002" y="14477"/>
                  </a:cubicBezTo>
                  <a:cubicBezTo>
                    <a:pt x="1" y="22149"/>
                    <a:pt x="1002" y="27487"/>
                    <a:pt x="1002" y="27487"/>
                  </a:cubicBezTo>
                  <a:cubicBezTo>
                    <a:pt x="1002" y="27487"/>
                    <a:pt x="17680" y="30022"/>
                    <a:pt x="20249" y="40129"/>
                  </a:cubicBezTo>
                  <a:lnTo>
                    <a:pt x="37628" y="40129"/>
                  </a:lnTo>
                  <a:cubicBezTo>
                    <a:pt x="37628" y="40129"/>
                    <a:pt x="33758" y="24451"/>
                    <a:pt x="25452" y="14077"/>
                  </a:cubicBezTo>
                  <a:cubicBezTo>
                    <a:pt x="17146" y="3669"/>
                    <a:pt x="5505" y="0"/>
                    <a:pt x="5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3810400" y="3244100"/>
              <a:ext cx="707200" cy="924600"/>
            </a:xfrm>
            <a:custGeom>
              <a:avLst/>
              <a:gdLst/>
              <a:ahLst/>
              <a:cxnLst/>
              <a:rect l="l" t="t" r="r" b="b"/>
              <a:pathLst>
                <a:path w="28288" h="36984" extrusionOk="0">
                  <a:moveTo>
                    <a:pt x="16123" y="0"/>
                  </a:moveTo>
                  <a:cubicBezTo>
                    <a:pt x="15096" y="0"/>
                    <a:pt x="14069" y="27"/>
                    <a:pt x="13043" y="80"/>
                  </a:cubicBezTo>
                  <a:cubicBezTo>
                    <a:pt x="4270" y="514"/>
                    <a:pt x="0" y="2015"/>
                    <a:pt x="0" y="2015"/>
                  </a:cubicBezTo>
                  <a:cubicBezTo>
                    <a:pt x="534" y="13323"/>
                    <a:pt x="5271" y="36373"/>
                    <a:pt x="5271" y="36373"/>
                  </a:cubicBezTo>
                  <a:cubicBezTo>
                    <a:pt x="7424" y="36817"/>
                    <a:pt x="9851" y="36983"/>
                    <a:pt x="12278" y="36983"/>
                  </a:cubicBezTo>
                  <a:cubicBezTo>
                    <a:pt x="19514" y="36983"/>
                    <a:pt x="26753" y="35506"/>
                    <a:pt x="26753" y="35506"/>
                  </a:cubicBezTo>
                  <a:cubicBezTo>
                    <a:pt x="26753" y="35506"/>
                    <a:pt x="27086" y="32504"/>
                    <a:pt x="27520" y="25565"/>
                  </a:cubicBezTo>
                  <a:cubicBezTo>
                    <a:pt x="27920" y="18627"/>
                    <a:pt x="28287" y="1248"/>
                    <a:pt x="28287" y="1248"/>
                  </a:cubicBezTo>
                  <a:cubicBezTo>
                    <a:pt x="24289" y="422"/>
                    <a:pt x="20206" y="0"/>
                    <a:pt x="16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3907125" y="3318650"/>
              <a:ext cx="547925" cy="158800"/>
            </a:xfrm>
            <a:custGeom>
              <a:avLst/>
              <a:gdLst/>
              <a:ahLst/>
              <a:cxnLst/>
              <a:rect l="l" t="t" r="r" b="b"/>
              <a:pathLst>
                <a:path w="21917" h="6352" extrusionOk="0">
                  <a:moveTo>
                    <a:pt x="10275" y="1"/>
                  </a:moveTo>
                  <a:cubicBezTo>
                    <a:pt x="4104" y="1"/>
                    <a:pt x="434" y="1301"/>
                    <a:pt x="234" y="2135"/>
                  </a:cubicBezTo>
                  <a:cubicBezTo>
                    <a:pt x="1" y="2969"/>
                    <a:pt x="201" y="5404"/>
                    <a:pt x="634" y="5905"/>
                  </a:cubicBezTo>
                  <a:cubicBezTo>
                    <a:pt x="969" y="6239"/>
                    <a:pt x="3081" y="6351"/>
                    <a:pt x="6175" y="6351"/>
                  </a:cubicBezTo>
                  <a:cubicBezTo>
                    <a:pt x="7403" y="6351"/>
                    <a:pt x="8786" y="6333"/>
                    <a:pt x="10275" y="6305"/>
                  </a:cubicBezTo>
                  <a:cubicBezTo>
                    <a:pt x="15478" y="6205"/>
                    <a:pt x="20449" y="6138"/>
                    <a:pt x="21149" y="5071"/>
                  </a:cubicBezTo>
                  <a:cubicBezTo>
                    <a:pt x="21816" y="3970"/>
                    <a:pt x="21916" y="1135"/>
                    <a:pt x="21549" y="701"/>
                  </a:cubicBezTo>
                  <a:cubicBezTo>
                    <a:pt x="21216" y="234"/>
                    <a:pt x="17180" y="1"/>
                    <a:pt x="10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3809550" y="3573725"/>
              <a:ext cx="456200" cy="478675"/>
            </a:xfrm>
            <a:custGeom>
              <a:avLst/>
              <a:gdLst/>
              <a:ahLst/>
              <a:cxnLst/>
              <a:rect l="l" t="t" r="r" b="b"/>
              <a:pathLst>
                <a:path w="18248" h="19147" extrusionOk="0">
                  <a:moveTo>
                    <a:pt x="8925" y="1"/>
                  </a:moveTo>
                  <a:cubicBezTo>
                    <a:pt x="8504" y="1"/>
                    <a:pt x="8178" y="145"/>
                    <a:pt x="8007" y="505"/>
                  </a:cubicBezTo>
                  <a:cubicBezTo>
                    <a:pt x="7339" y="1873"/>
                    <a:pt x="11142" y="4308"/>
                    <a:pt x="11075" y="4608"/>
                  </a:cubicBezTo>
                  <a:cubicBezTo>
                    <a:pt x="11067" y="4644"/>
                    <a:pt x="11004" y="4660"/>
                    <a:pt x="10895" y="4660"/>
                  </a:cubicBezTo>
                  <a:cubicBezTo>
                    <a:pt x="10189" y="4660"/>
                    <a:pt x="7551" y="3959"/>
                    <a:pt x="5238" y="3207"/>
                  </a:cubicBezTo>
                  <a:cubicBezTo>
                    <a:pt x="3070" y="2502"/>
                    <a:pt x="2091" y="2436"/>
                    <a:pt x="1800" y="2436"/>
                  </a:cubicBezTo>
                  <a:cubicBezTo>
                    <a:pt x="1733" y="2436"/>
                    <a:pt x="1702" y="2440"/>
                    <a:pt x="1702" y="2440"/>
                  </a:cubicBezTo>
                  <a:cubicBezTo>
                    <a:pt x="1702" y="2440"/>
                    <a:pt x="268" y="3241"/>
                    <a:pt x="635" y="4608"/>
                  </a:cubicBezTo>
                  <a:cubicBezTo>
                    <a:pt x="1035" y="5942"/>
                    <a:pt x="1902" y="6143"/>
                    <a:pt x="1902" y="6610"/>
                  </a:cubicBezTo>
                  <a:cubicBezTo>
                    <a:pt x="1902" y="7043"/>
                    <a:pt x="1" y="8077"/>
                    <a:pt x="568" y="9612"/>
                  </a:cubicBezTo>
                  <a:cubicBezTo>
                    <a:pt x="1168" y="11113"/>
                    <a:pt x="2202" y="11413"/>
                    <a:pt x="2102" y="11947"/>
                  </a:cubicBezTo>
                  <a:cubicBezTo>
                    <a:pt x="2002" y="12514"/>
                    <a:pt x="1168" y="13715"/>
                    <a:pt x="1902" y="14449"/>
                  </a:cubicBezTo>
                  <a:cubicBezTo>
                    <a:pt x="2636" y="15182"/>
                    <a:pt x="3270" y="15149"/>
                    <a:pt x="3236" y="15916"/>
                  </a:cubicBezTo>
                  <a:cubicBezTo>
                    <a:pt x="3203" y="16683"/>
                    <a:pt x="3203" y="18818"/>
                    <a:pt x="7039" y="19119"/>
                  </a:cubicBezTo>
                  <a:cubicBezTo>
                    <a:pt x="7283" y="19137"/>
                    <a:pt x="7538" y="19146"/>
                    <a:pt x="7803" y="19146"/>
                  </a:cubicBezTo>
                  <a:cubicBezTo>
                    <a:pt x="11742" y="19146"/>
                    <a:pt x="17747" y="17184"/>
                    <a:pt x="17747" y="17184"/>
                  </a:cubicBezTo>
                  <a:lnTo>
                    <a:pt x="18247" y="9178"/>
                  </a:lnTo>
                  <a:lnTo>
                    <a:pt x="18247" y="9178"/>
                  </a:lnTo>
                  <a:cubicBezTo>
                    <a:pt x="18164" y="9188"/>
                    <a:pt x="18081" y="9193"/>
                    <a:pt x="17999" y="9193"/>
                  </a:cubicBezTo>
                  <a:cubicBezTo>
                    <a:pt x="17000" y="9193"/>
                    <a:pt x="16136" y="8461"/>
                    <a:pt x="16012" y="7444"/>
                  </a:cubicBezTo>
                  <a:cubicBezTo>
                    <a:pt x="15612" y="5475"/>
                    <a:pt x="15345" y="2774"/>
                    <a:pt x="13510" y="1873"/>
                  </a:cubicBezTo>
                  <a:cubicBezTo>
                    <a:pt x="12148" y="1204"/>
                    <a:pt x="10140" y="1"/>
                    <a:pt x="8925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4196500" y="3634700"/>
              <a:ext cx="1136675" cy="457400"/>
            </a:xfrm>
            <a:custGeom>
              <a:avLst/>
              <a:gdLst/>
              <a:ahLst/>
              <a:cxnLst/>
              <a:rect l="l" t="t" r="r" b="b"/>
              <a:pathLst>
                <a:path w="45467" h="18296" extrusionOk="0">
                  <a:moveTo>
                    <a:pt x="27287" y="1"/>
                  </a:moveTo>
                  <a:cubicBezTo>
                    <a:pt x="27287" y="1"/>
                    <a:pt x="28221" y="2102"/>
                    <a:pt x="25552" y="4304"/>
                  </a:cubicBezTo>
                  <a:cubicBezTo>
                    <a:pt x="24584" y="5102"/>
                    <a:pt x="21274" y="5357"/>
                    <a:pt x="17448" y="5357"/>
                  </a:cubicBezTo>
                  <a:cubicBezTo>
                    <a:pt x="10722" y="5357"/>
                    <a:pt x="2402" y="4571"/>
                    <a:pt x="2402" y="4571"/>
                  </a:cubicBezTo>
                  <a:cubicBezTo>
                    <a:pt x="2402" y="4571"/>
                    <a:pt x="1" y="11276"/>
                    <a:pt x="1635" y="16813"/>
                  </a:cubicBezTo>
                  <a:cubicBezTo>
                    <a:pt x="1635" y="16813"/>
                    <a:pt x="10886" y="18296"/>
                    <a:pt x="20463" y="18296"/>
                  </a:cubicBezTo>
                  <a:cubicBezTo>
                    <a:pt x="25252" y="18296"/>
                    <a:pt x="30122" y="17925"/>
                    <a:pt x="33958" y="16813"/>
                  </a:cubicBezTo>
                  <a:cubicBezTo>
                    <a:pt x="45466" y="13477"/>
                    <a:pt x="45333" y="3670"/>
                    <a:pt x="44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7" name="Google Shape;1047;p10"/>
          <p:cNvSpPr txBox="1">
            <a:spLocks noGrp="1"/>
          </p:cNvSpPr>
          <p:nvPr>
            <p:ph type="subTitle" idx="1"/>
          </p:nvPr>
        </p:nvSpPr>
        <p:spPr>
          <a:xfrm>
            <a:off x="1207775" y="2327313"/>
            <a:ext cx="3065700" cy="13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8" name="Google Shape;1048;p10"/>
          <p:cNvSpPr txBox="1">
            <a:spLocks noGrp="1"/>
          </p:cNvSpPr>
          <p:nvPr>
            <p:ph type="title"/>
          </p:nvPr>
        </p:nvSpPr>
        <p:spPr>
          <a:xfrm>
            <a:off x="1207775" y="1747238"/>
            <a:ext cx="30657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1"/>
          <p:cNvSpPr/>
          <p:nvPr/>
        </p:nvSpPr>
        <p:spPr>
          <a:xfrm rot="9812357" flipH="1">
            <a:off x="387765" y="280617"/>
            <a:ext cx="5161096" cy="4348237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1"/>
          <p:cNvSpPr/>
          <p:nvPr/>
        </p:nvSpPr>
        <p:spPr>
          <a:xfrm>
            <a:off x="1568308" y="667577"/>
            <a:ext cx="675713" cy="394776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1"/>
          <p:cNvSpPr/>
          <p:nvPr/>
        </p:nvSpPr>
        <p:spPr>
          <a:xfrm>
            <a:off x="1505846" y="4197297"/>
            <a:ext cx="470847" cy="627110"/>
          </a:xfrm>
          <a:custGeom>
            <a:avLst/>
            <a:gdLst/>
            <a:ahLst/>
            <a:cxnLst/>
            <a:rect l="l" t="t" r="r" b="b"/>
            <a:pathLst>
              <a:path w="6171" h="8219" extrusionOk="0">
                <a:moveTo>
                  <a:pt x="5135" y="1"/>
                </a:moveTo>
                <a:cubicBezTo>
                  <a:pt x="4958" y="1"/>
                  <a:pt x="4780" y="50"/>
                  <a:pt x="4619" y="150"/>
                </a:cubicBezTo>
                <a:cubicBezTo>
                  <a:pt x="4236" y="394"/>
                  <a:pt x="4009" y="829"/>
                  <a:pt x="3765" y="1195"/>
                </a:cubicBezTo>
                <a:cubicBezTo>
                  <a:pt x="3469" y="1683"/>
                  <a:pt x="3155" y="2172"/>
                  <a:pt x="2859" y="2660"/>
                </a:cubicBezTo>
                <a:cubicBezTo>
                  <a:pt x="2231" y="3653"/>
                  <a:pt x="1621" y="4664"/>
                  <a:pt x="1029" y="5675"/>
                </a:cubicBezTo>
                <a:cubicBezTo>
                  <a:pt x="610" y="6390"/>
                  <a:pt x="0" y="7401"/>
                  <a:pt x="907" y="8011"/>
                </a:cubicBezTo>
                <a:cubicBezTo>
                  <a:pt x="1117" y="8148"/>
                  <a:pt x="1362" y="8218"/>
                  <a:pt x="1610" y="8218"/>
                </a:cubicBezTo>
                <a:cubicBezTo>
                  <a:pt x="1833" y="8218"/>
                  <a:pt x="2060" y="8162"/>
                  <a:pt x="2266" y="8046"/>
                </a:cubicBezTo>
                <a:cubicBezTo>
                  <a:pt x="2685" y="7802"/>
                  <a:pt x="2963" y="7383"/>
                  <a:pt x="3225" y="7000"/>
                </a:cubicBezTo>
                <a:cubicBezTo>
                  <a:pt x="3608" y="6442"/>
                  <a:pt x="3974" y="5884"/>
                  <a:pt x="4323" y="5309"/>
                </a:cubicBezTo>
                <a:cubicBezTo>
                  <a:pt x="4672" y="4751"/>
                  <a:pt x="4985" y="4194"/>
                  <a:pt x="5247" y="3601"/>
                </a:cubicBezTo>
                <a:cubicBezTo>
                  <a:pt x="5293" y="3508"/>
                  <a:pt x="5208" y="3438"/>
                  <a:pt x="5126" y="3438"/>
                </a:cubicBezTo>
                <a:cubicBezTo>
                  <a:pt x="5084" y="3438"/>
                  <a:pt x="5044" y="3456"/>
                  <a:pt x="5020" y="3496"/>
                </a:cubicBezTo>
                <a:cubicBezTo>
                  <a:pt x="4497" y="4298"/>
                  <a:pt x="4044" y="5152"/>
                  <a:pt x="3539" y="5954"/>
                </a:cubicBezTo>
                <a:cubicBezTo>
                  <a:pt x="3277" y="6338"/>
                  <a:pt x="3033" y="6721"/>
                  <a:pt x="2772" y="7087"/>
                </a:cubicBezTo>
                <a:cubicBezTo>
                  <a:pt x="2545" y="7401"/>
                  <a:pt x="2266" y="7750"/>
                  <a:pt x="1900" y="7854"/>
                </a:cubicBezTo>
                <a:cubicBezTo>
                  <a:pt x="1803" y="7887"/>
                  <a:pt x="1704" y="7902"/>
                  <a:pt x="1606" y="7902"/>
                </a:cubicBezTo>
                <a:cubicBezTo>
                  <a:pt x="1284" y="7902"/>
                  <a:pt x="980" y="7734"/>
                  <a:pt x="819" y="7453"/>
                </a:cubicBezTo>
                <a:cubicBezTo>
                  <a:pt x="628" y="7070"/>
                  <a:pt x="872" y="6634"/>
                  <a:pt x="1046" y="6303"/>
                </a:cubicBezTo>
                <a:cubicBezTo>
                  <a:pt x="1482" y="5466"/>
                  <a:pt x="2005" y="4682"/>
                  <a:pt x="2493" y="3880"/>
                </a:cubicBezTo>
                <a:cubicBezTo>
                  <a:pt x="2981" y="3078"/>
                  <a:pt x="3486" y="2259"/>
                  <a:pt x="4009" y="1439"/>
                </a:cubicBezTo>
                <a:cubicBezTo>
                  <a:pt x="4236" y="1108"/>
                  <a:pt x="4445" y="672"/>
                  <a:pt x="4794" y="446"/>
                </a:cubicBezTo>
                <a:cubicBezTo>
                  <a:pt x="4901" y="375"/>
                  <a:pt x="5018" y="342"/>
                  <a:pt x="5133" y="342"/>
                </a:cubicBezTo>
                <a:cubicBezTo>
                  <a:pt x="5412" y="342"/>
                  <a:pt x="5678" y="533"/>
                  <a:pt x="5752" y="829"/>
                </a:cubicBezTo>
                <a:cubicBezTo>
                  <a:pt x="5840" y="1248"/>
                  <a:pt x="5474" y="1683"/>
                  <a:pt x="5282" y="2032"/>
                </a:cubicBezTo>
                <a:cubicBezTo>
                  <a:pt x="5055" y="2450"/>
                  <a:pt x="4811" y="2869"/>
                  <a:pt x="4567" y="3287"/>
                </a:cubicBezTo>
                <a:cubicBezTo>
                  <a:pt x="4096" y="4089"/>
                  <a:pt x="3626" y="4891"/>
                  <a:pt x="3138" y="5675"/>
                </a:cubicBezTo>
                <a:cubicBezTo>
                  <a:pt x="2943" y="5982"/>
                  <a:pt x="2714" y="6433"/>
                  <a:pt x="2355" y="6433"/>
                </a:cubicBezTo>
                <a:cubicBezTo>
                  <a:pt x="2264" y="6433"/>
                  <a:pt x="2166" y="6404"/>
                  <a:pt x="2057" y="6338"/>
                </a:cubicBezTo>
                <a:cubicBezTo>
                  <a:pt x="1778" y="6163"/>
                  <a:pt x="1883" y="5902"/>
                  <a:pt x="2022" y="5675"/>
                </a:cubicBezTo>
                <a:cubicBezTo>
                  <a:pt x="2179" y="5466"/>
                  <a:pt x="2318" y="5239"/>
                  <a:pt x="2458" y="5030"/>
                </a:cubicBezTo>
                <a:cubicBezTo>
                  <a:pt x="3068" y="4141"/>
                  <a:pt x="3608" y="3217"/>
                  <a:pt x="4096" y="2276"/>
                </a:cubicBezTo>
                <a:cubicBezTo>
                  <a:pt x="4145" y="2168"/>
                  <a:pt x="4060" y="2068"/>
                  <a:pt x="3974" y="2068"/>
                </a:cubicBezTo>
                <a:cubicBezTo>
                  <a:pt x="3936" y="2068"/>
                  <a:pt x="3897" y="2088"/>
                  <a:pt x="3870" y="2137"/>
                </a:cubicBezTo>
                <a:cubicBezTo>
                  <a:pt x="3260" y="3130"/>
                  <a:pt x="2702" y="4159"/>
                  <a:pt x="2040" y="5135"/>
                </a:cubicBezTo>
                <a:cubicBezTo>
                  <a:pt x="1813" y="5449"/>
                  <a:pt x="1447" y="5867"/>
                  <a:pt x="1604" y="6285"/>
                </a:cubicBezTo>
                <a:cubicBezTo>
                  <a:pt x="1755" y="6573"/>
                  <a:pt x="2045" y="6742"/>
                  <a:pt x="2357" y="6742"/>
                </a:cubicBezTo>
                <a:cubicBezTo>
                  <a:pt x="2442" y="6742"/>
                  <a:pt x="2529" y="6730"/>
                  <a:pt x="2615" y="6704"/>
                </a:cubicBezTo>
                <a:cubicBezTo>
                  <a:pt x="3033" y="6564"/>
                  <a:pt x="3242" y="6059"/>
                  <a:pt x="3469" y="5727"/>
                </a:cubicBezTo>
                <a:cubicBezTo>
                  <a:pt x="3765" y="5222"/>
                  <a:pt x="4079" y="4734"/>
                  <a:pt x="4375" y="4228"/>
                </a:cubicBezTo>
                <a:cubicBezTo>
                  <a:pt x="4672" y="3723"/>
                  <a:pt x="4968" y="3235"/>
                  <a:pt x="5247" y="2747"/>
                </a:cubicBezTo>
                <a:cubicBezTo>
                  <a:pt x="5543" y="2311"/>
                  <a:pt x="5805" y="1840"/>
                  <a:pt x="6014" y="1352"/>
                </a:cubicBezTo>
                <a:cubicBezTo>
                  <a:pt x="6171" y="969"/>
                  <a:pt x="6084" y="516"/>
                  <a:pt x="5770" y="237"/>
                </a:cubicBezTo>
                <a:cubicBezTo>
                  <a:pt x="5584" y="80"/>
                  <a:pt x="5360" y="1"/>
                  <a:pt x="51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1"/>
          <p:cNvSpPr/>
          <p:nvPr/>
        </p:nvSpPr>
        <p:spPr>
          <a:xfrm>
            <a:off x="7330277" y="3717079"/>
            <a:ext cx="470847" cy="626957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11"/>
          <p:cNvGrpSpPr/>
          <p:nvPr/>
        </p:nvGrpSpPr>
        <p:grpSpPr>
          <a:xfrm rot="-580281">
            <a:off x="-163" y="82083"/>
            <a:ext cx="949989" cy="338462"/>
            <a:chOff x="4344640" y="2136829"/>
            <a:chExt cx="551849" cy="196613"/>
          </a:xfrm>
        </p:grpSpPr>
        <p:sp>
          <p:nvSpPr>
            <p:cNvPr id="1055" name="Google Shape;1055;p11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11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064" name="Google Shape;1064;p11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11"/>
          <p:cNvGrpSpPr/>
          <p:nvPr/>
        </p:nvGrpSpPr>
        <p:grpSpPr>
          <a:xfrm rot="10800000" flipH="1">
            <a:off x="8443318" y="4068615"/>
            <a:ext cx="700676" cy="1074883"/>
            <a:chOff x="4586061" y="559056"/>
            <a:chExt cx="407015" cy="624388"/>
          </a:xfrm>
        </p:grpSpPr>
        <p:sp>
          <p:nvSpPr>
            <p:cNvPr id="1074" name="Google Shape;1074;p11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4" name="Google Shape;1084;p11"/>
          <p:cNvSpPr txBox="1">
            <a:spLocks noGrp="1"/>
          </p:cNvSpPr>
          <p:nvPr>
            <p:ph type="title"/>
          </p:nvPr>
        </p:nvSpPr>
        <p:spPr>
          <a:xfrm>
            <a:off x="1145450" y="2867075"/>
            <a:ext cx="3336000" cy="6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22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85" name="Google Shape;1085;p11"/>
          <p:cNvSpPr txBox="1">
            <a:spLocks noGrp="1"/>
          </p:cNvSpPr>
          <p:nvPr>
            <p:ph type="subTitle" idx="1"/>
          </p:nvPr>
        </p:nvSpPr>
        <p:spPr>
          <a:xfrm>
            <a:off x="1145400" y="1385375"/>
            <a:ext cx="33360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2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3">
  <p:cSld name="CAPTION_ONLY_1">
    <p:bg>
      <p:bgPr>
        <a:solidFill>
          <a:schemeClr val="accent2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12"/>
          <p:cNvGrpSpPr/>
          <p:nvPr/>
        </p:nvGrpSpPr>
        <p:grpSpPr>
          <a:xfrm rot="-580281">
            <a:off x="-163" y="82083"/>
            <a:ext cx="949989" cy="338462"/>
            <a:chOff x="4344640" y="2136829"/>
            <a:chExt cx="551849" cy="196613"/>
          </a:xfrm>
        </p:grpSpPr>
        <p:sp>
          <p:nvSpPr>
            <p:cNvPr id="1088" name="Google Shape;1088;p12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2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2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2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2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2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2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2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12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097" name="Google Shape;1097;p12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2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2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2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2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2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2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2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2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12"/>
          <p:cNvGrpSpPr/>
          <p:nvPr/>
        </p:nvGrpSpPr>
        <p:grpSpPr>
          <a:xfrm>
            <a:off x="8426243" y="2365"/>
            <a:ext cx="700676" cy="1074883"/>
            <a:chOff x="4586061" y="559056"/>
            <a:chExt cx="407015" cy="624388"/>
          </a:xfrm>
        </p:grpSpPr>
        <p:sp>
          <p:nvSpPr>
            <p:cNvPr id="1107" name="Google Shape;1107;p1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7" name="Google Shape;111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  <p:sldLayoutId id="2147483666" r:id="rId15"/>
    <p:sldLayoutId id="2147483668" r:id="rId16"/>
    <p:sldLayoutId id="2147483669" r:id="rId17"/>
    <p:sldLayoutId id="2147483671" r:id="rId18"/>
    <p:sldLayoutId id="2147483672" r:id="rId19"/>
    <p:sldLayoutId id="2147483675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q.com.br/conteudos/em/estequiometria/p5.php" TargetMode="External"/><Relationship Id="rId3" Type="http://schemas.openxmlformats.org/officeDocument/2006/relationships/hyperlink" Target="https://www.vestibulandoweb.com.br/educacao/quimica/questoes-estequiometria-rendimento-de-reacoes/" TargetMode="External"/><Relationship Id="rId7" Type="http://schemas.openxmlformats.org/officeDocument/2006/relationships/hyperlink" Target="https://mundoeducacao.uol.com.br/quimica/calculos-estequiometricos-com-reagentes-impuros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brasilescola.uol.com.br/quimica/rendimento-uma-reacao.htm" TargetMode="External"/><Relationship Id="rId5" Type="http://schemas.openxmlformats.org/officeDocument/2006/relationships/hyperlink" Target="https://www.manualdaquimica.com/quimica-geral/estequiometria-das-reacoes-quimicas.htm" TargetMode="External"/><Relationship Id="rId4" Type="http://schemas.openxmlformats.org/officeDocument/2006/relationships/hyperlink" Target="https://mundoeducacao.uol.com.br/quimica/reagente-excesso-reagente-limitante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9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5400" dirty="0">
                <a:solidFill>
                  <a:schemeClr val="dk1"/>
                </a:solidFill>
              </a:rPr>
              <a:t>CÁLCULOS ESTEQUIOMÉTRICOS</a:t>
            </a:r>
            <a:endParaRPr sz="5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49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QUIZ</a:t>
            </a:r>
            <a:endParaRPr dirty="0"/>
          </a:p>
        </p:txBody>
      </p:sp>
      <p:sp>
        <p:nvSpPr>
          <p:cNvPr id="2267" name="Google Shape;2267;p49"/>
          <p:cNvSpPr txBox="1">
            <a:spLocks noGrp="1"/>
          </p:cNvSpPr>
          <p:nvPr>
            <p:ph type="subTitle" idx="1"/>
          </p:nvPr>
        </p:nvSpPr>
        <p:spPr>
          <a:xfrm>
            <a:off x="5941382" y="1519425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TESTE OS SEUS CONHECIMENTOS</a:t>
            </a: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2268" name="Google Shape;2268;p49"/>
          <p:cNvSpPr txBox="1">
            <a:spLocks noGrp="1"/>
          </p:cNvSpPr>
          <p:nvPr>
            <p:ph type="title" idx="5"/>
          </p:nvPr>
        </p:nvSpPr>
        <p:spPr>
          <a:xfrm>
            <a:off x="5371075" y="3342175"/>
            <a:ext cx="5703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269" name="Google Shape;2269;p49"/>
          <p:cNvSpPr txBox="1">
            <a:spLocks noGrp="1"/>
          </p:cNvSpPr>
          <p:nvPr>
            <p:ph type="subTitle" idx="2"/>
          </p:nvPr>
        </p:nvSpPr>
        <p:spPr>
          <a:xfrm>
            <a:off x="5941382" y="2430794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ABRA O FORMULÁRIO</a:t>
            </a:r>
            <a:endParaRPr dirty="0"/>
          </a:p>
        </p:txBody>
      </p:sp>
      <p:sp>
        <p:nvSpPr>
          <p:cNvPr id="2270" name="Google Shape;2270;p49"/>
          <p:cNvSpPr txBox="1">
            <a:spLocks noGrp="1"/>
          </p:cNvSpPr>
          <p:nvPr>
            <p:ph type="subTitle" idx="3"/>
          </p:nvPr>
        </p:nvSpPr>
        <p:spPr>
          <a:xfrm>
            <a:off x="5941382" y="3342175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RESOLVA E SUBMETA AS SUAS RESPOSTAS</a:t>
            </a:r>
            <a:endParaRPr dirty="0"/>
          </a:p>
        </p:txBody>
      </p:sp>
      <p:grpSp>
        <p:nvGrpSpPr>
          <p:cNvPr id="2271" name="Google Shape;2271;p49"/>
          <p:cNvGrpSpPr/>
          <p:nvPr/>
        </p:nvGrpSpPr>
        <p:grpSpPr>
          <a:xfrm>
            <a:off x="1491425" y="1493961"/>
            <a:ext cx="3675069" cy="3150978"/>
            <a:chOff x="1193350" y="865350"/>
            <a:chExt cx="5226950" cy="4481550"/>
          </a:xfrm>
        </p:grpSpPr>
        <p:sp>
          <p:nvSpPr>
            <p:cNvPr id="2272" name="Google Shape;2272;p49"/>
            <p:cNvSpPr/>
            <p:nvPr/>
          </p:nvSpPr>
          <p:spPr>
            <a:xfrm>
              <a:off x="2910500" y="4237850"/>
              <a:ext cx="1792625" cy="1016325"/>
            </a:xfrm>
            <a:custGeom>
              <a:avLst/>
              <a:gdLst/>
              <a:ahLst/>
              <a:cxnLst/>
              <a:rect l="l" t="t" r="r" b="b"/>
              <a:pathLst>
                <a:path w="71705" h="40653" extrusionOk="0">
                  <a:moveTo>
                    <a:pt x="8945" y="1"/>
                  </a:moveTo>
                  <a:lnTo>
                    <a:pt x="1" y="40652"/>
                  </a:lnTo>
                  <a:lnTo>
                    <a:pt x="71705" y="40652"/>
                  </a:lnTo>
                  <a:lnTo>
                    <a:pt x="627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2685975" y="5138700"/>
              <a:ext cx="2240775" cy="208200"/>
            </a:xfrm>
            <a:custGeom>
              <a:avLst/>
              <a:gdLst/>
              <a:ahLst/>
              <a:cxnLst/>
              <a:rect l="l" t="t" r="r" b="b"/>
              <a:pathLst>
                <a:path w="89631" h="8328" extrusionOk="0">
                  <a:moveTo>
                    <a:pt x="0" y="1"/>
                  </a:moveTo>
                  <a:lnTo>
                    <a:pt x="0" y="8327"/>
                  </a:lnTo>
                  <a:lnTo>
                    <a:pt x="89631" y="8327"/>
                  </a:lnTo>
                  <a:lnTo>
                    <a:pt x="89631" y="1"/>
                  </a:lnTo>
                  <a:close/>
                </a:path>
              </a:pathLst>
            </a:custGeom>
            <a:solidFill>
              <a:srgbClr val="D8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1193350" y="865350"/>
              <a:ext cx="5226950" cy="3372525"/>
            </a:xfrm>
            <a:custGeom>
              <a:avLst/>
              <a:gdLst/>
              <a:ahLst/>
              <a:cxnLst/>
              <a:rect l="l" t="t" r="r" b="b"/>
              <a:pathLst>
                <a:path w="209078" h="134901" extrusionOk="0">
                  <a:moveTo>
                    <a:pt x="199733" y="9236"/>
                  </a:moveTo>
                  <a:cubicBezTo>
                    <a:pt x="199733" y="9236"/>
                    <a:pt x="199842" y="9309"/>
                    <a:pt x="199842" y="9309"/>
                  </a:cubicBezTo>
                  <a:lnTo>
                    <a:pt x="199842" y="125665"/>
                  </a:lnTo>
                  <a:lnTo>
                    <a:pt x="9236" y="125665"/>
                  </a:lnTo>
                  <a:lnTo>
                    <a:pt x="9236" y="9309"/>
                  </a:lnTo>
                  <a:cubicBezTo>
                    <a:pt x="9236" y="9309"/>
                    <a:pt x="9309" y="9236"/>
                    <a:pt x="9309" y="9236"/>
                  </a:cubicBezTo>
                  <a:close/>
                  <a:moveTo>
                    <a:pt x="9309" y="0"/>
                  </a:moveTo>
                  <a:cubicBezTo>
                    <a:pt x="4363" y="0"/>
                    <a:pt x="0" y="4364"/>
                    <a:pt x="0" y="9309"/>
                  </a:cubicBezTo>
                  <a:lnTo>
                    <a:pt x="0" y="67450"/>
                  </a:lnTo>
                  <a:lnTo>
                    <a:pt x="0" y="125628"/>
                  </a:lnTo>
                  <a:cubicBezTo>
                    <a:pt x="0" y="130537"/>
                    <a:pt x="4363" y="134901"/>
                    <a:pt x="9309" y="134901"/>
                  </a:cubicBezTo>
                  <a:lnTo>
                    <a:pt x="199733" y="134901"/>
                  </a:lnTo>
                  <a:cubicBezTo>
                    <a:pt x="204678" y="134901"/>
                    <a:pt x="209077" y="130537"/>
                    <a:pt x="209077" y="125628"/>
                  </a:cubicBezTo>
                  <a:lnTo>
                    <a:pt x="209077" y="67450"/>
                  </a:lnTo>
                  <a:lnTo>
                    <a:pt x="209077" y="9309"/>
                  </a:lnTo>
                  <a:cubicBezTo>
                    <a:pt x="209077" y="4364"/>
                    <a:pt x="204678" y="0"/>
                    <a:pt x="199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9"/>
            <p:cNvSpPr/>
            <p:nvPr/>
          </p:nvSpPr>
          <p:spPr>
            <a:xfrm>
              <a:off x="1424225" y="1096250"/>
              <a:ext cx="4765175" cy="2910725"/>
            </a:xfrm>
            <a:custGeom>
              <a:avLst/>
              <a:gdLst/>
              <a:ahLst/>
              <a:cxnLst/>
              <a:rect l="l" t="t" r="r" b="b"/>
              <a:pathLst>
                <a:path w="190607" h="116429" extrusionOk="0">
                  <a:moveTo>
                    <a:pt x="74" y="0"/>
                  </a:moveTo>
                  <a:cubicBezTo>
                    <a:pt x="74" y="0"/>
                    <a:pt x="1" y="73"/>
                    <a:pt x="1" y="73"/>
                  </a:cubicBezTo>
                  <a:lnTo>
                    <a:pt x="1" y="116429"/>
                  </a:lnTo>
                  <a:lnTo>
                    <a:pt x="190607" y="116429"/>
                  </a:lnTo>
                  <a:lnTo>
                    <a:pt x="190607" y="73"/>
                  </a:lnTo>
                  <a:cubicBezTo>
                    <a:pt x="190607" y="73"/>
                    <a:pt x="190498" y="0"/>
                    <a:pt x="190498" y="0"/>
                  </a:cubicBezTo>
                  <a:close/>
                </a:path>
              </a:pathLst>
            </a:custGeom>
            <a:solidFill>
              <a:srgbClr val="9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2685975" y="5138700"/>
              <a:ext cx="2240775" cy="208200"/>
            </a:xfrm>
            <a:custGeom>
              <a:avLst/>
              <a:gdLst/>
              <a:ahLst/>
              <a:cxnLst/>
              <a:rect l="l" t="t" r="r" b="b"/>
              <a:pathLst>
                <a:path w="89631" h="8328" extrusionOk="0">
                  <a:moveTo>
                    <a:pt x="0" y="1"/>
                  </a:moveTo>
                  <a:lnTo>
                    <a:pt x="0" y="8327"/>
                  </a:lnTo>
                  <a:lnTo>
                    <a:pt x="89631" y="8327"/>
                  </a:lnTo>
                  <a:lnTo>
                    <a:pt x="896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0" name="Google Shape;2280;p49"/>
          <p:cNvSpPr txBox="1">
            <a:spLocks noGrp="1"/>
          </p:cNvSpPr>
          <p:nvPr>
            <p:ph type="title" idx="4"/>
          </p:nvPr>
        </p:nvSpPr>
        <p:spPr>
          <a:xfrm>
            <a:off x="5371075" y="1519425"/>
            <a:ext cx="5703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281" name="Google Shape;2281;p49"/>
          <p:cNvSpPr txBox="1">
            <a:spLocks noGrp="1"/>
          </p:cNvSpPr>
          <p:nvPr>
            <p:ph type="title" idx="6"/>
          </p:nvPr>
        </p:nvSpPr>
        <p:spPr>
          <a:xfrm>
            <a:off x="5371075" y="2430800"/>
            <a:ext cx="5703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8" name="Retângulo 17"/>
          <p:cNvSpPr/>
          <p:nvPr/>
        </p:nvSpPr>
        <p:spPr>
          <a:xfrm>
            <a:off x="2081048" y="1975947"/>
            <a:ext cx="2543504" cy="12507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https://forms.gle/1AZrMxY4nDJ97ASh7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9" name="Google Shape;1879;p34"/>
          <p:cNvPicPr preferRelativeResize="0"/>
          <p:nvPr/>
        </p:nvPicPr>
        <p:blipFill rotWithShape="1">
          <a:blip r:embed="rId3">
            <a:alphaModFix/>
          </a:blip>
          <a:srcRect b="20923"/>
          <a:stretch/>
        </p:blipFill>
        <p:spPr>
          <a:xfrm flipH="1">
            <a:off x="-5" y="0"/>
            <a:ext cx="5260680" cy="4159674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880" name="Google Shape;1880;p34"/>
          <p:cNvSpPr/>
          <p:nvPr/>
        </p:nvSpPr>
        <p:spPr>
          <a:xfrm rot="-9812357">
            <a:off x="3472565" y="287692"/>
            <a:ext cx="5161096" cy="4348237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34"/>
          <p:cNvSpPr txBox="1">
            <a:spLocks noGrp="1"/>
          </p:cNvSpPr>
          <p:nvPr>
            <p:ph type="title" idx="2"/>
          </p:nvPr>
        </p:nvSpPr>
        <p:spPr>
          <a:xfrm>
            <a:off x="6560988" y="1132025"/>
            <a:ext cx="705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883" name="Google Shape;1883;p34"/>
          <p:cNvSpPr txBox="1">
            <a:spLocks noGrp="1"/>
          </p:cNvSpPr>
          <p:nvPr>
            <p:ph type="title"/>
          </p:nvPr>
        </p:nvSpPr>
        <p:spPr>
          <a:xfrm>
            <a:off x="3731172" y="2350001"/>
            <a:ext cx="3878318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REAGENTE EM EXCESSO E REAGENTE LIMITANTE</a:t>
            </a:r>
            <a:endParaRPr dirty="0"/>
          </a:p>
        </p:txBody>
      </p:sp>
      <p:grpSp>
        <p:nvGrpSpPr>
          <p:cNvPr id="2" name="Google Shape;1884;p34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1885" name="Google Shape;1885;p34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908;p34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1909" name="Google Shape;1909;p34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917;p34"/>
          <p:cNvGrpSpPr/>
          <p:nvPr/>
        </p:nvGrpSpPr>
        <p:grpSpPr>
          <a:xfrm>
            <a:off x="4297307" y="4188168"/>
            <a:ext cx="888899" cy="693966"/>
            <a:chOff x="4327654" y="2682864"/>
            <a:chExt cx="335358" cy="261815"/>
          </a:xfrm>
        </p:grpSpPr>
        <p:sp>
          <p:nvSpPr>
            <p:cNvPr id="1918" name="Google Shape;1918;p34"/>
            <p:cNvSpPr/>
            <p:nvPr/>
          </p:nvSpPr>
          <p:spPr>
            <a:xfrm>
              <a:off x="4327654" y="2751658"/>
              <a:ext cx="148060" cy="193020"/>
            </a:xfrm>
            <a:custGeom>
              <a:avLst/>
              <a:gdLst/>
              <a:ahLst/>
              <a:cxnLst/>
              <a:rect l="l" t="t" r="r" b="b"/>
              <a:pathLst>
                <a:path w="4864" h="6341" extrusionOk="0">
                  <a:moveTo>
                    <a:pt x="2857" y="0"/>
                  </a:moveTo>
                  <a:cubicBezTo>
                    <a:pt x="2842" y="0"/>
                    <a:pt x="2824" y="5"/>
                    <a:pt x="2807" y="13"/>
                  </a:cubicBezTo>
                  <a:cubicBezTo>
                    <a:pt x="2755" y="31"/>
                    <a:pt x="2685" y="48"/>
                    <a:pt x="2633" y="66"/>
                  </a:cubicBezTo>
                  <a:lnTo>
                    <a:pt x="2232" y="188"/>
                  </a:lnTo>
                  <a:cubicBezTo>
                    <a:pt x="1953" y="292"/>
                    <a:pt x="1674" y="379"/>
                    <a:pt x="1395" y="449"/>
                  </a:cubicBezTo>
                  <a:cubicBezTo>
                    <a:pt x="1116" y="536"/>
                    <a:pt x="837" y="623"/>
                    <a:pt x="558" y="728"/>
                  </a:cubicBezTo>
                  <a:cubicBezTo>
                    <a:pt x="401" y="780"/>
                    <a:pt x="35" y="815"/>
                    <a:pt x="18" y="1042"/>
                  </a:cubicBezTo>
                  <a:cubicBezTo>
                    <a:pt x="0" y="1077"/>
                    <a:pt x="0" y="1111"/>
                    <a:pt x="18" y="1146"/>
                  </a:cubicBezTo>
                  <a:cubicBezTo>
                    <a:pt x="366" y="2018"/>
                    <a:pt x="645" y="2889"/>
                    <a:pt x="942" y="3778"/>
                  </a:cubicBezTo>
                  <a:cubicBezTo>
                    <a:pt x="1081" y="4214"/>
                    <a:pt x="1221" y="4632"/>
                    <a:pt x="1377" y="5051"/>
                  </a:cubicBezTo>
                  <a:cubicBezTo>
                    <a:pt x="1517" y="5469"/>
                    <a:pt x="1656" y="5957"/>
                    <a:pt x="1935" y="6288"/>
                  </a:cubicBezTo>
                  <a:cubicBezTo>
                    <a:pt x="1953" y="6323"/>
                    <a:pt x="2005" y="6341"/>
                    <a:pt x="2040" y="6341"/>
                  </a:cubicBezTo>
                  <a:lnTo>
                    <a:pt x="3469" y="5800"/>
                  </a:lnTo>
                  <a:cubicBezTo>
                    <a:pt x="3696" y="5713"/>
                    <a:pt x="3940" y="5609"/>
                    <a:pt x="4184" y="5521"/>
                  </a:cubicBezTo>
                  <a:cubicBezTo>
                    <a:pt x="4411" y="5452"/>
                    <a:pt x="4620" y="5365"/>
                    <a:pt x="4829" y="5243"/>
                  </a:cubicBezTo>
                  <a:cubicBezTo>
                    <a:pt x="4846" y="5243"/>
                    <a:pt x="4846" y="5225"/>
                    <a:pt x="4846" y="5208"/>
                  </a:cubicBezTo>
                  <a:cubicBezTo>
                    <a:pt x="4864" y="5190"/>
                    <a:pt x="4864" y="5155"/>
                    <a:pt x="4864" y="5138"/>
                  </a:cubicBezTo>
                  <a:cubicBezTo>
                    <a:pt x="4742" y="4702"/>
                    <a:pt x="4567" y="4284"/>
                    <a:pt x="4393" y="3866"/>
                  </a:cubicBezTo>
                  <a:cubicBezTo>
                    <a:pt x="4219" y="3447"/>
                    <a:pt x="4062" y="3029"/>
                    <a:pt x="3905" y="2610"/>
                  </a:cubicBezTo>
                  <a:cubicBezTo>
                    <a:pt x="3574" y="1774"/>
                    <a:pt x="3295" y="920"/>
                    <a:pt x="2964" y="100"/>
                  </a:cubicBezTo>
                  <a:lnTo>
                    <a:pt x="2964" y="83"/>
                  </a:lnTo>
                  <a:cubicBezTo>
                    <a:pt x="2981" y="66"/>
                    <a:pt x="2964" y="48"/>
                    <a:pt x="2946" y="31"/>
                  </a:cubicBezTo>
                  <a:cubicBezTo>
                    <a:pt x="2929" y="13"/>
                    <a:pt x="2911" y="13"/>
                    <a:pt x="2894" y="13"/>
                  </a:cubicBezTo>
                  <a:cubicBezTo>
                    <a:pt x="2885" y="5"/>
                    <a:pt x="2872" y="0"/>
                    <a:pt x="2857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>
              <a:off x="4414135" y="2682864"/>
              <a:ext cx="248877" cy="231040"/>
            </a:xfrm>
            <a:custGeom>
              <a:avLst/>
              <a:gdLst/>
              <a:ahLst/>
              <a:cxnLst/>
              <a:rect l="l" t="t" r="r" b="b"/>
              <a:pathLst>
                <a:path w="8176" h="7590" extrusionOk="0">
                  <a:moveTo>
                    <a:pt x="6290" y="1"/>
                  </a:moveTo>
                  <a:cubicBezTo>
                    <a:pt x="6278" y="1"/>
                    <a:pt x="6267" y="3"/>
                    <a:pt x="6259" y="7"/>
                  </a:cubicBezTo>
                  <a:cubicBezTo>
                    <a:pt x="5230" y="356"/>
                    <a:pt x="4219" y="757"/>
                    <a:pt x="3208" y="1105"/>
                  </a:cubicBezTo>
                  <a:cubicBezTo>
                    <a:pt x="2703" y="1280"/>
                    <a:pt x="2197" y="1454"/>
                    <a:pt x="1692" y="1611"/>
                  </a:cubicBezTo>
                  <a:cubicBezTo>
                    <a:pt x="1169" y="1785"/>
                    <a:pt x="646" y="1925"/>
                    <a:pt x="140" y="2116"/>
                  </a:cubicBezTo>
                  <a:cubicBezTo>
                    <a:pt x="123" y="2134"/>
                    <a:pt x="105" y="2134"/>
                    <a:pt x="105" y="2151"/>
                  </a:cubicBezTo>
                  <a:cubicBezTo>
                    <a:pt x="36" y="2169"/>
                    <a:pt x="1" y="2238"/>
                    <a:pt x="18" y="2291"/>
                  </a:cubicBezTo>
                  <a:cubicBezTo>
                    <a:pt x="192" y="2814"/>
                    <a:pt x="402" y="3337"/>
                    <a:pt x="593" y="3859"/>
                  </a:cubicBezTo>
                  <a:cubicBezTo>
                    <a:pt x="733" y="4226"/>
                    <a:pt x="890" y="4592"/>
                    <a:pt x="1012" y="4923"/>
                  </a:cubicBezTo>
                  <a:cubicBezTo>
                    <a:pt x="1134" y="5271"/>
                    <a:pt x="1256" y="5620"/>
                    <a:pt x="1378" y="5969"/>
                  </a:cubicBezTo>
                  <a:lnTo>
                    <a:pt x="1465" y="6213"/>
                  </a:lnTo>
                  <a:cubicBezTo>
                    <a:pt x="1535" y="6439"/>
                    <a:pt x="1604" y="6666"/>
                    <a:pt x="1674" y="6910"/>
                  </a:cubicBezTo>
                  <a:cubicBezTo>
                    <a:pt x="1709" y="7102"/>
                    <a:pt x="1779" y="7293"/>
                    <a:pt x="1883" y="7468"/>
                  </a:cubicBezTo>
                  <a:cubicBezTo>
                    <a:pt x="1848" y="7520"/>
                    <a:pt x="1901" y="7590"/>
                    <a:pt x="1953" y="7590"/>
                  </a:cubicBezTo>
                  <a:cubicBezTo>
                    <a:pt x="2197" y="7537"/>
                    <a:pt x="2441" y="7468"/>
                    <a:pt x="2668" y="7363"/>
                  </a:cubicBezTo>
                  <a:lnTo>
                    <a:pt x="3435" y="7084"/>
                  </a:lnTo>
                  <a:lnTo>
                    <a:pt x="5021" y="6526"/>
                  </a:lnTo>
                  <a:cubicBezTo>
                    <a:pt x="6049" y="6160"/>
                    <a:pt x="7113" y="5812"/>
                    <a:pt x="8124" y="5393"/>
                  </a:cubicBezTo>
                  <a:cubicBezTo>
                    <a:pt x="8159" y="5376"/>
                    <a:pt x="8176" y="5341"/>
                    <a:pt x="8159" y="5324"/>
                  </a:cubicBezTo>
                  <a:cubicBezTo>
                    <a:pt x="8176" y="5306"/>
                    <a:pt x="8176" y="5289"/>
                    <a:pt x="8176" y="5271"/>
                  </a:cubicBezTo>
                  <a:cubicBezTo>
                    <a:pt x="8106" y="4801"/>
                    <a:pt x="7984" y="4330"/>
                    <a:pt x="7845" y="3877"/>
                  </a:cubicBezTo>
                  <a:cubicBezTo>
                    <a:pt x="7723" y="3476"/>
                    <a:pt x="7583" y="3093"/>
                    <a:pt x="7461" y="2692"/>
                  </a:cubicBezTo>
                  <a:cubicBezTo>
                    <a:pt x="7339" y="2343"/>
                    <a:pt x="7200" y="1977"/>
                    <a:pt x="7078" y="1628"/>
                  </a:cubicBezTo>
                  <a:cubicBezTo>
                    <a:pt x="6886" y="1123"/>
                    <a:pt x="6677" y="635"/>
                    <a:pt x="6468" y="129"/>
                  </a:cubicBezTo>
                  <a:cubicBezTo>
                    <a:pt x="6450" y="94"/>
                    <a:pt x="6415" y="77"/>
                    <a:pt x="6381" y="59"/>
                  </a:cubicBezTo>
                  <a:cubicBezTo>
                    <a:pt x="6367" y="20"/>
                    <a:pt x="6325" y="1"/>
                    <a:pt x="6290" y="1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>
              <a:off x="4432186" y="2732420"/>
              <a:ext cx="220751" cy="132140"/>
            </a:xfrm>
            <a:custGeom>
              <a:avLst/>
              <a:gdLst/>
              <a:ahLst/>
              <a:cxnLst/>
              <a:rect l="l" t="t" r="r" b="b"/>
              <a:pathLst>
                <a:path w="7252" h="4341" extrusionOk="0">
                  <a:moveTo>
                    <a:pt x="6467" y="0"/>
                  </a:moveTo>
                  <a:cubicBezTo>
                    <a:pt x="4306" y="750"/>
                    <a:pt x="2162" y="1482"/>
                    <a:pt x="0" y="2231"/>
                  </a:cubicBezTo>
                  <a:cubicBezTo>
                    <a:pt x="140" y="2598"/>
                    <a:pt x="297" y="2964"/>
                    <a:pt x="419" y="3312"/>
                  </a:cubicBezTo>
                  <a:cubicBezTo>
                    <a:pt x="541" y="3643"/>
                    <a:pt x="663" y="3992"/>
                    <a:pt x="785" y="4341"/>
                  </a:cubicBezTo>
                  <a:lnTo>
                    <a:pt x="1046" y="4219"/>
                  </a:lnTo>
                  <a:cubicBezTo>
                    <a:pt x="3138" y="3661"/>
                    <a:pt x="5195" y="2929"/>
                    <a:pt x="7252" y="2249"/>
                  </a:cubicBezTo>
                  <a:cubicBezTo>
                    <a:pt x="7130" y="1848"/>
                    <a:pt x="6990" y="1447"/>
                    <a:pt x="6851" y="1064"/>
                  </a:cubicBezTo>
                  <a:cubicBezTo>
                    <a:pt x="6729" y="715"/>
                    <a:pt x="6607" y="349"/>
                    <a:pt x="6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>
              <a:off x="4374867" y="2862400"/>
              <a:ext cx="30" cy="1096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8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922;p34"/>
          <p:cNvGrpSpPr/>
          <p:nvPr/>
        </p:nvGrpSpPr>
        <p:grpSpPr>
          <a:xfrm rot="-1135058">
            <a:off x="3696493" y="431859"/>
            <a:ext cx="732062" cy="1088058"/>
            <a:chOff x="1383500" y="668428"/>
            <a:chExt cx="735940" cy="1093719"/>
          </a:xfrm>
        </p:grpSpPr>
        <p:sp>
          <p:nvSpPr>
            <p:cNvPr id="1923" name="Google Shape;1923;p34"/>
            <p:cNvSpPr/>
            <p:nvPr/>
          </p:nvSpPr>
          <p:spPr>
            <a:xfrm>
              <a:off x="1383500" y="690342"/>
              <a:ext cx="475037" cy="658170"/>
            </a:xfrm>
            <a:custGeom>
              <a:avLst/>
              <a:gdLst/>
              <a:ahLst/>
              <a:cxnLst/>
              <a:rect l="l" t="t" r="r" b="b"/>
              <a:pathLst>
                <a:path w="7110" h="9851" extrusionOk="0">
                  <a:moveTo>
                    <a:pt x="2487" y="1"/>
                  </a:moveTo>
                  <a:cubicBezTo>
                    <a:pt x="1182" y="1"/>
                    <a:pt x="1" y="1135"/>
                    <a:pt x="85" y="2481"/>
                  </a:cubicBezTo>
                  <a:cubicBezTo>
                    <a:pt x="134" y="3106"/>
                    <a:pt x="557" y="3778"/>
                    <a:pt x="1205" y="3778"/>
                  </a:cubicBezTo>
                  <a:cubicBezTo>
                    <a:pt x="1243" y="3778"/>
                    <a:pt x="1283" y="3775"/>
                    <a:pt x="1323" y="3770"/>
                  </a:cubicBezTo>
                  <a:cubicBezTo>
                    <a:pt x="1532" y="4781"/>
                    <a:pt x="1758" y="5792"/>
                    <a:pt x="1968" y="6803"/>
                  </a:cubicBezTo>
                  <a:cubicBezTo>
                    <a:pt x="2090" y="7309"/>
                    <a:pt x="2194" y="7832"/>
                    <a:pt x="2316" y="8337"/>
                  </a:cubicBezTo>
                  <a:cubicBezTo>
                    <a:pt x="2421" y="8825"/>
                    <a:pt x="2491" y="9383"/>
                    <a:pt x="2717" y="9819"/>
                  </a:cubicBezTo>
                  <a:cubicBezTo>
                    <a:pt x="2732" y="9841"/>
                    <a:pt x="2756" y="9851"/>
                    <a:pt x="2778" y="9851"/>
                  </a:cubicBezTo>
                  <a:cubicBezTo>
                    <a:pt x="2810" y="9851"/>
                    <a:pt x="2839" y="9832"/>
                    <a:pt x="2839" y="9802"/>
                  </a:cubicBezTo>
                  <a:cubicBezTo>
                    <a:pt x="2874" y="9331"/>
                    <a:pt x="2700" y="8808"/>
                    <a:pt x="2613" y="8355"/>
                  </a:cubicBezTo>
                  <a:cubicBezTo>
                    <a:pt x="2508" y="7832"/>
                    <a:pt x="2386" y="7326"/>
                    <a:pt x="2281" y="6803"/>
                  </a:cubicBezTo>
                  <a:cubicBezTo>
                    <a:pt x="2055" y="5758"/>
                    <a:pt x="1846" y="4712"/>
                    <a:pt x="1602" y="3666"/>
                  </a:cubicBezTo>
                  <a:cubicBezTo>
                    <a:pt x="1584" y="3631"/>
                    <a:pt x="1549" y="3596"/>
                    <a:pt x="1514" y="3579"/>
                  </a:cubicBezTo>
                  <a:cubicBezTo>
                    <a:pt x="1497" y="3544"/>
                    <a:pt x="1445" y="3526"/>
                    <a:pt x="1410" y="3526"/>
                  </a:cubicBezTo>
                  <a:cubicBezTo>
                    <a:pt x="1392" y="3527"/>
                    <a:pt x="1374" y="3528"/>
                    <a:pt x="1356" y="3528"/>
                  </a:cubicBezTo>
                  <a:cubicBezTo>
                    <a:pt x="795" y="3528"/>
                    <a:pt x="451" y="3004"/>
                    <a:pt x="434" y="2481"/>
                  </a:cubicBezTo>
                  <a:cubicBezTo>
                    <a:pt x="416" y="1975"/>
                    <a:pt x="591" y="1487"/>
                    <a:pt x="922" y="1103"/>
                  </a:cubicBezTo>
                  <a:cubicBezTo>
                    <a:pt x="1270" y="703"/>
                    <a:pt x="1776" y="459"/>
                    <a:pt x="2316" y="441"/>
                  </a:cubicBezTo>
                  <a:cubicBezTo>
                    <a:pt x="2341" y="440"/>
                    <a:pt x="2366" y="440"/>
                    <a:pt x="2391" y="440"/>
                  </a:cubicBezTo>
                  <a:cubicBezTo>
                    <a:pt x="2876" y="440"/>
                    <a:pt x="3391" y="604"/>
                    <a:pt x="3606" y="1069"/>
                  </a:cubicBezTo>
                  <a:cubicBezTo>
                    <a:pt x="3798" y="1470"/>
                    <a:pt x="4042" y="2324"/>
                    <a:pt x="3589" y="2655"/>
                  </a:cubicBezTo>
                  <a:cubicBezTo>
                    <a:pt x="3484" y="2725"/>
                    <a:pt x="3467" y="2864"/>
                    <a:pt x="3536" y="2951"/>
                  </a:cubicBezTo>
                  <a:cubicBezTo>
                    <a:pt x="3641" y="3439"/>
                    <a:pt x="4007" y="3910"/>
                    <a:pt x="4269" y="4328"/>
                  </a:cubicBezTo>
                  <a:cubicBezTo>
                    <a:pt x="4547" y="4799"/>
                    <a:pt x="4844" y="5270"/>
                    <a:pt x="5140" y="5723"/>
                  </a:cubicBezTo>
                  <a:cubicBezTo>
                    <a:pt x="5436" y="6193"/>
                    <a:pt x="5733" y="6647"/>
                    <a:pt x="6012" y="7100"/>
                  </a:cubicBezTo>
                  <a:cubicBezTo>
                    <a:pt x="6151" y="7326"/>
                    <a:pt x="6273" y="7536"/>
                    <a:pt x="6413" y="7762"/>
                  </a:cubicBezTo>
                  <a:cubicBezTo>
                    <a:pt x="6552" y="7971"/>
                    <a:pt x="6639" y="8233"/>
                    <a:pt x="6866" y="8320"/>
                  </a:cubicBezTo>
                  <a:cubicBezTo>
                    <a:pt x="6888" y="8329"/>
                    <a:pt x="6912" y="8333"/>
                    <a:pt x="6935" y="8333"/>
                  </a:cubicBezTo>
                  <a:cubicBezTo>
                    <a:pt x="7001" y="8333"/>
                    <a:pt x="7062" y="8297"/>
                    <a:pt x="7075" y="8233"/>
                  </a:cubicBezTo>
                  <a:cubicBezTo>
                    <a:pt x="7110" y="7989"/>
                    <a:pt x="6936" y="7832"/>
                    <a:pt x="6814" y="7623"/>
                  </a:cubicBezTo>
                  <a:lnTo>
                    <a:pt x="6413" y="6978"/>
                  </a:lnTo>
                  <a:cubicBezTo>
                    <a:pt x="6099" y="6490"/>
                    <a:pt x="5802" y="6019"/>
                    <a:pt x="5506" y="5531"/>
                  </a:cubicBezTo>
                  <a:cubicBezTo>
                    <a:pt x="5210" y="5060"/>
                    <a:pt x="4914" y="4607"/>
                    <a:pt x="4635" y="4154"/>
                  </a:cubicBezTo>
                  <a:cubicBezTo>
                    <a:pt x="4408" y="3753"/>
                    <a:pt x="4129" y="3370"/>
                    <a:pt x="3833" y="3021"/>
                  </a:cubicBezTo>
                  <a:cubicBezTo>
                    <a:pt x="4495" y="2620"/>
                    <a:pt x="4373" y="1766"/>
                    <a:pt x="4164" y="1156"/>
                  </a:cubicBezTo>
                  <a:cubicBezTo>
                    <a:pt x="4077" y="825"/>
                    <a:pt x="3868" y="528"/>
                    <a:pt x="3589" y="319"/>
                  </a:cubicBezTo>
                  <a:cubicBezTo>
                    <a:pt x="3310" y="127"/>
                    <a:pt x="2979" y="23"/>
                    <a:pt x="2630" y="5"/>
                  </a:cubicBezTo>
                  <a:cubicBezTo>
                    <a:pt x="2582" y="2"/>
                    <a:pt x="2534" y="1"/>
                    <a:pt x="248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>
              <a:off x="1533561" y="1282299"/>
              <a:ext cx="585879" cy="479847"/>
            </a:xfrm>
            <a:custGeom>
              <a:avLst/>
              <a:gdLst/>
              <a:ahLst/>
              <a:cxnLst/>
              <a:rect l="l" t="t" r="r" b="b"/>
              <a:pathLst>
                <a:path w="8769" h="7182" extrusionOk="0">
                  <a:moveTo>
                    <a:pt x="6398" y="0"/>
                  </a:moveTo>
                  <a:cubicBezTo>
                    <a:pt x="5334" y="157"/>
                    <a:pt x="4271" y="332"/>
                    <a:pt x="3208" y="523"/>
                  </a:cubicBezTo>
                  <a:cubicBezTo>
                    <a:pt x="2145" y="715"/>
                    <a:pt x="1081" y="1064"/>
                    <a:pt x="1" y="1133"/>
                  </a:cubicBezTo>
                  <a:cubicBezTo>
                    <a:pt x="140" y="3121"/>
                    <a:pt x="471" y="5108"/>
                    <a:pt x="750" y="7077"/>
                  </a:cubicBezTo>
                  <a:cubicBezTo>
                    <a:pt x="750" y="7130"/>
                    <a:pt x="802" y="7182"/>
                    <a:pt x="872" y="7182"/>
                  </a:cubicBezTo>
                  <a:cubicBezTo>
                    <a:pt x="3469" y="6973"/>
                    <a:pt x="6049" y="6607"/>
                    <a:pt x="8612" y="6084"/>
                  </a:cubicBezTo>
                  <a:cubicBezTo>
                    <a:pt x="8751" y="6049"/>
                    <a:pt x="8768" y="5875"/>
                    <a:pt x="8664" y="5805"/>
                  </a:cubicBezTo>
                  <a:cubicBezTo>
                    <a:pt x="8664" y="5787"/>
                    <a:pt x="8664" y="5787"/>
                    <a:pt x="8664" y="5770"/>
                  </a:cubicBezTo>
                  <a:cubicBezTo>
                    <a:pt x="7984" y="3818"/>
                    <a:pt x="7112" y="1935"/>
                    <a:pt x="6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>
              <a:off x="1441560" y="668428"/>
              <a:ext cx="440294" cy="658638"/>
            </a:xfrm>
            <a:custGeom>
              <a:avLst/>
              <a:gdLst/>
              <a:ahLst/>
              <a:cxnLst/>
              <a:rect l="l" t="t" r="r" b="b"/>
              <a:pathLst>
                <a:path w="6590" h="9858" extrusionOk="0">
                  <a:moveTo>
                    <a:pt x="2408" y="1"/>
                  </a:moveTo>
                  <a:cubicBezTo>
                    <a:pt x="1158" y="1"/>
                    <a:pt x="17" y="1011"/>
                    <a:pt x="0" y="2320"/>
                  </a:cubicBezTo>
                  <a:cubicBezTo>
                    <a:pt x="0" y="2961"/>
                    <a:pt x="391" y="3683"/>
                    <a:pt x="1063" y="3683"/>
                  </a:cubicBezTo>
                  <a:cubicBezTo>
                    <a:pt x="1086" y="3683"/>
                    <a:pt x="1110" y="3682"/>
                    <a:pt x="1133" y="3680"/>
                  </a:cubicBezTo>
                  <a:cubicBezTo>
                    <a:pt x="1273" y="4709"/>
                    <a:pt x="1430" y="5737"/>
                    <a:pt x="1569" y="6765"/>
                  </a:cubicBezTo>
                  <a:cubicBezTo>
                    <a:pt x="1639" y="7271"/>
                    <a:pt x="1726" y="7794"/>
                    <a:pt x="1796" y="8317"/>
                  </a:cubicBezTo>
                  <a:cubicBezTo>
                    <a:pt x="1883" y="8805"/>
                    <a:pt x="1900" y="9380"/>
                    <a:pt x="2092" y="9833"/>
                  </a:cubicBezTo>
                  <a:cubicBezTo>
                    <a:pt x="2108" y="9849"/>
                    <a:pt x="2134" y="9858"/>
                    <a:pt x="2160" y="9858"/>
                  </a:cubicBezTo>
                  <a:cubicBezTo>
                    <a:pt x="2191" y="9858"/>
                    <a:pt x="2222" y="9845"/>
                    <a:pt x="2232" y="9816"/>
                  </a:cubicBezTo>
                  <a:cubicBezTo>
                    <a:pt x="2284" y="9345"/>
                    <a:pt x="2162" y="8822"/>
                    <a:pt x="2092" y="8352"/>
                  </a:cubicBezTo>
                  <a:cubicBezTo>
                    <a:pt x="2022" y="7829"/>
                    <a:pt x="1953" y="7306"/>
                    <a:pt x="1866" y="6783"/>
                  </a:cubicBezTo>
                  <a:cubicBezTo>
                    <a:pt x="1726" y="5737"/>
                    <a:pt x="1587" y="4674"/>
                    <a:pt x="1412" y="3610"/>
                  </a:cubicBezTo>
                  <a:cubicBezTo>
                    <a:pt x="1412" y="3576"/>
                    <a:pt x="1378" y="3541"/>
                    <a:pt x="1343" y="3523"/>
                  </a:cubicBezTo>
                  <a:cubicBezTo>
                    <a:pt x="1325" y="3471"/>
                    <a:pt x="1290" y="3453"/>
                    <a:pt x="1238" y="3453"/>
                  </a:cubicBezTo>
                  <a:cubicBezTo>
                    <a:pt x="645" y="3453"/>
                    <a:pt x="314" y="2878"/>
                    <a:pt x="332" y="2338"/>
                  </a:cubicBezTo>
                  <a:cubicBezTo>
                    <a:pt x="349" y="1832"/>
                    <a:pt x="558" y="1362"/>
                    <a:pt x="924" y="996"/>
                  </a:cubicBezTo>
                  <a:cubicBezTo>
                    <a:pt x="1293" y="644"/>
                    <a:pt x="1790" y="437"/>
                    <a:pt x="2308" y="437"/>
                  </a:cubicBezTo>
                  <a:cubicBezTo>
                    <a:pt x="2329" y="437"/>
                    <a:pt x="2350" y="437"/>
                    <a:pt x="2371" y="438"/>
                  </a:cubicBezTo>
                  <a:cubicBezTo>
                    <a:pt x="2859" y="455"/>
                    <a:pt x="3400" y="647"/>
                    <a:pt x="3609" y="1153"/>
                  </a:cubicBezTo>
                  <a:cubicBezTo>
                    <a:pt x="3766" y="1588"/>
                    <a:pt x="3957" y="2442"/>
                    <a:pt x="3469" y="2739"/>
                  </a:cubicBezTo>
                  <a:cubicBezTo>
                    <a:pt x="3365" y="2791"/>
                    <a:pt x="3330" y="2931"/>
                    <a:pt x="3400" y="3035"/>
                  </a:cubicBezTo>
                  <a:cubicBezTo>
                    <a:pt x="3469" y="3523"/>
                    <a:pt x="3818" y="4029"/>
                    <a:pt x="4027" y="4464"/>
                  </a:cubicBezTo>
                  <a:cubicBezTo>
                    <a:pt x="4289" y="4953"/>
                    <a:pt x="4533" y="5423"/>
                    <a:pt x="4794" y="5911"/>
                  </a:cubicBezTo>
                  <a:cubicBezTo>
                    <a:pt x="5056" y="6399"/>
                    <a:pt x="5317" y="6870"/>
                    <a:pt x="5578" y="7358"/>
                  </a:cubicBezTo>
                  <a:lnTo>
                    <a:pt x="5945" y="8020"/>
                  </a:lnTo>
                  <a:cubicBezTo>
                    <a:pt x="6049" y="8247"/>
                    <a:pt x="6119" y="8526"/>
                    <a:pt x="6345" y="8613"/>
                  </a:cubicBezTo>
                  <a:cubicBezTo>
                    <a:pt x="6370" y="8628"/>
                    <a:pt x="6396" y="8634"/>
                    <a:pt x="6421" y="8634"/>
                  </a:cubicBezTo>
                  <a:cubicBezTo>
                    <a:pt x="6485" y="8634"/>
                    <a:pt x="6542" y="8593"/>
                    <a:pt x="6555" y="8543"/>
                  </a:cubicBezTo>
                  <a:cubicBezTo>
                    <a:pt x="6589" y="8299"/>
                    <a:pt x="6450" y="8125"/>
                    <a:pt x="6345" y="7916"/>
                  </a:cubicBezTo>
                  <a:cubicBezTo>
                    <a:pt x="6223" y="7707"/>
                    <a:pt x="6101" y="7480"/>
                    <a:pt x="5979" y="7253"/>
                  </a:cubicBezTo>
                  <a:cubicBezTo>
                    <a:pt x="5718" y="6748"/>
                    <a:pt x="5456" y="6260"/>
                    <a:pt x="5178" y="5754"/>
                  </a:cubicBezTo>
                  <a:cubicBezTo>
                    <a:pt x="4916" y="5266"/>
                    <a:pt x="4672" y="4796"/>
                    <a:pt x="4411" y="4325"/>
                  </a:cubicBezTo>
                  <a:cubicBezTo>
                    <a:pt x="4201" y="3889"/>
                    <a:pt x="3975" y="3488"/>
                    <a:pt x="3696" y="3122"/>
                  </a:cubicBezTo>
                  <a:cubicBezTo>
                    <a:pt x="4393" y="2774"/>
                    <a:pt x="4306" y="1920"/>
                    <a:pt x="4149" y="1292"/>
                  </a:cubicBezTo>
                  <a:cubicBezTo>
                    <a:pt x="4079" y="943"/>
                    <a:pt x="3905" y="630"/>
                    <a:pt x="3644" y="420"/>
                  </a:cubicBezTo>
                  <a:cubicBezTo>
                    <a:pt x="3365" y="194"/>
                    <a:pt x="3051" y="72"/>
                    <a:pt x="2702" y="20"/>
                  </a:cubicBezTo>
                  <a:cubicBezTo>
                    <a:pt x="2604" y="7"/>
                    <a:pt x="2506" y="1"/>
                    <a:pt x="2408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>
              <a:off x="1489331" y="1192370"/>
              <a:ext cx="493811" cy="184469"/>
            </a:xfrm>
            <a:custGeom>
              <a:avLst/>
              <a:gdLst/>
              <a:ahLst/>
              <a:cxnLst/>
              <a:rect l="l" t="t" r="r" b="b"/>
              <a:pathLst>
                <a:path w="7391" h="2761" extrusionOk="0">
                  <a:moveTo>
                    <a:pt x="6954" y="1"/>
                  </a:moveTo>
                  <a:cubicBezTo>
                    <a:pt x="6943" y="1"/>
                    <a:pt x="6931" y="2"/>
                    <a:pt x="6920" y="4"/>
                  </a:cubicBezTo>
                  <a:cubicBezTo>
                    <a:pt x="4619" y="405"/>
                    <a:pt x="2353" y="911"/>
                    <a:pt x="122" y="1556"/>
                  </a:cubicBezTo>
                  <a:cubicBezTo>
                    <a:pt x="35" y="1590"/>
                    <a:pt x="0" y="1678"/>
                    <a:pt x="35" y="1747"/>
                  </a:cubicBezTo>
                  <a:cubicBezTo>
                    <a:pt x="174" y="2009"/>
                    <a:pt x="35" y="2305"/>
                    <a:pt x="244" y="2532"/>
                  </a:cubicBezTo>
                  <a:lnTo>
                    <a:pt x="262" y="2549"/>
                  </a:lnTo>
                  <a:cubicBezTo>
                    <a:pt x="262" y="2662"/>
                    <a:pt x="366" y="2760"/>
                    <a:pt x="493" y="2760"/>
                  </a:cubicBezTo>
                  <a:cubicBezTo>
                    <a:pt x="503" y="2760"/>
                    <a:pt x="513" y="2760"/>
                    <a:pt x="523" y="2758"/>
                  </a:cubicBezTo>
                  <a:cubicBezTo>
                    <a:pt x="1639" y="2601"/>
                    <a:pt x="2754" y="2322"/>
                    <a:pt x="3887" y="2113"/>
                  </a:cubicBezTo>
                  <a:cubicBezTo>
                    <a:pt x="5003" y="1887"/>
                    <a:pt x="6119" y="1660"/>
                    <a:pt x="7252" y="1433"/>
                  </a:cubicBezTo>
                  <a:cubicBezTo>
                    <a:pt x="7339" y="1399"/>
                    <a:pt x="7391" y="1311"/>
                    <a:pt x="7374" y="1224"/>
                  </a:cubicBezTo>
                  <a:cubicBezTo>
                    <a:pt x="7321" y="858"/>
                    <a:pt x="7234" y="492"/>
                    <a:pt x="7130" y="144"/>
                  </a:cubicBezTo>
                  <a:cubicBezTo>
                    <a:pt x="7114" y="52"/>
                    <a:pt x="7033" y="1"/>
                    <a:pt x="6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34"/>
          <p:cNvSpPr/>
          <p:nvPr/>
        </p:nvSpPr>
        <p:spPr>
          <a:xfrm rot="-3996504">
            <a:off x="7798727" y="2558121"/>
            <a:ext cx="470853" cy="627118"/>
          </a:xfrm>
          <a:custGeom>
            <a:avLst/>
            <a:gdLst/>
            <a:ahLst/>
            <a:cxnLst/>
            <a:rect l="l" t="t" r="r" b="b"/>
            <a:pathLst>
              <a:path w="6171" h="8219" extrusionOk="0">
                <a:moveTo>
                  <a:pt x="5135" y="1"/>
                </a:moveTo>
                <a:cubicBezTo>
                  <a:pt x="4958" y="1"/>
                  <a:pt x="4780" y="50"/>
                  <a:pt x="4619" y="150"/>
                </a:cubicBezTo>
                <a:cubicBezTo>
                  <a:pt x="4236" y="394"/>
                  <a:pt x="4009" y="829"/>
                  <a:pt x="3765" y="1195"/>
                </a:cubicBezTo>
                <a:cubicBezTo>
                  <a:pt x="3469" y="1683"/>
                  <a:pt x="3155" y="2172"/>
                  <a:pt x="2859" y="2660"/>
                </a:cubicBezTo>
                <a:cubicBezTo>
                  <a:pt x="2231" y="3653"/>
                  <a:pt x="1621" y="4664"/>
                  <a:pt x="1029" y="5675"/>
                </a:cubicBezTo>
                <a:cubicBezTo>
                  <a:pt x="610" y="6390"/>
                  <a:pt x="0" y="7401"/>
                  <a:pt x="907" y="8011"/>
                </a:cubicBezTo>
                <a:cubicBezTo>
                  <a:pt x="1117" y="8148"/>
                  <a:pt x="1362" y="8218"/>
                  <a:pt x="1610" y="8218"/>
                </a:cubicBezTo>
                <a:cubicBezTo>
                  <a:pt x="1833" y="8218"/>
                  <a:pt x="2060" y="8162"/>
                  <a:pt x="2266" y="8046"/>
                </a:cubicBezTo>
                <a:cubicBezTo>
                  <a:pt x="2685" y="7802"/>
                  <a:pt x="2963" y="7383"/>
                  <a:pt x="3225" y="7000"/>
                </a:cubicBezTo>
                <a:cubicBezTo>
                  <a:pt x="3608" y="6442"/>
                  <a:pt x="3974" y="5884"/>
                  <a:pt x="4323" y="5309"/>
                </a:cubicBezTo>
                <a:cubicBezTo>
                  <a:pt x="4672" y="4751"/>
                  <a:pt x="4985" y="4194"/>
                  <a:pt x="5247" y="3601"/>
                </a:cubicBezTo>
                <a:cubicBezTo>
                  <a:pt x="5293" y="3508"/>
                  <a:pt x="5208" y="3438"/>
                  <a:pt x="5126" y="3438"/>
                </a:cubicBezTo>
                <a:cubicBezTo>
                  <a:pt x="5084" y="3438"/>
                  <a:pt x="5044" y="3456"/>
                  <a:pt x="5020" y="3496"/>
                </a:cubicBezTo>
                <a:cubicBezTo>
                  <a:pt x="4497" y="4298"/>
                  <a:pt x="4044" y="5152"/>
                  <a:pt x="3539" y="5954"/>
                </a:cubicBezTo>
                <a:cubicBezTo>
                  <a:pt x="3277" y="6338"/>
                  <a:pt x="3033" y="6721"/>
                  <a:pt x="2772" y="7087"/>
                </a:cubicBezTo>
                <a:cubicBezTo>
                  <a:pt x="2545" y="7401"/>
                  <a:pt x="2266" y="7750"/>
                  <a:pt x="1900" y="7854"/>
                </a:cubicBezTo>
                <a:cubicBezTo>
                  <a:pt x="1803" y="7887"/>
                  <a:pt x="1704" y="7902"/>
                  <a:pt x="1606" y="7902"/>
                </a:cubicBezTo>
                <a:cubicBezTo>
                  <a:pt x="1284" y="7902"/>
                  <a:pt x="980" y="7734"/>
                  <a:pt x="819" y="7453"/>
                </a:cubicBezTo>
                <a:cubicBezTo>
                  <a:pt x="628" y="7070"/>
                  <a:pt x="872" y="6634"/>
                  <a:pt x="1046" y="6303"/>
                </a:cubicBezTo>
                <a:cubicBezTo>
                  <a:pt x="1482" y="5466"/>
                  <a:pt x="2005" y="4682"/>
                  <a:pt x="2493" y="3880"/>
                </a:cubicBezTo>
                <a:cubicBezTo>
                  <a:pt x="2981" y="3078"/>
                  <a:pt x="3486" y="2259"/>
                  <a:pt x="4009" y="1439"/>
                </a:cubicBezTo>
                <a:cubicBezTo>
                  <a:pt x="4236" y="1108"/>
                  <a:pt x="4445" y="672"/>
                  <a:pt x="4794" y="446"/>
                </a:cubicBezTo>
                <a:cubicBezTo>
                  <a:pt x="4901" y="375"/>
                  <a:pt x="5018" y="342"/>
                  <a:pt x="5133" y="342"/>
                </a:cubicBezTo>
                <a:cubicBezTo>
                  <a:pt x="5412" y="342"/>
                  <a:pt x="5678" y="533"/>
                  <a:pt x="5752" y="829"/>
                </a:cubicBezTo>
                <a:cubicBezTo>
                  <a:pt x="5840" y="1248"/>
                  <a:pt x="5474" y="1683"/>
                  <a:pt x="5282" y="2032"/>
                </a:cubicBezTo>
                <a:cubicBezTo>
                  <a:pt x="5055" y="2450"/>
                  <a:pt x="4811" y="2869"/>
                  <a:pt x="4567" y="3287"/>
                </a:cubicBezTo>
                <a:cubicBezTo>
                  <a:pt x="4096" y="4089"/>
                  <a:pt x="3626" y="4891"/>
                  <a:pt x="3138" y="5675"/>
                </a:cubicBezTo>
                <a:cubicBezTo>
                  <a:pt x="2943" y="5982"/>
                  <a:pt x="2714" y="6433"/>
                  <a:pt x="2355" y="6433"/>
                </a:cubicBezTo>
                <a:cubicBezTo>
                  <a:pt x="2264" y="6433"/>
                  <a:pt x="2166" y="6404"/>
                  <a:pt x="2057" y="6338"/>
                </a:cubicBezTo>
                <a:cubicBezTo>
                  <a:pt x="1778" y="6163"/>
                  <a:pt x="1883" y="5902"/>
                  <a:pt x="2022" y="5675"/>
                </a:cubicBezTo>
                <a:cubicBezTo>
                  <a:pt x="2179" y="5466"/>
                  <a:pt x="2318" y="5239"/>
                  <a:pt x="2458" y="5030"/>
                </a:cubicBezTo>
                <a:cubicBezTo>
                  <a:pt x="3068" y="4141"/>
                  <a:pt x="3608" y="3217"/>
                  <a:pt x="4096" y="2276"/>
                </a:cubicBezTo>
                <a:cubicBezTo>
                  <a:pt x="4145" y="2168"/>
                  <a:pt x="4060" y="2068"/>
                  <a:pt x="3974" y="2068"/>
                </a:cubicBezTo>
                <a:cubicBezTo>
                  <a:pt x="3936" y="2068"/>
                  <a:pt x="3897" y="2088"/>
                  <a:pt x="3870" y="2137"/>
                </a:cubicBezTo>
                <a:cubicBezTo>
                  <a:pt x="3260" y="3130"/>
                  <a:pt x="2702" y="4159"/>
                  <a:pt x="2040" y="5135"/>
                </a:cubicBezTo>
                <a:cubicBezTo>
                  <a:pt x="1813" y="5449"/>
                  <a:pt x="1447" y="5867"/>
                  <a:pt x="1604" y="6285"/>
                </a:cubicBezTo>
                <a:cubicBezTo>
                  <a:pt x="1755" y="6573"/>
                  <a:pt x="2045" y="6742"/>
                  <a:pt x="2357" y="6742"/>
                </a:cubicBezTo>
                <a:cubicBezTo>
                  <a:pt x="2442" y="6742"/>
                  <a:pt x="2529" y="6730"/>
                  <a:pt x="2615" y="6704"/>
                </a:cubicBezTo>
                <a:cubicBezTo>
                  <a:pt x="3033" y="6564"/>
                  <a:pt x="3242" y="6059"/>
                  <a:pt x="3469" y="5727"/>
                </a:cubicBezTo>
                <a:cubicBezTo>
                  <a:pt x="3765" y="5222"/>
                  <a:pt x="4079" y="4734"/>
                  <a:pt x="4375" y="4228"/>
                </a:cubicBezTo>
                <a:cubicBezTo>
                  <a:pt x="4672" y="3723"/>
                  <a:pt x="4968" y="3235"/>
                  <a:pt x="5247" y="2747"/>
                </a:cubicBezTo>
                <a:cubicBezTo>
                  <a:pt x="5543" y="2311"/>
                  <a:pt x="5805" y="1840"/>
                  <a:pt x="6014" y="1352"/>
                </a:cubicBezTo>
                <a:cubicBezTo>
                  <a:pt x="6171" y="969"/>
                  <a:pt x="6084" y="516"/>
                  <a:pt x="5770" y="237"/>
                </a:cubicBezTo>
                <a:cubicBezTo>
                  <a:pt x="5584" y="80"/>
                  <a:pt x="5360" y="1"/>
                  <a:pt x="51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32"/>
          <p:cNvSpPr txBox="1">
            <a:spLocks noGrp="1"/>
          </p:cNvSpPr>
          <p:nvPr>
            <p:ph type="subTitle" idx="1"/>
          </p:nvPr>
        </p:nvSpPr>
        <p:spPr>
          <a:xfrm>
            <a:off x="404036" y="1964093"/>
            <a:ext cx="4118345" cy="13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hau Philomene One"/>
                <a:ea typeface="Chau Philomene One"/>
                <a:cs typeface="Chau Philomene One"/>
                <a:sym typeface="Chau Philomene One"/>
              </a:rPr>
              <a:t>O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hau Philomene One"/>
                <a:ea typeface="Chau Philomene One"/>
                <a:cs typeface="Chau Philomene One"/>
                <a:sym typeface="Chau Philomene One"/>
              </a:rPr>
              <a:t>reagente limitante </a:t>
            </a:r>
          </a:p>
          <a:p>
            <a:pPr marL="4572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hau Philomene One"/>
                <a:ea typeface="Chau Philomene One"/>
                <a:cs typeface="Chau Philomene One"/>
                <a:sym typeface="Chau Philomene One"/>
              </a:rPr>
              <a:t>limita a reação, pois depois que ele é totalmente consumido, a reação cessa, não importando a quantidade em excesso que ainda tenha do outro reagente.</a:t>
            </a:r>
          </a:p>
          <a:p>
            <a:pPr marL="4572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4572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hau Philomene One"/>
                <a:ea typeface="Chau Philomene One"/>
                <a:cs typeface="Chau Philomene One"/>
                <a:sym typeface="Chau Philomene One"/>
              </a:rPr>
              <a:t>O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hau Philomene One"/>
                <a:ea typeface="Chau Philomene One"/>
                <a:cs typeface="Chau Philomene One"/>
                <a:sym typeface="Chau Philomene One"/>
              </a:rPr>
              <a:t>reagente em excesso</a:t>
            </a:r>
          </a:p>
          <a:p>
            <a:pPr marL="4572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hau Philomene One"/>
                <a:ea typeface="Chau Philomene One"/>
                <a:cs typeface="Chau Philomene One"/>
                <a:sym typeface="Chau Philomene One"/>
              </a:rPr>
              <a:t>não é consumido totalmente na reação.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EDCC7C28-4C7A-45DF-872A-0D5F591F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81233"/>
            <a:ext cx="8520600" cy="572700"/>
          </a:xfrm>
        </p:spPr>
        <p:txBody>
          <a:bodyPr/>
          <a:lstStyle/>
          <a:p>
            <a:r>
              <a:rPr lang="pt-BR" dirty="0"/>
              <a:t>REAGENTE EM EXCESSO E REAGENTE LIMITANTE</a:t>
            </a:r>
          </a:p>
        </p:txBody>
      </p:sp>
    </p:spTree>
    <p:extLst>
      <p:ext uri="{BB962C8B-B14F-4D97-AF65-F5344CB8AC3E}">
        <p14:creationId xmlns:p14="http://schemas.microsoft.com/office/powerpoint/2010/main" val="366180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65" y="952489"/>
            <a:ext cx="4320700" cy="334285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/>
          <p:nvPr/>
        </p:nvSpPr>
        <p:spPr>
          <a:xfrm rot="20151267">
            <a:off x="696686" y="2002971"/>
            <a:ext cx="1676400" cy="14151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Ou seja...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pt-BR" dirty="0"/>
              <a:t>ANALOGIA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702676" y="2262331"/>
            <a:ext cx="5759669" cy="226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pa Sans"/>
                <a:ea typeface="Ropa Sans"/>
                <a:cs typeface="Ropa Sans"/>
                <a:sym typeface="Ropa Sans"/>
              </a:rPr>
              <a:t>Digamos que temos 8 parafusos e 6 porcas.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pa Sans"/>
                <a:ea typeface="Ropa Sans"/>
                <a:cs typeface="Ropa Sans"/>
                <a:sym typeface="Ropa Sans"/>
              </a:rPr>
              <a:t>Nesse caso, as porcas atuam como os reagentes limitantes e os parafusos como os reagentes em excesso, porque iremos parar de montar os conjuntos quando as porcas acabarem e irão sobrar ainda dois parafusos.</a:t>
            </a:r>
          </a:p>
        </p:txBody>
      </p:sp>
      <p:pic>
        <p:nvPicPr>
          <p:cNvPr id="11" name="Picture 4" descr="http://thumbs.dreamstime.com/x/parafusos-e-porcas-660399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1"/>
          <a:stretch/>
        </p:blipFill>
        <p:spPr bwMode="auto">
          <a:xfrm>
            <a:off x="3622833" y="893380"/>
            <a:ext cx="1884587" cy="128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pt-BR" dirty="0"/>
              <a:t>COMO DESCOBRIR SE UM DOS REAGENTES ESTÁ EM EXCESSO</a:t>
            </a:r>
          </a:p>
        </p:txBody>
      </p:sp>
      <p:pic>
        <p:nvPicPr>
          <p:cNvPr id="10" name="Picture 4" descr="Passos necessários para encontrar o reagente limita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r="68297" b="28100"/>
          <a:stretch>
            <a:fillRect/>
          </a:stretch>
        </p:blipFill>
        <p:spPr bwMode="auto">
          <a:xfrm>
            <a:off x="1106525" y="2604265"/>
            <a:ext cx="1600559" cy="15140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assos necessários para encontrar o reagente limita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8" r="34817" b="13115"/>
          <a:stretch>
            <a:fillRect/>
          </a:stretch>
        </p:blipFill>
        <p:spPr bwMode="auto">
          <a:xfrm>
            <a:off x="3912784" y="2583243"/>
            <a:ext cx="1383209" cy="157075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assos necessários para encontrar o reagente limita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3" r="1580" b="20857"/>
          <a:stretch>
            <a:fillRect/>
          </a:stretch>
        </p:blipFill>
        <p:spPr bwMode="auto">
          <a:xfrm>
            <a:off x="6652242" y="2572734"/>
            <a:ext cx="1535319" cy="15812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idx="1"/>
          </p:nvPr>
        </p:nvSpPr>
        <p:spPr>
          <a:xfrm>
            <a:off x="718458" y="1152475"/>
            <a:ext cx="6172199" cy="3416400"/>
          </a:xfrm>
        </p:spPr>
        <p:txBody>
          <a:bodyPr/>
          <a:lstStyle/>
          <a:p>
            <a:pPr>
              <a:buNone/>
            </a:pPr>
            <a:r>
              <a:rPr lang="pt-BR" sz="1600" b="1" dirty="0"/>
              <a:t>Considere a seguinte reação corretamente balanceada:</a:t>
            </a:r>
          </a:p>
          <a:p>
            <a:pPr>
              <a:buNone/>
            </a:pPr>
            <a:endParaRPr lang="pt-BR" sz="1600" dirty="0"/>
          </a:p>
          <a:p>
            <a:pPr algn="ctr">
              <a:buNone/>
            </a:pPr>
            <a:r>
              <a:rPr lang="pt-BR" sz="1600" b="1" dirty="0"/>
              <a:t>6 Na</a:t>
            </a:r>
            <a:r>
              <a:rPr lang="pt-BR" sz="1600" b="1" baseline="-25000" dirty="0"/>
              <a:t>(l)</a:t>
            </a:r>
            <a:r>
              <a:rPr lang="pt-BR" sz="1600" b="1" dirty="0"/>
              <a:t> + Al</a:t>
            </a:r>
            <a:r>
              <a:rPr lang="pt-BR" sz="1600" b="1" baseline="-25000" dirty="0"/>
              <a:t>2</a:t>
            </a:r>
            <a:r>
              <a:rPr lang="pt-BR" sz="1600" b="1" dirty="0"/>
              <a:t>O</a:t>
            </a:r>
            <a:r>
              <a:rPr lang="pt-BR" sz="1600" b="1" baseline="-25000" dirty="0"/>
              <a:t>3(s)</a:t>
            </a:r>
            <a:r>
              <a:rPr lang="pt-BR" sz="1600" b="1" dirty="0"/>
              <a:t> → 2 Al</a:t>
            </a:r>
            <a:r>
              <a:rPr lang="pt-BR" sz="1600" b="1" baseline="-25000" dirty="0"/>
              <a:t>(l)</a:t>
            </a:r>
            <a:r>
              <a:rPr lang="pt-BR" sz="1600" b="1" dirty="0"/>
              <a:t> + 3 Na</a:t>
            </a:r>
            <a:r>
              <a:rPr lang="pt-BR" sz="1600" b="1" baseline="-25000" dirty="0"/>
              <a:t>2</a:t>
            </a:r>
            <a:r>
              <a:rPr lang="pt-BR" sz="1600" b="1" dirty="0"/>
              <a:t>O</a:t>
            </a:r>
            <a:r>
              <a:rPr lang="pt-BR" sz="1600" b="1" baseline="-25000" dirty="0"/>
              <a:t>(s)</a:t>
            </a:r>
          </a:p>
          <a:p>
            <a:pPr>
              <a:buNone/>
            </a:pPr>
            <a:endParaRPr lang="pt-BR" sz="1600" dirty="0"/>
          </a:p>
          <a:p>
            <a:pPr>
              <a:buNone/>
            </a:pPr>
            <a:r>
              <a:rPr lang="pt-BR" sz="1600" b="1" dirty="0"/>
              <a:t>a) Determine o reagente limitante e o reagente em excesso dessa reação quando 5,52g de sódio reage com 5,10 g de Al</a:t>
            </a:r>
            <a:r>
              <a:rPr lang="pt-BR" sz="1600" b="1" baseline="-25000" dirty="0"/>
              <a:t>2</a:t>
            </a:r>
            <a:r>
              <a:rPr lang="pt-BR" sz="1600" b="1" dirty="0"/>
              <a:t>O</a:t>
            </a:r>
            <a:r>
              <a:rPr lang="pt-BR" sz="1600" b="1" baseline="-25000" dirty="0"/>
              <a:t>3</a:t>
            </a:r>
            <a:r>
              <a:rPr lang="pt-BR" sz="1600" b="1" dirty="0"/>
              <a:t>.</a:t>
            </a:r>
          </a:p>
          <a:p>
            <a:pPr>
              <a:buNone/>
            </a:pPr>
            <a:endParaRPr lang="pt-BR" sz="1600" dirty="0"/>
          </a:p>
          <a:p>
            <a:pPr>
              <a:buNone/>
            </a:pPr>
            <a:r>
              <a:rPr lang="pt-BR" sz="1600" b="1" dirty="0"/>
              <a:t>b) Qual é a massa de alumínio produzida?</a:t>
            </a:r>
          </a:p>
          <a:p>
            <a:pPr>
              <a:buNone/>
            </a:pPr>
            <a:endParaRPr lang="pt-BR" sz="1600" dirty="0"/>
          </a:p>
          <a:p>
            <a:pPr>
              <a:buNone/>
            </a:pPr>
            <a:r>
              <a:rPr lang="pt-BR" sz="1600" b="1" dirty="0"/>
              <a:t>c) Qual é a massa do reagente em excesso que permanecerá sem reagir no final do processo?</a:t>
            </a:r>
            <a:endParaRPr lang="pt-BR" sz="1600" dirty="0"/>
          </a:p>
          <a:p>
            <a:pPr>
              <a:buNone/>
            </a:pPr>
            <a:endParaRPr lang="pt-BR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3060" y="669015"/>
            <a:ext cx="3856800" cy="3416400"/>
          </a:xfrm>
        </p:spPr>
        <p:txBody>
          <a:bodyPr/>
          <a:lstStyle/>
          <a:p>
            <a:pPr>
              <a:buNone/>
            </a:pPr>
            <a:r>
              <a:rPr lang="pt-BR" dirty="0"/>
              <a:t>a) CÁLCULO DO NÚMERO DE MOL:</a:t>
            </a:r>
          </a:p>
          <a:p>
            <a:pPr>
              <a:buNone/>
            </a:pPr>
            <a:r>
              <a:rPr lang="pt-BR" dirty="0" err="1"/>
              <a:t>n</a:t>
            </a:r>
            <a:r>
              <a:rPr lang="pt-BR" baseline="-25000" dirty="0" err="1"/>
              <a:t>Na</a:t>
            </a:r>
            <a:r>
              <a:rPr lang="pt-BR" dirty="0"/>
              <a:t> = 5,52g / 23 g/mol → </a:t>
            </a:r>
            <a:r>
              <a:rPr lang="pt-BR" b="1" dirty="0" err="1"/>
              <a:t>n</a:t>
            </a:r>
            <a:r>
              <a:rPr lang="pt-BR" b="1" baseline="-25000" dirty="0" err="1"/>
              <a:t>Na</a:t>
            </a:r>
            <a:r>
              <a:rPr lang="pt-BR" b="1" dirty="0"/>
              <a:t> = 0,24 mol</a:t>
            </a:r>
            <a:endParaRPr lang="pt-BR" dirty="0"/>
          </a:p>
          <a:p>
            <a:pPr>
              <a:buNone/>
            </a:pPr>
            <a:r>
              <a:rPr lang="pt-BR" dirty="0"/>
              <a:t>n</a:t>
            </a:r>
            <a:r>
              <a:rPr lang="pt-BR" baseline="-25000" dirty="0"/>
              <a:t>Al2O3</a:t>
            </a:r>
            <a:r>
              <a:rPr lang="pt-BR" dirty="0"/>
              <a:t>= 5,10g / 102 g/mol → </a:t>
            </a:r>
            <a:r>
              <a:rPr lang="pt-BR" b="1" dirty="0"/>
              <a:t>n</a:t>
            </a:r>
            <a:r>
              <a:rPr lang="pt-BR" b="1" baseline="-25000" dirty="0"/>
              <a:t>Al2O3</a:t>
            </a:r>
            <a:r>
              <a:rPr lang="pt-BR" b="1" dirty="0"/>
              <a:t> = 0,05 mol</a:t>
            </a:r>
          </a:p>
          <a:p>
            <a:pPr>
              <a:buNone/>
            </a:pPr>
            <a:endParaRPr lang="pt-BR" b="1" dirty="0"/>
          </a:p>
          <a:p>
            <a:pPr>
              <a:buNone/>
            </a:pPr>
            <a:r>
              <a:rPr lang="pt-BR" dirty="0"/>
              <a:t>   6 Na</a:t>
            </a:r>
            <a:r>
              <a:rPr lang="pt-BR" baseline="-25000" dirty="0"/>
              <a:t>(l)</a:t>
            </a:r>
            <a:r>
              <a:rPr lang="pt-BR" dirty="0"/>
              <a:t> + Al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3(s)</a:t>
            </a:r>
            <a:r>
              <a:rPr lang="pt-BR" dirty="0"/>
              <a:t> → 2 Al</a:t>
            </a:r>
            <a:r>
              <a:rPr lang="pt-BR" baseline="-25000" dirty="0"/>
              <a:t>(l)</a:t>
            </a:r>
            <a:r>
              <a:rPr lang="pt-BR" dirty="0"/>
              <a:t> + 3 Na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(s)</a:t>
            </a:r>
            <a:endParaRPr lang="pt-BR" dirty="0"/>
          </a:p>
          <a:p>
            <a:pPr>
              <a:buNone/>
            </a:pPr>
            <a:r>
              <a:rPr lang="pt-BR" dirty="0"/>
              <a:t>6 mol -----  1 mol</a:t>
            </a:r>
          </a:p>
          <a:p>
            <a:pPr>
              <a:buNone/>
            </a:pPr>
            <a:r>
              <a:rPr lang="pt-BR" dirty="0"/>
              <a:t>0,24 mol---- x</a:t>
            </a:r>
          </a:p>
          <a:p>
            <a:pPr>
              <a:buNone/>
            </a:pPr>
            <a:r>
              <a:rPr lang="pt-BR" dirty="0"/>
              <a:t>                                         x = </a:t>
            </a:r>
            <a:r>
              <a:rPr lang="pt-BR" b="1" dirty="0"/>
              <a:t>0,04 mol</a:t>
            </a:r>
          </a:p>
          <a:p>
            <a:pPr>
              <a:buNone/>
            </a:pPr>
            <a:endParaRPr lang="pt-BR" b="1" dirty="0"/>
          </a:p>
          <a:p>
            <a:pPr>
              <a:buNone/>
            </a:pPr>
            <a:r>
              <a:rPr lang="pt-BR" dirty="0"/>
              <a:t>Assim, o </a:t>
            </a:r>
            <a:r>
              <a:rPr lang="pt-BR" b="1" dirty="0"/>
              <a:t>Al</a:t>
            </a:r>
            <a:r>
              <a:rPr lang="pt-BR" b="1" baseline="-25000" dirty="0"/>
              <a:t>2</a:t>
            </a:r>
            <a:r>
              <a:rPr lang="pt-BR" b="1" dirty="0"/>
              <a:t>O</a:t>
            </a:r>
            <a:r>
              <a:rPr lang="pt-BR" b="1" baseline="-25000" dirty="0"/>
              <a:t>3(s)­</a:t>
            </a:r>
            <a:r>
              <a:rPr lang="pt-BR" b="1" dirty="0"/>
              <a:t> é o reagente em excesso e o Na é o reagente limitante.</a:t>
            </a:r>
          </a:p>
          <a:p>
            <a:pPr>
              <a:buNone/>
            </a:pPr>
            <a:endParaRPr lang="pt-BR" b="1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159456" y="965999"/>
            <a:ext cx="3396343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Ropa Sans" charset="0"/>
              </a:rPr>
              <a:t>B) 6 Na</a:t>
            </a:r>
            <a:r>
              <a:rPr lang="pt-BR" baseline="-25000" dirty="0">
                <a:solidFill>
                  <a:srgbClr val="002060"/>
                </a:solidFill>
                <a:latin typeface="Ropa Sans" charset="0"/>
              </a:rPr>
              <a:t>(l)</a:t>
            </a:r>
            <a:r>
              <a:rPr lang="pt-BR" dirty="0">
                <a:solidFill>
                  <a:srgbClr val="002060"/>
                </a:solidFill>
                <a:latin typeface="Ropa Sans" charset="0"/>
              </a:rPr>
              <a:t> + Al</a:t>
            </a:r>
            <a:r>
              <a:rPr lang="pt-BR" baseline="-25000" dirty="0">
                <a:solidFill>
                  <a:srgbClr val="002060"/>
                </a:solidFill>
                <a:latin typeface="Ropa Sans" charset="0"/>
              </a:rPr>
              <a:t>2</a:t>
            </a:r>
            <a:r>
              <a:rPr lang="pt-BR" dirty="0">
                <a:solidFill>
                  <a:srgbClr val="002060"/>
                </a:solidFill>
                <a:latin typeface="Ropa Sans" charset="0"/>
              </a:rPr>
              <a:t>O</a:t>
            </a:r>
            <a:r>
              <a:rPr lang="pt-BR" baseline="-25000" dirty="0">
                <a:solidFill>
                  <a:srgbClr val="002060"/>
                </a:solidFill>
                <a:latin typeface="Ropa Sans" charset="0"/>
              </a:rPr>
              <a:t>3(s)</a:t>
            </a:r>
            <a:r>
              <a:rPr lang="pt-BR" dirty="0">
                <a:solidFill>
                  <a:srgbClr val="002060"/>
                </a:solidFill>
                <a:latin typeface="Ropa Sans" charset="0"/>
              </a:rPr>
              <a:t> → 2 Al</a:t>
            </a:r>
            <a:r>
              <a:rPr lang="pt-BR" baseline="-25000" dirty="0">
                <a:solidFill>
                  <a:srgbClr val="002060"/>
                </a:solidFill>
                <a:latin typeface="Ropa Sans" charset="0"/>
              </a:rPr>
              <a:t>(l)</a:t>
            </a:r>
            <a:r>
              <a:rPr lang="pt-BR" dirty="0">
                <a:solidFill>
                  <a:srgbClr val="002060"/>
                </a:solidFill>
                <a:latin typeface="Ropa Sans" charset="0"/>
              </a:rPr>
              <a:t> + 3 Na</a:t>
            </a:r>
            <a:r>
              <a:rPr lang="pt-BR" baseline="-25000" dirty="0">
                <a:solidFill>
                  <a:srgbClr val="002060"/>
                </a:solidFill>
                <a:latin typeface="Ropa Sans" charset="0"/>
              </a:rPr>
              <a:t>2</a:t>
            </a:r>
            <a:r>
              <a:rPr lang="pt-BR" dirty="0">
                <a:solidFill>
                  <a:srgbClr val="002060"/>
                </a:solidFill>
                <a:latin typeface="Ropa Sans" charset="0"/>
              </a:rPr>
              <a:t>O</a:t>
            </a:r>
            <a:r>
              <a:rPr lang="pt-BR" baseline="-25000" dirty="0">
                <a:solidFill>
                  <a:srgbClr val="002060"/>
                </a:solidFill>
                <a:latin typeface="Ropa Sans" charset="0"/>
              </a:rPr>
              <a:t>(s)</a:t>
            </a:r>
          </a:p>
          <a:p>
            <a:endParaRPr lang="pt-BR" baseline="-25000" dirty="0">
              <a:solidFill>
                <a:srgbClr val="002060"/>
              </a:solidFill>
              <a:latin typeface="Ropa Sans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Ropa Sans" charset="0"/>
              </a:rPr>
              <a:t>6 mol de Na ---- 2 mol de Al</a:t>
            </a:r>
          </a:p>
          <a:p>
            <a:r>
              <a:rPr lang="pt-BR" dirty="0">
                <a:solidFill>
                  <a:srgbClr val="002060"/>
                </a:solidFill>
                <a:latin typeface="Ropa Sans" charset="0"/>
              </a:rPr>
              <a:t>6 mol . 23 g/mol de Na ----- 2 mol . 27 g/mol de Al</a:t>
            </a:r>
          </a:p>
          <a:p>
            <a:endParaRPr lang="pt-BR" dirty="0">
              <a:solidFill>
                <a:srgbClr val="002060"/>
              </a:solidFill>
              <a:latin typeface="Ropa Sans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Ropa Sans" charset="0"/>
              </a:rPr>
              <a:t>138 g de Na ---- 54 g de Al</a:t>
            </a:r>
            <a:br>
              <a:rPr lang="pt-BR" dirty="0">
                <a:solidFill>
                  <a:srgbClr val="002060"/>
                </a:solidFill>
                <a:latin typeface="Ropa Sans" charset="0"/>
              </a:rPr>
            </a:br>
            <a:r>
              <a:rPr lang="pt-BR" dirty="0">
                <a:solidFill>
                  <a:srgbClr val="002060"/>
                </a:solidFill>
                <a:latin typeface="Ropa Sans" charset="0"/>
              </a:rPr>
              <a:t>5,52 g de Na ---- y</a:t>
            </a:r>
          </a:p>
          <a:p>
            <a:br>
              <a:rPr lang="pt-BR" dirty="0">
                <a:solidFill>
                  <a:srgbClr val="002060"/>
                </a:solidFill>
                <a:latin typeface="Ropa Sans" charset="0"/>
              </a:rPr>
            </a:br>
            <a:r>
              <a:rPr lang="pt-BR" dirty="0">
                <a:solidFill>
                  <a:srgbClr val="002060"/>
                </a:solidFill>
                <a:latin typeface="Ropa Sans" charset="0"/>
              </a:rPr>
              <a:t>y = </a:t>
            </a:r>
            <a:r>
              <a:rPr lang="pt-BR" u="sng" dirty="0">
                <a:solidFill>
                  <a:srgbClr val="002060"/>
                </a:solidFill>
                <a:latin typeface="Ropa Sans" charset="0"/>
              </a:rPr>
              <a:t>54 . 5,52</a:t>
            </a:r>
            <a:br>
              <a:rPr lang="pt-BR" dirty="0">
                <a:solidFill>
                  <a:srgbClr val="002060"/>
                </a:solidFill>
                <a:latin typeface="Ropa Sans" charset="0"/>
              </a:rPr>
            </a:br>
            <a:r>
              <a:rPr lang="pt-BR" dirty="0">
                <a:solidFill>
                  <a:srgbClr val="002060"/>
                </a:solidFill>
                <a:latin typeface="Ropa Sans" charset="0"/>
              </a:rPr>
              <a:t>           138</a:t>
            </a:r>
          </a:p>
          <a:p>
            <a:br>
              <a:rPr lang="pt-BR" dirty="0">
                <a:solidFill>
                  <a:srgbClr val="002060"/>
                </a:solidFill>
                <a:latin typeface="Ropa Sans" charset="0"/>
              </a:rPr>
            </a:br>
            <a:r>
              <a:rPr lang="pt-BR" dirty="0">
                <a:solidFill>
                  <a:srgbClr val="002060"/>
                </a:solidFill>
                <a:latin typeface="Ropa Sans" charset="0"/>
              </a:rPr>
              <a:t>y = </a:t>
            </a:r>
            <a:r>
              <a:rPr lang="pt-BR" b="1" dirty="0">
                <a:solidFill>
                  <a:srgbClr val="002060"/>
                </a:solidFill>
                <a:latin typeface="Ropa Sans" charset="0"/>
              </a:rPr>
              <a:t>2,16 g de Al serão produzidos.</a:t>
            </a:r>
            <a:endParaRPr lang="pt-BR" dirty="0">
              <a:solidFill>
                <a:srgbClr val="002060"/>
              </a:solidFill>
              <a:latin typeface="Ropa Sans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49821" y="3699650"/>
            <a:ext cx="4622381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Ropa Sans" charset="0"/>
              </a:rPr>
              <a:t>C) permanecem sem reagir 0,01 mol DE Al</a:t>
            </a:r>
            <a:r>
              <a:rPr lang="pt-BR" baseline="-25000" dirty="0">
                <a:solidFill>
                  <a:srgbClr val="002060"/>
                </a:solidFill>
                <a:latin typeface="Ropa Sans" charset="0"/>
              </a:rPr>
              <a:t>2</a:t>
            </a:r>
            <a:r>
              <a:rPr lang="pt-BR" dirty="0">
                <a:solidFill>
                  <a:srgbClr val="002060"/>
                </a:solidFill>
                <a:latin typeface="Ropa Sans" charset="0"/>
              </a:rPr>
              <a:t>O</a:t>
            </a:r>
            <a:r>
              <a:rPr lang="pt-BR" baseline="-25000" dirty="0">
                <a:solidFill>
                  <a:srgbClr val="002060"/>
                </a:solidFill>
                <a:latin typeface="Ropa Sans" charset="0"/>
              </a:rPr>
              <a:t>3</a:t>
            </a:r>
          </a:p>
          <a:p>
            <a:endParaRPr lang="pt-BR" baseline="-25000" dirty="0">
              <a:solidFill>
                <a:srgbClr val="002060"/>
              </a:solidFill>
              <a:latin typeface="Ropa Sans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Ropa Sans" charset="0"/>
              </a:rPr>
              <a:t>      1 mol = 102g</a:t>
            </a:r>
          </a:p>
          <a:p>
            <a:r>
              <a:rPr lang="pt-BR" dirty="0">
                <a:solidFill>
                  <a:srgbClr val="002060"/>
                </a:solidFill>
                <a:latin typeface="Ropa Sans" charset="0"/>
              </a:rPr>
              <a:t>0,01mol = x</a:t>
            </a:r>
          </a:p>
          <a:p>
            <a:endParaRPr lang="pt-BR" dirty="0">
              <a:solidFill>
                <a:srgbClr val="002060"/>
              </a:solidFill>
              <a:latin typeface="Ropa Sans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Ropa Sans" charset="0"/>
              </a:rPr>
              <a:t>X = 1,02g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49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QUIZ</a:t>
            </a:r>
            <a:endParaRPr dirty="0"/>
          </a:p>
        </p:txBody>
      </p:sp>
      <p:sp>
        <p:nvSpPr>
          <p:cNvPr id="2267" name="Google Shape;2267;p49"/>
          <p:cNvSpPr txBox="1">
            <a:spLocks noGrp="1"/>
          </p:cNvSpPr>
          <p:nvPr>
            <p:ph type="subTitle" idx="1"/>
          </p:nvPr>
        </p:nvSpPr>
        <p:spPr>
          <a:xfrm>
            <a:off x="5941382" y="1519425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TESTE OS SEUS CONHECIMENTOS</a:t>
            </a: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2268" name="Google Shape;2268;p49"/>
          <p:cNvSpPr txBox="1">
            <a:spLocks noGrp="1"/>
          </p:cNvSpPr>
          <p:nvPr>
            <p:ph type="title" idx="5"/>
          </p:nvPr>
        </p:nvSpPr>
        <p:spPr>
          <a:xfrm>
            <a:off x="5371075" y="3342175"/>
            <a:ext cx="5703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269" name="Google Shape;2269;p49"/>
          <p:cNvSpPr txBox="1">
            <a:spLocks noGrp="1"/>
          </p:cNvSpPr>
          <p:nvPr>
            <p:ph type="subTitle" idx="2"/>
          </p:nvPr>
        </p:nvSpPr>
        <p:spPr>
          <a:xfrm>
            <a:off x="5941382" y="2430794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ABRA O FORMULÁRIO</a:t>
            </a:r>
            <a:endParaRPr dirty="0"/>
          </a:p>
        </p:txBody>
      </p:sp>
      <p:sp>
        <p:nvSpPr>
          <p:cNvPr id="2270" name="Google Shape;2270;p49"/>
          <p:cNvSpPr txBox="1">
            <a:spLocks noGrp="1"/>
          </p:cNvSpPr>
          <p:nvPr>
            <p:ph type="subTitle" idx="3"/>
          </p:nvPr>
        </p:nvSpPr>
        <p:spPr>
          <a:xfrm>
            <a:off x="5941382" y="3342175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RESOLVA E SUBMETA AS SUAS RESPOSTAS</a:t>
            </a:r>
            <a:endParaRPr dirty="0"/>
          </a:p>
        </p:txBody>
      </p:sp>
      <p:grpSp>
        <p:nvGrpSpPr>
          <p:cNvPr id="2" name="Google Shape;2271;p49"/>
          <p:cNvGrpSpPr/>
          <p:nvPr/>
        </p:nvGrpSpPr>
        <p:grpSpPr>
          <a:xfrm>
            <a:off x="1491425" y="1493961"/>
            <a:ext cx="3675069" cy="3150978"/>
            <a:chOff x="1193350" y="865350"/>
            <a:chExt cx="5226950" cy="4481550"/>
          </a:xfrm>
        </p:grpSpPr>
        <p:sp>
          <p:nvSpPr>
            <p:cNvPr id="2272" name="Google Shape;2272;p49"/>
            <p:cNvSpPr/>
            <p:nvPr/>
          </p:nvSpPr>
          <p:spPr>
            <a:xfrm>
              <a:off x="2910500" y="4237850"/>
              <a:ext cx="1792625" cy="1016325"/>
            </a:xfrm>
            <a:custGeom>
              <a:avLst/>
              <a:gdLst/>
              <a:ahLst/>
              <a:cxnLst/>
              <a:rect l="l" t="t" r="r" b="b"/>
              <a:pathLst>
                <a:path w="71705" h="40653" extrusionOk="0">
                  <a:moveTo>
                    <a:pt x="8945" y="1"/>
                  </a:moveTo>
                  <a:lnTo>
                    <a:pt x="1" y="40652"/>
                  </a:lnTo>
                  <a:lnTo>
                    <a:pt x="71705" y="40652"/>
                  </a:lnTo>
                  <a:lnTo>
                    <a:pt x="627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2685975" y="5138700"/>
              <a:ext cx="2240775" cy="208200"/>
            </a:xfrm>
            <a:custGeom>
              <a:avLst/>
              <a:gdLst/>
              <a:ahLst/>
              <a:cxnLst/>
              <a:rect l="l" t="t" r="r" b="b"/>
              <a:pathLst>
                <a:path w="89631" h="8328" extrusionOk="0">
                  <a:moveTo>
                    <a:pt x="0" y="1"/>
                  </a:moveTo>
                  <a:lnTo>
                    <a:pt x="0" y="8327"/>
                  </a:lnTo>
                  <a:lnTo>
                    <a:pt x="89631" y="8327"/>
                  </a:lnTo>
                  <a:lnTo>
                    <a:pt x="89631" y="1"/>
                  </a:lnTo>
                  <a:close/>
                </a:path>
              </a:pathLst>
            </a:custGeom>
            <a:solidFill>
              <a:srgbClr val="D8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1193350" y="865350"/>
              <a:ext cx="5226950" cy="3372525"/>
            </a:xfrm>
            <a:custGeom>
              <a:avLst/>
              <a:gdLst/>
              <a:ahLst/>
              <a:cxnLst/>
              <a:rect l="l" t="t" r="r" b="b"/>
              <a:pathLst>
                <a:path w="209078" h="134901" extrusionOk="0">
                  <a:moveTo>
                    <a:pt x="199733" y="9236"/>
                  </a:moveTo>
                  <a:cubicBezTo>
                    <a:pt x="199733" y="9236"/>
                    <a:pt x="199842" y="9309"/>
                    <a:pt x="199842" y="9309"/>
                  </a:cubicBezTo>
                  <a:lnTo>
                    <a:pt x="199842" y="125665"/>
                  </a:lnTo>
                  <a:lnTo>
                    <a:pt x="9236" y="125665"/>
                  </a:lnTo>
                  <a:lnTo>
                    <a:pt x="9236" y="9309"/>
                  </a:lnTo>
                  <a:cubicBezTo>
                    <a:pt x="9236" y="9309"/>
                    <a:pt x="9309" y="9236"/>
                    <a:pt x="9309" y="9236"/>
                  </a:cubicBezTo>
                  <a:close/>
                  <a:moveTo>
                    <a:pt x="9309" y="0"/>
                  </a:moveTo>
                  <a:cubicBezTo>
                    <a:pt x="4363" y="0"/>
                    <a:pt x="0" y="4364"/>
                    <a:pt x="0" y="9309"/>
                  </a:cubicBezTo>
                  <a:lnTo>
                    <a:pt x="0" y="67450"/>
                  </a:lnTo>
                  <a:lnTo>
                    <a:pt x="0" y="125628"/>
                  </a:lnTo>
                  <a:cubicBezTo>
                    <a:pt x="0" y="130537"/>
                    <a:pt x="4363" y="134901"/>
                    <a:pt x="9309" y="134901"/>
                  </a:cubicBezTo>
                  <a:lnTo>
                    <a:pt x="199733" y="134901"/>
                  </a:lnTo>
                  <a:cubicBezTo>
                    <a:pt x="204678" y="134901"/>
                    <a:pt x="209077" y="130537"/>
                    <a:pt x="209077" y="125628"/>
                  </a:cubicBezTo>
                  <a:lnTo>
                    <a:pt x="209077" y="67450"/>
                  </a:lnTo>
                  <a:lnTo>
                    <a:pt x="209077" y="9309"/>
                  </a:lnTo>
                  <a:cubicBezTo>
                    <a:pt x="209077" y="4364"/>
                    <a:pt x="204678" y="0"/>
                    <a:pt x="199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9"/>
            <p:cNvSpPr/>
            <p:nvPr/>
          </p:nvSpPr>
          <p:spPr>
            <a:xfrm>
              <a:off x="1424225" y="1096250"/>
              <a:ext cx="4765175" cy="2910725"/>
            </a:xfrm>
            <a:custGeom>
              <a:avLst/>
              <a:gdLst/>
              <a:ahLst/>
              <a:cxnLst/>
              <a:rect l="l" t="t" r="r" b="b"/>
              <a:pathLst>
                <a:path w="190607" h="116429" extrusionOk="0">
                  <a:moveTo>
                    <a:pt x="74" y="0"/>
                  </a:moveTo>
                  <a:cubicBezTo>
                    <a:pt x="74" y="0"/>
                    <a:pt x="1" y="73"/>
                    <a:pt x="1" y="73"/>
                  </a:cubicBezTo>
                  <a:lnTo>
                    <a:pt x="1" y="116429"/>
                  </a:lnTo>
                  <a:lnTo>
                    <a:pt x="190607" y="116429"/>
                  </a:lnTo>
                  <a:lnTo>
                    <a:pt x="190607" y="73"/>
                  </a:lnTo>
                  <a:cubicBezTo>
                    <a:pt x="190607" y="73"/>
                    <a:pt x="190498" y="0"/>
                    <a:pt x="190498" y="0"/>
                  </a:cubicBezTo>
                  <a:close/>
                </a:path>
              </a:pathLst>
            </a:custGeom>
            <a:solidFill>
              <a:srgbClr val="9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2685975" y="5138700"/>
              <a:ext cx="2240775" cy="208200"/>
            </a:xfrm>
            <a:custGeom>
              <a:avLst/>
              <a:gdLst/>
              <a:ahLst/>
              <a:cxnLst/>
              <a:rect l="l" t="t" r="r" b="b"/>
              <a:pathLst>
                <a:path w="89631" h="8328" extrusionOk="0">
                  <a:moveTo>
                    <a:pt x="0" y="1"/>
                  </a:moveTo>
                  <a:lnTo>
                    <a:pt x="0" y="8327"/>
                  </a:lnTo>
                  <a:lnTo>
                    <a:pt x="89631" y="8327"/>
                  </a:lnTo>
                  <a:lnTo>
                    <a:pt x="896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0" name="Google Shape;2280;p49"/>
          <p:cNvSpPr txBox="1">
            <a:spLocks noGrp="1"/>
          </p:cNvSpPr>
          <p:nvPr>
            <p:ph type="title" idx="4"/>
          </p:nvPr>
        </p:nvSpPr>
        <p:spPr>
          <a:xfrm>
            <a:off x="5371075" y="1519425"/>
            <a:ext cx="5703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281" name="Google Shape;2281;p49"/>
          <p:cNvSpPr txBox="1">
            <a:spLocks noGrp="1"/>
          </p:cNvSpPr>
          <p:nvPr>
            <p:ph type="title" idx="6"/>
          </p:nvPr>
        </p:nvSpPr>
        <p:spPr>
          <a:xfrm>
            <a:off x="5371075" y="2430800"/>
            <a:ext cx="5703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8" name="Retângulo 17"/>
          <p:cNvSpPr/>
          <p:nvPr/>
        </p:nvSpPr>
        <p:spPr>
          <a:xfrm>
            <a:off x="2081048" y="1975947"/>
            <a:ext cx="2543504" cy="12507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https://forms.gle/tcbTWErLTJFPBCs38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9" name="Google Shape;1879;p34"/>
          <p:cNvPicPr preferRelativeResize="0"/>
          <p:nvPr/>
        </p:nvPicPr>
        <p:blipFill rotWithShape="1">
          <a:blip r:embed="rId3">
            <a:alphaModFix/>
          </a:blip>
          <a:srcRect b="20923"/>
          <a:stretch/>
        </p:blipFill>
        <p:spPr>
          <a:xfrm flipH="1">
            <a:off x="-5" y="0"/>
            <a:ext cx="5260680" cy="4159674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880" name="Google Shape;1880;p34"/>
          <p:cNvSpPr/>
          <p:nvPr/>
        </p:nvSpPr>
        <p:spPr>
          <a:xfrm rot="-9812357">
            <a:off x="3472565" y="287692"/>
            <a:ext cx="5161096" cy="4348237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34"/>
          <p:cNvSpPr txBox="1">
            <a:spLocks noGrp="1"/>
          </p:cNvSpPr>
          <p:nvPr>
            <p:ph type="title" idx="2"/>
          </p:nvPr>
        </p:nvSpPr>
        <p:spPr>
          <a:xfrm>
            <a:off x="6560988" y="1132025"/>
            <a:ext cx="705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883" name="Google Shape;1883;p34"/>
          <p:cNvSpPr txBox="1">
            <a:spLocks noGrp="1"/>
          </p:cNvSpPr>
          <p:nvPr>
            <p:ph type="title"/>
          </p:nvPr>
        </p:nvSpPr>
        <p:spPr>
          <a:xfrm>
            <a:off x="3731172" y="2045211"/>
            <a:ext cx="3878318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GRAU DE PUREZA</a:t>
            </a:r>
            <a:endParaRPr dirty="0"/>
          </a:p>
        </p:txBody>
      </p:sp>
      <p:grpSp>
        <p:nvGrpSpPr>
          <p:cNvPr id="2" name="Google Shape;1884;p34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1885" name="Google Shape;1885;p34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908;p34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1909" name="Google Shape;1909;p34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917;p34"/>
          <p:cNvGrpSpPr/>
          <p:nvPr/>
        </p:nvGrpSpPr>
        <p:grpSpPr>
          <a:xfrm>
            <a:off x="4297307" y="4188168"/>
            <a:ext cx="888899" cy="693966"/>
            <a:chOff x="4327654" y="2682864"/>
            <a:chExt cx="335358" cy="261815"/>
          </a:xfrm>
        </p:grpSpPr>
        <p:sp>
          <p:nvSpPr>
            <p:cNvPr id="1918" name="Google Shape;1918;p34"/>
            <p:cNvSpPr/>
            <p:nvPr/>
          </p:nvSpPr>
          <p:spPr>
            <a:xfrm>
              <a:off x="4327654" y="2751658"/>
              <a:ext cx="148060" cy="193020"/>
            </a:xfrm>
            <a:custGeom>
              <a:avLst/>
              <a:gdLst/>
              <a:ahLst/>
              <a:cxnLst/>
              <a:rect l="l" t="t" r="r" b="b"/>
              <a:pathLst>
                <a:path w="4864" h="6341" extrusionOk="0">
                  <a:moveTo>
                    <a:pt x="2857" y="0"/>
                  </a:moveTo>
                  <a:cubicBezTo>
                    <a:pt x="2842" y="0"/>
                    <a:pt x="2824" y="5"/>
                    <a:pt x="2807" y="13"/>
                  </a:cubicBezTo>
                  <a:cubicBezTo>
                    <a:pt x="2755" y="31"/>
                    <a:pt x="2685" y="48"/>
                    <a:pt x="2633" y="66"/>
                  </a:cubicBezTo>
                  <a:lnTo>
                    <a:pt x="2232" y="188"/>
                  </a:lnTo>
                  <a:cubicBezTo>
                    <a:pt x="1953" y="292"/>
                    <a:pt x="1674" y="379"/>
                    <a:pt x="1395" y="449"/>
                  </a:cubicBezTo>
                  <a:cubicBezTo>
                    <a:pt x="1116" y="536"/>
                    <a:pt x="837" y="623"/>
                    <a:pt x="558" y="728"/>
                  </a:cubicBezTo>
                  <a:cubicBezTo>
                    <a:pt x="401" y="780"/>
                    <a:pt x="35" y="815"/>
                    <a:pt x="18" y="1042"/>
                  </a:cubicBezTo>
                  <a:cubicBezTo>
                    <a:pt x="0" y="1077"/>
                    <a:pt x="0" y="1111"/>
                    <a:pt x="18" y="1146"/>
                  </a:cubicBezTo>
                  <a:cubicBezTo>
                    <a:pt x="366" y="2018"/>
                    <a:pt x="645" y="2889"/>
                    <a:pt x="942" y="3778"/>
                  </a:cubicBezTo>
                  <a:cubicBezTo>
                    <a:pt x="1081" y="4214"/>
                    <a:pt x="1221" y="4632"/>
                    <a:pt x="1377" y="5051"/>
                  </a:cubicBezTo>
                  <a:cubicBezTo>
                    <a:pt x="1517" y="5469"/>
                    <a:pt x="1656" y="5957"/>
                    <a:pt x="1935" y="6288"/>
                  </a:cubicBezTo>
                  <a:cubicBezTo>
                    <a:pt x="1953" y="6323"/>
                    <a:pt x="2005" y="6341"/>
                    <a:pt x="2040" y="6341"/>
                  </a:cubicBezTo>
                  <a:lnTo>
                    <a:pt x="3469" y="5800"/>
                  </a:lnTo>
                  <a:cubicBezTo>
                    <a:pt x="3696" y="5713"/>
                    <a:pt x="3940" y="5609"/>
                    <a:pt x="4184" y="5521"/>
                  </a:cubicBezTo>
                  <a:cubicBezTo>
                    <a:pt x="4411" y="5452"/>
                    <a:pt x="4620" y="5365"/>
                    <a:pt x="4829" y="5243"/>
                  </a:cubicBezTo>
                  <a:cubicBezTo>
                    <a:pt x="4846" y="5243"/>
                    <a:pt x="4846" y="5225"/>
                    <a:pt x="4846" y="5208"/>
                  </a:cubicBezTo>
                  <a:cubicBezTo>
                    <a:pt x="4864" y="5190"/>
                    <a:pt x="4864" y="5155"/>
                    <a:pt x="4864" y="5138"/>
                  </a:cubicBezTo>
                  <a:cubicBezTo>
                    <a:pt x="4742" y="4702"/>
                    <a:pt x="4567" y="4284"/>
                    <a:pt x="4393" y="3866"/>
                  </a:cubicBezTo>
                  <a:cubicBezTo>
                    <a:pt x="4219" y="3447"/>
                    <a:pt x="4062" y="3029"/>
                    <a:pt x="3905" y="2610"/>
                  </a:cubicBezTo>
                  <a:cubicBezTo>
                    <a:pt x="3574" y="1774"/>
                    <a:pt x="3295" y="920"/>
                    <a:pt x="2964" y="100"/>
                  </a:cubicBezTo>
                  <a:lnTo>
                    <a:pt x="2964" y="83"/>
                  </a:lnTo>
                  <a:cubicBezTo>
                    <a:pt x="2981" y="66"/>
                    <a:pt x="2964" y="48"/>
                    <a:pt x="2946" y="31"/>
                  </a:cubicBezTo>
                  <a:cubicBezTo>
                    <a:pt x="2929" y="13"/>
                    <a:pt x="2911" y="13"/>
                    <a:pt x="2894" y="13"/>
                  </a:cubicBezTo>
                  <a:cubicBezTo>
                    <a:pt x="2885" y="5"/>
                    <a:pt x="2872" y="0"/>
                    <a:pt x="2857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>
              <a:off x="4414135" y="2682864"/>
              <a:ext cx="248877" cy="231040"/>
            </a:xfrm>
            <a:custGeom>
              <a:avLst/>
              <a:gdLst/>
              <a:ahLst/>
              <a:cxnLst/>
              <a:rect l="l" t="t" r="r" b="b"/>
              <a:pathLst>
                <a:path w="8176" h="7590" extrusionOk="0">
                  <a:moveTo>
                    <a:pt x="6290" y="1"/>
                  </a:moveTo>
                  <a:cubicBezTo>
                    <a:pt x="6278" y="1"/>
                    <a:pt x="6267" y="3"/>
                    <a:pt x="6259" y="7"/>
                  </a:cubicBezTo>
                  <a:cubicBezTo>
                    <a:pt x="5230" y="356"/>
                    <a:pt x="4219" y="757"/>
                    <a:pt x="3208" y="1105"/>
                  </a:cubicBezTo>
                  <a:cubicBezTo>
                    <a:pt x="2703" y="1280"/>
                    <a:pt x="2197" y="1454"/>
                    <a:pt x="1692" y="1611"/>
                  </a:cubicBezTo>
                  <a:cubicBezTo>
                    <a:pt x="1169" y="1785"/>
                    <a:pt x="646" y="1925"/>
                    <a:pt x="140" y="2116"/>
                  </a:cubicBezTo>
                  <a:cubicBezTo>
                    <a:pt x="123" y="2134"/>
                    <a:pt x="105" y="2134"/>
                    <a:pt x="105" y="2151"/>
                  </a:cubicBezTo>
                  <a:cubicBezTo>
                    <a:pt x="36" y="2169"/>
                    <a:pt x="1" y="2238"/>
                    <a:pt x="18" y="2291"/>
                  </a:cubicBezTo>
                  <a:cubicBezTo>
                    <a:pt x="192" y="2814"/>
                    <a:pt x="402" y="3337"/>
                    <a:pt x="593" y="3859"/>
                  </a:cubicBezTo>
                  <a:cubicBezTo>
                    <a:pt x="733" y="4226"/>
                    <a:pt x="890" y="4592"/>
                    <a:pt x="1012" y="4923"/>
                  </a:cubicBezTo>
                  <a:cubicBezTo>
                    <a:pt x="1134" y="5271"/>
                    <a:pt x="1256" y="5620"/>
                    <a:pt x="1378" y="5969"/>
                  </a:cubicBezTo>
                  <a:lnTo>
                    <a:pt x="1465" y="6213"/>
                  </a:lnTo>
                  <a:cubicBezTo>
                    <a:pt x="1535" y="6439"/>
                    <a:pt x="1604" y="6666"/>
                    <a:pt x="1674" y="6910"/>
                  </a:cubicBezTo>
                  <a:cubicBezTo>
                    <a:pt x="1709" y="7102"/>
                    <a:pt x="1779" y="7293"/>
                    <a:pt x="1883" y="7468"/>
                  </a:cubicBezTo>
                  <a:cubicBezTo>
                    <a:pt x="1848" y="7520"/>
                    <a:pt x="1901" y="7590"/>
                    <a:pt x="1953" y="7590"/>
                  </a:cubicBezTo>
                  <a:cubicBezTo>
                    <a:pt x="2197" y="7537"/>
                    <a:pt x="2441" y="7468"/>
                    <a:pt x="2668" y="7363"/>
                  </a:cubicBezTo>
                  <a:lnTo>
                    <a:pt x="3435" y="7084"/>
                  </a:lnTo>
                  <a:lnTo>
                    <a:pt x="5021" y="6526"/>
                  </a:lnTo>
                  <a:cubicBezTo>
                    <a:pt x="6049" y="6160"/>
                    <a:pt x="7113" y="5812"/>
                    <a:pt x="8124" y="5393"/>
                  </a:cubicBezTo>
                  <a:cubicBezTo>
                    <a:pt x="8159" y="5376"/>
                    <a:pt x="8176" y="5341"/>
                    <a:pt x="8159" y="5324"/>
                  </a:cubicBezTo>
                  <a:cubicBezTo>
                    <a:pt x="8176" y="5306"/>
                    <a:pt x="8176" y="5289"/>
                    <a:pt x="8176" y="5271"/>
                  </a:cubicBezTo>
                  <a:cubicBezTo>
                    <a:pt x="8106" y="4801"/>
                    <a:pt x="7984" y="4330"/>
                    <a:pt x="7845" y="3877"/>
                  </a:cubicBezTo>
                  <a:cubicBezTo>
                    <a:pt x="7723" y="3476"/>
                    <a:pt x="7583" y="3093"/>
                    <a:pt x="7461" y="2692"/>
                  </a:cubicBezTo>
                  <a:cubicBezTo>
                    <a:pt x="7339" y="2343"/>
                    <a:pt x="7200" y="1977"/>
                    <a:pt x="7078" y="1628"/>
                  </a:cubicBezTo>
                  <a:cubicBezTo>
                    <a:pt x="6886" y="1123"/>
                    <a:pt x="6677" y="635"/>
                    <a:pt x="6468" y="129"/>
                  </a:cubicBezTo>
                  <a:cubicBezTo>
                    <a:pt x="6450" y="94"/>
                    <a:pt x="6415" y="77"/>
                    <a:pt x="6381" y="59"/>
                  </a:cubicBezTo>
                  <a:cubicBezTo>
                    <a:pt x="6367" y="20"/>
                    <a:pt x="6325" y="1"/>
                    <a:pt x="6290" y="1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>
              <a:off x="4432186" y="2732420"/>
              <a:ext cx="220751" cy="132140"/>
            </a:xfrm>
            <a:custGeom>
              <a:avLst/>
              <a:gdLst/>
              <a:ahLst/>
              <a:cxnLst/>
              <a:rect l="l" t="t" r="r" b="b"/>
              <a:pathLst>
                <a:path w="7252" h="4341" extrusionOk="0">
                  <a:moveTo>
                    <a:pt x="6467" y="0"/>
                  </a:moveTo>
                  <a:cubicBezTo>
                    <a:pt x="4306" y="750"/>
                    <a:pt x="2162" y="1482"/>
                    <a:pt x="0" y="2231"/>
                  </a:cubicBezTo>
                  <a:cubicBezTo>
                    <a:pt x="140" y="2598"/>
                    <a:pt x="297" y="2964"/>
                    <a:pt x="419" y="3312"/>
                  </a:cubicBezTo>
                  <a:cubicBezTo>
                    <a:pt x="541" y="3643"/>
                    <a:pt x="663" y="3992"/>
                    <a:pt x="785" y="4341"/>
                  </a:cubicBezTo>
                  <a:lnTo>
                    <a:pt x="1046" y="4219"/>
                  </a:lnTo>
                  <a:cubicBezTo>
                    <a:pt x="3138" y="3661"/>
                    <a:pt x="5195" y="2929"/>
                    <a:pt x="7252" y="2249"/>
                  </a:cubicBezTo>
                  <a:cubicBezTo>
                    <a:pt x="7130" y="1848"/>
                    <a:pt x="6990" y="1447"/>
                    <a:pt x="6851" y="1064"/>
                  </a:cubicBezTo>
                  <a:cubicBezTo>
                    <a:pt x="6729" y="715"/>
                    <a:pt x="6607" y="349"/>
                    <a:pt x="6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>
              <a:off x="4374867" y="2862400"/>
              <a:ext cx="30" cy="1096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8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922;p34"/>
          <p:cNvGrpSpPr/>
          <p:nvPr/>
        </p:nvGrpSpPr>
        <p:grpSpPr>
          <a:xfrm rot="-1135058">
            <a:off x="3696493" y="431859"/>
            <a:ext cx="732062" cy="1088058"/>
            <a:chOff x="1383500" y="668428"/>
            <a:chExt cx="735940" cy="1093719"/>
          </a:xfrm>
        </p:grpSpPr>
        <p:sp>
          <p:nvSpPr>
            <p:cNvPr id="1923" name="Google Shape;1923;p34"/>
            <p:cNvSpPr/>
            <p:nvPr/>
          </p:nvSpPr>
          <p:spPr>
            <a:xfrm>
              <a:off x="1383500" y="690342"/>
              <a:ext cx="475037" cy="658170"/>
            </a:xfrm>
            <a:custGeom>
              <a:avLst/>
              <a:gdLst/>
              <a:ahLst/>
              <a:cxnLst/>
              <a:rect l="l" t="t" r="r" b="b"/>
              <a:pathLst>
                <a:path w="7110" h="9851" extrusionOk="0">
                  <a:moveTo>
                    <a:pt x="2487" y="1"/>
                  </a:moveTo>
                  <a:cubicBezTo>
                    <a:pt x="1182" y="1"/>
                    <a:pt x="1" y="1135"/>
                    <a:pt x="85" y="2481"/>
                  </a:cubicBezTo>
                  <a:cubicBezTo>
                    <a:pt x="134" y="3106"/>
                    <a:pt x="557" y="3778"/>
                    <a:pt x="1205" y="3778"/>
                  </a:cubicBezTo>
                  <a:cubicBezTo>
                    <a:pt x="1243" y="3778"/>
                    <a:pt x="1283" y="3775"/>
                    <a:pt x="1323" y="3770"/>
                  </a:cubicBezTo>
                  <a:cubicBezTo>
                    <a:pt x="1532" y="4781"/>
                    <a:pt x="1758" y="5792"/>
                    <a:pt x="1968" y="6803"/>
                  </a:cubicBezTo>
                  <a:cubicBezTo>
                    <a:pt x="2090" y="7309"/>
                    <a:pt x="2194" y="7832"/>
                    <a:pt x="2316" y="8337"/>
                  </a:cubicBezTo>
                  <a:cubicBezTo>
                    <a:pt x="2421" y="8825"/>
                    <a:pt x="2491" y="9383"/>
                    <a:pt x="2717" y="9819"/>
                  </a:cubicBezTo>
                  <a:cubicBezTo>
                    <a:pt x="2732" y="9841"/>
                    <a:pt x="2756" y="9851"/>
                    <a:pt x="2778" y="9851"/>
                  </a:cubicBezTo>
                  <a:cubicBezTo>
                    <a:pt x="2810" y="9851"/>
                    <a:pt x="2839" y="9832"/>
                    <a:pt x="2839" y="9802"/>
                  </a:cubicBezTo>
                  <a:cubicBezTo>
                    <a:pt x="2874" y="9331"/>
                    <a:pt x="2700" y="8808"/>
                    <a:pt x="2613" y="8355"/>
                  </a:cubicBezTo>
                  <a:cubicBezTo>
                    <a:pt x="2508" y="7832"/>
                    <a:pt x="2386" y="7326"/>
                    <a:pt x="2281" y="6803"/>
                  </a:cubicBezTo>
                  <a:cubicBezTo>
                    <a:pt x="2055" y="5758"/>
                    <a:pt x="1846" y="4712"/>
                    <a:pt x="1602" y="3666"/>
                  </a:cubicBezTo>
                  <a:cubicBezTo>
                    <a:pt x="1584" y="3631"/>
                    <a:pt x="1549" y="3596"/>
                    <a:pt x="1514" y="3579"/>
                  </a:cubicBezTo>
                  <a:cubicBezTo>
                    <a:pt x="1497" y="3544"/>
                    <a:pt x="1445" y="3526"/>
                    <a:pt x="1410" y="3526"/>
                  </a:cubicBezTo>
                  <a:cubicBezTo>
                    <a:pt x="1392" y="3527"/>
                    <a:pt x="1374" y="3528"/>
                    <a:pt x="1356" y="3528"/>
                  </a:cubicBezTo>
                  <a:cubicBezTo>
                    <a:pt x="795" y="3528"/>
                    <a:pt x="451" y="3004"/>
                    <a:pt x="434" y="2481"/>
                  </a:cubicBezTo>
                  <a:cubicBezTo>
                    <a:pt x="416" y="1975"/>
                    <a:pt x="591" y="1487"/>
                    <a:pt x="922" y="1103"/>
                  </a:cubicBezTo>
                  <a:cubicBezTo>
                    <a:pt x="1270" y="703"/>
                    <a:pt x="1776" y="459"/>
                    <a:pt x="2316" y="441"/>
                  </a:cubicBezTo>
                  <a:cubicBezTo>
                    <a:pt x="2341" y="440"/>
                    <a:pt x="2366" y="440"/>
                    <a:pt x="2391" y="440"/>
                  </a:cubicBezTo>
                  <a:cubicBezTo>
                    <a:pt x="2876" y="440"/>
                    <a:pt x="3391" y="604"/>
                    <a:pt x="3606" y="1069"/>
                  </a:cubicBezTo>
                  <a:cubicBezTo>
                    <a:pt x="3798" y="1470"/>
                    <a:pt x="4042" y="2324"/>
                    <a:pt x="3589" y="2655"/>
                  </a:cubicBezTo>
                  <a:cubicBezTo>
                    <a:pt x="3484" y="2725"/>
                    <a:pt x="3467" y="2864"/>
                    <a:pt x="3536" y="2951"/>
                  </a:cubicBezTo>
                  <a:cubicBezTo>
                    <a:pt x="3641" y="3439"/>
                    <a:pt x="4007" y="3910"/>
                    <a:pt x="4269" y="4328"/>
                  </a:cubicBezTo>
                  <a:cubicBezTo>
                    <a:pt x="4547" y="4799"/>
                    <a:pt x="4844" y="5270"/>
                    <a:pt x="5140" y="5723"/>
                  </a:cubicBezTo>
                  <a:cubicBezTo>
                    <a:pt x="5436" y="6193"/>
                    <a:pt x="5733" y="6647"/>
                    <a:pt x="6012" y="7100"/>
                  </a:cubicBezTo>
                  <a:cubicBezTo>
                    <a:pt x="6151" y="7326"/>
                    <a:pt x="6273" y="7536"/>
                    <a:pt x="6413" y="7762"/>
                  </a:cubicBezTo>
                  <a:cubicBezTo>
                    <a:pt x="6552" y="7971"/>
                    <a:pt x="6639" y="8233"/>
                    <a:pt x="6866" y="8320"/>
                  </a:cubicBezTo>
                  <a:cubicBezTo>
                    <a:pt x="6888" y="8329"/>
                    <a:pt x="6912" y="8333"/>
                    <a:pt x="6935" y="8333"/>
                  </a:cubicBezTo>
                  <a:cubicBezTo>
                    <a:pt x="7001" y="8333"/>
                    <a:pt x="7062" y="8297"/>
                    <a:pt x="7075" y="8233"/>
                  </a:cubicBezTo>
                  <a:cubicBezTo>
                    <a:pt x="7110" y="7989"/>
                    <a:pt x="6936" y="7832"/>
                    <a:pt x="6814" y="7623"/>
                  </a:cubicBezTo>
                  <a:lnTo>
                    <a:pt x="6413" y="6978"/>
                  </a:lnTo>
                  <a:cubicBezTo>
                    <a:pt x="6099" y="6490"/>
                    <a:pt x="5802" y="6019"/>
                    <a:pt x="5506" y="5531"/>
                  </a:cubicBezTo>
                  <a:cubicBezTo>
                    <a:pt x="5210" y="5060"/>
                    <a:pt x="4914" y="4607"/>
                    <a:pt x="4635" y="4154"/>
                  </a:cubicBezTo>
                  <a:cubicBezTo>
                    <a:pt x="4408" y="3753"/>
                    <a:pt x="4129" y="3370"/>
                    <a:pt x="3833" y="3021"/>
                  </a:cubicBezTo>
                  <a:cubicBezTo>
                    <a:pt x="4495" y="2620"/>
                    <a:pt x="4373" y="1766"/>
                    <a:pt x="4164" y="1156"/>
                  </a:cubicBezTo>
                  <a:cubicBezTo>
                    <a:pt x="4077" y="825"/>
                    <a:pt x="3868" y="528"/>
                    <a:pt x="3589" y="319"/>
                  </a:cubicBezTo>
                  <a:cubicBezTo>
                    <a:pt x="3310" y="127"/>
                    <a:pt x="2979" y="23"/>
                    <a:pt x="2630" y="5"/>
                  </a:cubicBezTo>
                  <a:cubicBezTo>
                    <a:pt x="2582" y="2"/>
                    <a:pt x="2534" y="1"/>
                    <a:pt x="248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>
              <a:off x="1533561" y="1282299"/>
              <a:ext cx="585879" cy="479847"/>
            </a:xfrm>
            <a:custGeom>
              <a:avLst/>
              <a:gdLst/>
              <a:ahLst/>
              <a:cxnLst/>
              <a:rect l="l" t="t" r="r" b="b"/>
              <a:pathLst>
                <a:path w="8769" h="7182" extrusionOk="0">
                  <a:moveTo>
                    <a:pt x="6398" y="0"/>
                  </a:moveTo>
                  <a:cubicBezTo>
                    <a:pt x="5334" y="157"/>
                    <a:pt x="4271" y="332"/>
                    <a:pt x="3208" y="523"/>
                  </a:cubicBezTo>
                  <a:cubicBezTo>
                    <a:pt x="2145" y="715"/>
                    <a:pt x="1081" y="1064"/>
                    <a:pt x="1" y="1133"/>
                  </a:cubicBezTo>
                  <a:cubicBezTo>
                    <a:pt x="140" y="3121"/>
                    <a:pt x="471" y="5108"/>
                    <a:pt x="750" y="7077"/>
                  </a:cubicBezTo>
                  <a:cubicBezTo>
                    <a:pt x="750" y="7130"/>
                    <a:pt x="802" y="7182"/>
                    <a:pt x="872" y="7182"/>
                  </a:cubicBezTo>
                  <a:cubicBezTo>
                    <a:pt x="3469" y="6973"/>
                    <a:pt x="6049" y="6607"/>
                    <a:pt x="8612" y="6084"/>
                  </a:cubicBezTo>
                  <a:cubicBezTo>
                    <a:pt x="8751" y="6049"/>
                    <a:pt x="8768" y="5875"/>
                    <a:pt x="8664" y="5805"/>
                  </a:cubicBezTo>
                  <a:cubicBezTo>
                    <a:pt x="8664" y="5787"/>
                    <a:pt x="8664" y="5787"/>
                    <a:pt x="8664" y="5770"/>
                  </a:cubicBezTo>
                  <a:cubicBezTo>
                    <a:pt x="7984" y="3818"/>
                    <a:pt x="7112" y="1935"/>
                    <a:pt x="6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>
              <a:off x="1441560" y="668428"/>
              <a:ext cx="440294" cy="658638"/>
            </a:xfrm>
            <a:custGeom>
              <a:avLst/>
              <a:gdLst/>
              <a:ahLst/>
              <a:cxnLst/>
              <a:rect l="l" t="t" r="r" b="b"/>
              <a:pathLst>
                <a:path w="6590" h="9858" extrusionOk="0">
                  <a:moveTo>
                    <a:pt x="2408" y="1"/>
                  </a:moveTo>
                  <a:cubicBezTo>
                    <a:pt x="1158" y="1"/>
                    <a:pt x="17" y="1011"/>
                    <a:pt x="0" y="2320"/>
                  </a:cubicBezTo>
                  <a:cubicBezTo>
                    <a:pt x="0" y="2961"/>
                    <a:pt x="391" y="3683"/>
                    <a:pt x="1063" y="3683"/>
                  </a:cubicBezTo>
                  <a:cubicBezTo>
                    <a:pt x="1086" y="3683"/>
                    <a:pt x="1110" y="3682"/>
                    <a:pt x="1133" y="3680"/>
                  </a:cubicBezTo>
                  <a:cubicBezTo>
                    <a:pt x="1273" y="4709"/>
                    <a:pt x="1430" y="5737"/>
                    <a:pt x="1569" y="6765"/>
                  </a:cubicBezTo>
                  <a:cubicBezTo>
                    <a:pt x="1639" y="7271"/>
                    <a:pt x="1726" y="7794"/>
                    <a:pt x="1796" y="8317"/>
                  </a:cubicBezTo>
                  <a:cubicBezTo>
                    <a:pt x="1883" y="8805"/>
                    <a:pt x="1900" y="9380"/>
                    <a:pt x="2092" y="9833"/>
                  </a:cubicBezTo>
                  <a:cubicBezTo>
                    <a:pt x="2108" y="9849"/>
                    <a:pt x="2134" y="9858"/>
                    <a:pt x="2160" y="9858"/>
                  </a:cubicBezTo>
                  <a:cubicBezTo>
                    <a:pt x="2191" y="9858"/>
                    <a:pt x="2222" y="9845"/>
                    <a:pt x="2232" y="9816"/>
                  </a:cubicBezTo>
                  <a:cubicBezTo>
                    <a:pt x="2284" y="9345"/>
                    <a:pt x="2162" y="8822"/>
                    <a:pt x="2092" y="8352"/>
                  </a:cubicBezTo>
                  <a:cubicBezTo>
                    <a:pt x="2022" y="7829"/>
                    <a:pt x="1953" y="7306"/>
                    <a:pt x="1866" y="6783"/>
                  </a:cubicBezTo>
                  <a:cubicBezTo>
                    <a:pt x="1726" y="5737"/>
                    <a:pt x="1587" y="4674"/>
                    <a:pt x="1412" y="3610"/>
                  </a:cubicBezTo>
                  <a:cubicBezTo>
                    <a:pt x="1412" y="3576"/>
                    <a:pt x="1378" y="3541"/>
                    <a:pt x="1343" y="3523"/>
                  </a:cubicBezTo>
                  <a:cubicBezTo>
                    <a:pt x="1325" y="3471"/>
                    <a:pt x="1290" y="3453"/>
                    <a:pt x="1238" y="3453"/>
                  </a:cubicBezTo>
                  <a:cubicBezTo>
                    <a:pt x="645" y="3453"/>
                    <a:pt x="314" y="2878"/>
                    <a:pt x="332" y="2338"/>
                  </a:cubicBezTo>
                  <a:cubicBezTo>
                    <a:pt x="349" y="1832"/>
                    <a:pt x="558" y="1362"/>
                    <a:pt x="924" y="996"/>
                  </a:cubicBezTo>
                  <a:cubicBezTo>
                    <a:pt x="1293" y="644"/>
                    <a:pt x="1790" y="437"/>
                    <a:pt x="2308" y="437"/>
                  </a:cubicBezTo>
                  <a:cubicBezTo>
                    <a:pt x="2329" y="437"/>
                    <a:pt x="2350" y="437"/>
                    <a:pt x="2371" y="438"/>
                  </a:cubicBezTo>
                  <a:cubicBezTo>
                    <a:pt x="2859" y="455"/>
                    <a:pt x="3400" y="647"/>
                    <a:pt x="3609" y="1153"/>
                  </a:cubicBezTo>
                  <a:cubicBezTo>
                    <a:pt x="3766" y="1588"/>
                    <a:pt x="3957" y="2442"/>
                    <a:pt x="3469" y="2739"/>
                  </a:cubicBezTo>
                  <a:cubicBezTo>
                    <a:pt x="3365" y="2791"/>
                    <a:pt x="3330" y="2931"/>
                    <a:pt x="3400" y="3035"/>
                  </a:cubicBezTo>
                  <a:cubicBezTo>
                    <a:pt x="3469" y="3523"/>
                    <a:pt x="3818" y="4029"/>
                    <a:pt x="4027" y="4464"/>
                  </a:cubicBezTo>
                  <a:cubicBezTo>
                    <a:pt x="4289" y="4953"/>
                    <a:pt x="4533" y="5423"/>
                    <a:pt x="4794" y="5911"/>
                  </a:cubicBezTo>
                  <a:cubicBezTo>
                    <a:pt x="5056" y="6399"/>
                    <a:pt x="5317" y="6870"/>
                    <a:pt x="5578" y="7358"/>
                  </a:cubicBezTo>
                  <a:lnTo>
                    <a:pt x="5945" y="8020"/>
                  </a:lnTo>
                  <a:cubicBezTo>
                    <a:pt x="6049" y="8247"/>
                    <a:pt x="6119" y="8526"/>
                    <a:pt x="6345" y="8613"/>
                  </a:cubicBezTo>
                  <a:cubicBezTo>
                    <a:pt x="6370" y="8628"/>
                    <a:pt x="6396" y="8634"/>
                    <a:pt x="6421" y="8634"/>
                  </a:cubicBezTo>
                  <a:cubicBezTo>
                    <a:pt x="6485" y="8634"/>
                    <a:pt x="6542" y="8593"/>
                    <a:pt x="6555" y="8543"/>
                  </a:cubicBezTo>
                  <a:cubicBezTo>
                    <a:pt x="6589" y="8299"/>
                    <a:pt x="6450" y="8125"/>
                    <a:pt x="6345" y="7916"/>
                  </a:cubicBezTo>
                  <a:cubicBezTo>
                    <a:pt x="6223" y="7707"/>
                    <a:pt x="6101" y="7480"/>
                    <a:pt x="5979" y="7253"/>
                  </a:cubicBezTo>
                  <a:cubicBezTo>
                    <a:pt x="5718" y="6748"/>
                    <a:pt x="5456" y="6260"/>
                    <a:pt x="5178" y="5754"/>
                  </a:cubicBezTo>
                  <a:cubicBezTo>
                    <a:pt x="4916" y="5266"/>
                    <a:pt x="4672" y="4796"/>
                    <a:pt x="4411" y="4325"/>
                  </a:cubicBezTo>
                  <a:cubicBezTo>
                    <a:pt x="4201" y="3889"/>
                    <a:pt x="3975" y="3488"/>
                    <a:pt x="3696" y="3122"/>
                  </a:cubicBezTo>
                  <a:cubicBezTo>
                    <a:pt x="4393" y="2774"/>
                    <a:pt x="4306" y="1920"/>
                    <a:pt x="4149" y="1292"/>
                  </a:cubicBezTo>
                  <a:cubicBezTo>
                    <a:pt x="4079" y="943"/>
                    <a:pt x="3905" y="630"/>
                    <a:pt x="3644" y="420"/>
                  </a:cubicBezTo>
                  <a:cubicBezTo>
                    <a:pt x="3365" y="194"/>
                    <a:pt x="3051" y="72"/>
                    <a:pt x="2702" y="20"/>
                  </a:cubicBezTo>
                  <a:cubicBezTo>
                    <a:pt x="2604" y="7"/>
                    <a:pt x="2506" y="1"/>
                    <a:pt x="2408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>
              <a:off x="1489331" y="1192370"/>
              <a:ext cx="493811" cy="184469"/>
            </a:xfrm>
            <a:custGeom>
              <a:avLst/>
              <a:gdLst/>
              <a:ahLst/>
              <a:cxnLst/>
              <a:rect l="l" t="t" r="r" b="b"/>
              <a:pathLst>
                <a:path w="7391" h="2761" extrusionOk="0">
                  <a:moveTo>
                    <a:pt x="6954" y="1"/>
                  </a:moveTo>
                  <a:cubicBezTo>
                    <a:pt x="6943" y="1"/>
                    <a:pt x="6931" y="2"/>
                    <a:pt x="6920" y="4"/>
                  </a:cubicBezTo>
                  <a:cubicBezTo>
                    <a:pt x="4619" y="405"/>
                    <a:pt x="2353" y="911"/>
                    <a:pt x="122" y="1556"/>
                  </a:cubicBezTo>
                  <a:cubicBezTo>
                    <a:pt x="35" y="1590"/>
                    <a:pt x="0" y="1678"/>
                    <a:pt x="35" y="1747"/>
                  </a:cubicBezTo>
                  <a:cubicBezTo>
                    <a:pt x="174" y="2009"/>
                    <a:pt x="35" y="2305"/>
                    <a:pt x="244" y="2532"/>
                  </a:cubicBezTo>
                  <a:lnTo>
                    <a:pt x="262" y="2549"/>
                  </a:lnTo>
                  <a:cubicBezTo>
                    <a:pt x="262" y="2662"/>
                    <a:pt x="366" y="2760"/>
                    <a:pt x="493" y="2760"/>
                  </a:cubicBezTo>
                  <a:cubicBezTo>
                    <a:pt x="503" y="2760"/>
                    <a:pt x="513" y="2760"/>
                    <a:pt x="523" y="2758"/>
                  </a:cubicBezTo>
                  <a:cubicBezTo>
                    <a:pt x="1639" y="2601"/>
                    <a:pt x="2754" y="2322"/>
                    <a:pt x="3887" y="2113"/>
                  </a:cubicBezTo>
                  <a:cubicBezTo>
                    <a:pt x="5003" y="1887"/>
                    <a:pt x="6119" y="1660"/>
                    <a:pt x="7252" y="1433"/>
                  </a:cubicBezTo>
                  <a:cubicBezTo>
                    <a:pt x="7339" y="1399"/>
                    <a:pt x="7391" y="1311"/>
                    <a:pt x="7374" y="1224"/>
                  </a:cubicBezTo>
                  <a:cubicBezTo>
                    <a:pt x="7321" y="858"/>
                    <a:pt x="7234" y="492"/>
                    <a:pt x="7130" y="144"/>
                  </a:cubicBezTo>
                  <a:cubicBezTo>
                    <a:pt x="7114" y="52"/>
                    <a:pt x="7033" y="1"/>
                    <a:pt x="6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34"/>
          <p:cNvSpPr/>
          <p:nvPr/>
        </p:nvSpPr>
        <p:spPr>
          <a:xfrm rot="-3996504">
            <a:off x="7798727" y="2558121"/>
            <a:ext cx="470853" cy="627118"/>
          </a:xfrm>
          <a:custGeom>
            <a:avLst/>
            <a:gdLst/>
            <a:ahLst/>
            <a:cxnLst/>
            <a:rect l="l" t="t" r="r" b="b"/>
            <a:pathLst>
              <a:path w="6171" h="8219" extrusionOk="0">
                <a:moveTo>
                  <a:pt x="5135" y="1"/>
                </a:moveTo>
                <a:cubicBezTo>
                  <a:pt x="4958" y="1"/>
                  <a:pt x="4780" y="50"/>
                  <a:pt x="4619" y="150"/>
                </a:cubicBezTo>
                <a:cubicBezTo>
                  <a:pt x="4236" y="394"/>
                  <a:pt x="4009" y="829"/>
                  <a:pt x="3765" y="1195"/>
                </a:cubicBezTo>
                <a:cubicBezTo>
                  <a:pt x="3469" y="1683"/>
                  <a:pt x="3155" y="2172"/>
                  <a:pt x="2859" y="2660"/>
                </a:cubicBezTo>
                <a:cubicBezTo>
                  <a:pt x="2231" y="3653"/>
                  <a:pt x="1621" y="4664"/>
                  <a:pt x="1029" y="5675"/>
                </a:cubicBezTo>
                <a:cubicBezTo>
                  <a:pt x="610" y="6390"/>
                  <a:pt x="0" y="7401"/>
                  <a:pt x="907" y="8011"/>
                </a:cubicBezTo>
                <a:cubicBezTo>
                  <a:pt x="1117" y="8148"/>
                  <a:pt x="1362" y="8218"/>
                  <a:pt x="1610" y="8218"/>
                </a:cubicBezTo>
                <a:cubicBezTo>
                  <a:pt x="1833" y="8218"/>
                  <a:pt x="2060" y="8162"/>
                  <a:pt x="2266" y="8046"/>
                </a:cubicBezTo>
                <a:cubicBezTo>
                  <a:pt x="2685" y="7802"/>
                  <a:pt x="2963" y="7383"/>
                  <a:pt x="3225" y="7000"/>
                </a:cubicBezTo>
                <a:cubicBezTo>
                  <a:pt x="3608" y="6442"/>
                  <a:pt x="3974" y="5884"/>
                  <a:pt x="4323" y="5309"/>
                </a:cubicBezTo>
                <a:cubicBezTo>
                  <a:pt x="4672" y="4751"/>
                  <a:pt x="4985" y="4194"/>
                  <a:pt x="5247" y="3601"/>
                </a:cubicBezTo>
                <a:cubicBezTo>
                  <a:pt x="5293" y="3508"/>
                  <a:pt x="5208" y="3438"/>
                  <a:pt x="5126" y="3438"/>
                </a:cubicBezTo>
                <a:cubicBezTo>
                  <a:pt x="5084" y="3438"/>
                  <a:pt x="5044" y="3456"/>
                  <a:pt x="5020" y="3496"/>
                </a:cubicBezTo>
                <a:cubicBezTo>
                  <a:pt x="4497" y="4298"/>
                  <a:pt x="4044" y="5152"/>
                  <a:pt x="3539" y="5954"/>
                </a:cubicBezTo>
                <a:cubicBezTo>
                  <a:pt x="3277" y="6338"/>
                  <a:pt x="3033" y="6721"/>
                  <a:pt x="2772" y="7087"/>
                </a:cubicBezTo>
                <a:cubicBezTo>
                  <a:pt x="2545" y="7401"/>
                  <a:pt x="2266" y="7750"/>
                  <a:pt x="1900" y="7854"/>
                </a:cubicBezTo>
                <a:cubicBezTo>
                  <a:pt x="1803" y="7887"/>
                  <a:pt x="1704" y="7902"/>
                  <a:pt x="1606" y="7902"/>
                </a:cubicBezTo>
                <a:cubicBezTo>
                  <a:pt x="1284" y="7902"/>
                  <a:pt x="980" y="7734"/>
                  <a:pt x="819" y="7453"/>
                </a:cubicBezTo>
                <a:cubicBezTo>
                  <a:pt x="628" y="7070"/>
                  <a:pt x="872" y="6634"/>
                  <a:pt x="1046" y="6303"/>
                </a:cubicBezTo>
                <a:cubicBezTo>
                  <a:pt x="1482" y="5466"/>
                  <a:pt x="2005" y="4682"/>
                  <a:pt x="2493" y="3880"/>
                </a:cubicBezTo>
                <a:cubicBezTo>
                  <a:pt x="2981" y="3078"/>
                  <a:pt x="3486" y="2259"/>
                  <a:pt x="4009" y="1439"/>
                </a:cubicBezTo>
                <a:cubicBezTo>
                  <a:pt x="4236" y="1108"/>
                  <a:pt x="4445" y="672"/>
                  <a:pt x="4794" y="446"/>
                </a:cubicBezTo>
                <a:cubicBezTo>
                  <a:pt x="4901" y="375"/>
                  <a:pt x="5018" y="342"/>
                  <a:pt x="5133" y="342"/>
                </a:cubicBezTo>
                <a:cubicBezTo>
                  <a:pt x="5412" y="342"/>
                  <a:pt x="5678" y="533"/>
                  <a:pt x="5752" y="829"/>
                </a:cubicBezTo>
                <a:cubicBezTo>
                  <a:pt x="5840" y="1248"/>
                  <a:pt x="5474" y="1683"/>
                  <a:pt x="5282" y="2032"/>
                </a:cubicBezTo>
                <a:cubicBezTo>
                  <a:pt x="5055" y="2450"/>
                  <a:pt x="4811" y="2869"/>
                  <a:pt x="4567" y="3287"/>
                </a:cubicBezTo>
                <a:cubicBezTo>
                  <a:pt x="4096" y="4089"/>
                  <a:pt x="3626" y="4891"/>
                  <a:pt x="3138" y="5675"/>
                </a:cubicBezTo>
                <a:cubicBezTo>
                  <a:pt x="2943" y="5982"/>
                  <a:pt x="2714" y="6433"/>
                  <a:pt x="2355" y="6433"/>
                </a:cubicBezTo>
                <a:cubicBezTo>
                  <a:pt x="2264" y="6433"/>
                  <a:pt x="2166" y="6404"/>
                  <a:pt x="2057" y="6338"/>
                </a:cubicBezTo>
                <a:cubicBezTo>
                  <a:pt x="1778" y="6163"/>
                  <a:pt x="1883" y="5902"/>
                  <a:pt x="2022" y="5675"/>
                </a:cubicBezTo>
                <a:cubicBezTo>
                  <a:pt x="2179" y="5466"/>
                  <a:pt x="2318" y="5239"/>
                  <a:pt x="2458" y="5030"/>
                </a:cubicBezTo>
                <a:cubicBezTo>
                  <a:pt x="3068" y="4141"/>
                  <a:pt x="3608" y="3217"/>
                  <a:pt x="4096" y="2276"/>
                </a:cubicBezTo>
                <a:cubicBezTo>
                  <a:pt x="4145" y="2168"/>
                  <a:pt x="4060" y="2068"/>
                  <a:pt x="3974" y="2068"/>
                </a:cubicBezTo>
                <a:cubicBezTo>
                  <a:pt x="3936" y="2068"/>
                  <a:pt x="3897" y="2088"/>
                  <a:pt x="3870" y="2137"/>
                </a:cubicBezTo>
                <a:cubicBezTo>
                  <a:pt x="3260" y="3130"/>
                  <a:pt x="2702" y="4159"/>
                  <a:pt x="2040" y="5135"/>
                </a:cubicBezTo>
                <a:cubicBezTo>
                  <a:pt x="1813" y="5449"/>
                  <a:pt x="1447" y="5867"/>
                  <a:pt x="1604" y="6285"/>
                </a:cubicBezTo>
                <a:cubicBezTo>
                  <a:pt x="1755" y="6573"/>
                  <a:pt x="2045" y="6742"/>
                  <a:pt x="2357" y="6742"/>
                </a:cubicBezTo>
                <a:cubicBezTo>
                  <a:pt x="2442" y="6742"/>
                  <a:pt x="2529" y="6730"/>
                  <a:pt x="2615" y="6704"/>
                </a:cubicBezTo>
                <a:cubicBezTo>
                  <a:pt x="3033" y="6564"/>
                  <a:pt x="3242" y="6059"/>
                  <a:pt x="3469" y="5727"/>
                </a:cubicBezTo>
                <a:cubicBezTo>
                  <a:pt x="3765" y="5222"/>
                  <a:pt x="4079" y="4734"/>
                  <a:pt x="4375" y="4228"/>
                </a:cubicBezTo>
                <a:cubicBezTo>
                  <a:pt x="4672" y="3723"/>
                  <a:pt x="4968" y="3235"/>
                  <a:pt x="5247" y="2747"/>
                </a:cubicBezTo>
                <a:cubicBezTo>
                  <a:pt x="5543" y="2311"/>
                  <a:pt x="5805" y="1840"/>
                  <a:pt x="6014" y="1352"/>
                </a:cubicBezTo>
                <a:cubicBezTo>
                  <a:pt x="6171" y="969"/>
                  <a:pt x="6084" y="516"/>
                  <a:pt x="5770" y="237"/>
                </a:cubicBezTo>
                <a:cubicBezTo>
                  <a:pt x="5584" y="80"/>
                  <a:pt x="5360" y="1"/>
                  <a:pt x="51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878316" y="1324303"/>
            <a:ext cx="4808483" cy="349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4" name="Google Shape;1862;p32">
            <a:extLst>
              <a:ext uri="{FF2B5EF4-FFF2-40B4-BE49-F238E27FC236}">
                <a16:creationId xmlns:a16="http://schemas.microsoft.com/office/drawing/2014/main" id="{FFE7A7C7-FACC-4642-985F-2C530E02E84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84430" y="2793432"/>
            <a:ext cx="4316817" cy="13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rPr>
              <a:t>E DEPOIS DE APRENDER SOBRE CÁLCULOS QUÍMICOS, VAMOS TRABALHAR AS RELAÇÕES DE QUANTIDADES DA REAÇÕES QUÍMICAS.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1863;p32">
            <a:extLst>
              <a:ext uri="{FF2B5EF4-FFF2-40B4-BE49-F238E27FC236}">
                <a16:creationId xmlns:a16="http://schemas.microsoft.com/office/drawing/2014/main" id="{B1BF7E7B-5559-4FEA-A2CA-E570A489C3BC}"/>
              </a:ext>
            </a:extLst>
          </p:cNvPr>
          <p:cNvSpPr txBox="1">
            <a:spLocks/>
          </p:cNvSpPr>
          <p:nvPr/>
        </p:nvSpPr>
        <p:spPr>
          <a:xfrm>
            <a:off x="3756840" y="917898"/>
            <a:ext cx="4068725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hlink"/>
              </a:buClr>
              <a:buSzPts val="1100"/>
            </a:pPr>
            <a:r>
              <a:rPr lang="pt-BR"/>
              <a:t>OLÁ!!!</a:t>
            </a:r>
            <a:br>
              <a:rPr lang="pt-BR"/>
            </a:br>
            <a:br>
              <a:rPr lang="pt-BR"/>
            </a:br>
            <a:r>
              <a:rPr lang="pt-BR" sz="2400"/>
              <a:t>EU SOU A PROF. LUANA NUNES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898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Pureza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83476" y="1152525"/>
            <a:ext cx="8198069" cy="341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É o quociente entre a massa da </a:t>
            </a:r>
            <a:r>
              <a:rPr lang="pt-BR" sz="1800" u="sng" dirty="0">
                <a:solidFill>
                  <a:schemeClr val="tx1"/>
                </a:solidFill>
              </a:rPr>
              <a:t>substância pura</a:t>
            </a:r>
            <a:r>
              <a:rPr lang="pt-BR" sz="1800" dirty="0">
                <a:solidFill>
                  <a:schemeClr val="tx1"/>
                </a:solidFill>
              </a:rPr>
              <a:t> e a massa total da amostra. 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</a:rPr>
              <a:t>Pode ser expressa em porcentagem.</a:t>
            </a:r>
          </a:p>
          <a:p>
            <a:pPr marL="0" indent="0" algn="just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1800" dirty="0">
                <a:solidFill>
                  <a:schemeClr val="tx1"/>
                </a:solidFill>
              </a:rPr>
              <a:t>Pureza = massa da substância pura / massa da amostra x 100</a:t>
            </a:r>
          </a:p>
          <a:p>
            <a:pPr marL="0" indent="0" algn="just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Exemplo: 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Qual a massa de CaCO</a:t>
            </a:r>
            <a:r>
              <a:rPr lang="pt-BR" sz="1800" baseline="-25000" dirty="0">
                <a:solidFill>
                  <a:schemeClr val="tx1"/>
                </a:solidFill>
              </a:rPr>
              <a:t>3</a:t>
            </a:r>
            <a:r>
              <a:rPr lang="pt-BR" sz="1800" dirty="0">
                <a:solidFill>
                  <a:schemeClr val="tx1"/>
                </a:solidFill>
              </a:rPr>
              <a:t>  </a:t>
            </a:r>
            <a:r>
              <a:rPr lang="pt-BR" sz="1800" u="sng" dirty="0">
                <a:solidFill>
                  <a:schemeClr val="tx1"/>
                </a:solidFill>
              </a:rPr>
              <a:t>presente</a:t>
            </a:r>
            <a:r>
              <a:rPr lang="pt-BR" sz="1800" dirty="0">
                <a:solidFill>
                  <a:schemeClr val="tx1"/>
                </a:solidFill>
              </a:rPr>
              <a:t> numa amostra de 200g de calcário cuja pureza é de 80%?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Resolução:</a:t>
            </a:r>
          </a:p>
          <a:p>
            <a:pPr marL="0" indent="0" algn="ctr">
              <a:buNone/>
            </a:pPr>
            <a:r>
              <a:rPr lang="pt-BR" sz="1800" dirty="0">
                <a:solidFill>
                  <a:schemeClr val="tx1"/>
                </a:solidFill>
              </a:rPr>
              <a:t>100g de calcário → 80g de CaCO</a:t>
            </a:r>
            <a:r>
              <a:rPr lang="pt-BR" sz="1800" baseline="-25000" dirty="0">
                <a:solidFill>
                  <a:schemeClr val="tx1"/>
                </a:solidFill>
              </a:rPr>
              <a:t>3</a:t>
            </a:r>
            <a:br>
              <a:rPr lang="pt-BR" sz="1800" dirty="0">
                <a:solidFill>
                  <a:schemeClr val="tx1"/>
                </a:solidFill>
              </a:rPr>
            </a:br>
            <a:r>
              <a:rPr lang="pt-BR" sz="1800" dirty="0">
                <a:solidFill>
                  <a:schemeClr val="tx1"/>
                </a:solidFill>
              </a:rPr>
              <a:t>200g de calcário → x</a:t>
            </a:r>
          </a:p>
          <a:p>
            <a:pPr marL="0" indent="0" algn="ctr">
              <a:buNone/>
            </a:pPr>
            <a:r>
              <a:rPr lang="pt-BR" sz="1800" dirty="0">
                <a:solidFill>
                  <a:schemeClr val="tx1"/>
                </a:solidFill>
              </a:rPr>
              <a:t>x = 160g de CaCO</a:t>
            </a:r>
            <a:r>
              <a:rPr lang="pt-BR" sz="1800" baseline="-25000" dirty="0">
                <a:solidFill>
                  <a:schemeClr val="tx1"/>
                </a:solidFill>
              </a:rPr>
              <a:t>3</a:t>
            </a:r>
            <a:endParaRPr lang="pt-BR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800" dirty="0"/>
              <a:t>PARA REALIZAR CÁLCULOS ESTEQUIOMÉTRICOS DEVE-SE LEVAR EM CONSIDERAÇÃO APENAS A PARTE PURA DA AMOSTRA. </a:t>
            </a:r>
          </a:p>
          <a:p>
            <a:pPr algn="just"/>
            <a:r>
              <a:rPr lang="pt-BR" sz="1800" dirty="0"/>
              <a:t>DEVE-SE DESPREZAR A IMPUREZA.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LEMBRETE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1945" y="1485053"/>
            <a:ext cx="8439807" cy="3416400"/>
          </a:xfrm>
        </p:spPr>
        <p:txBody>
          <a:bodyPr/>
          <a:lstStyle/>
          <a:p>
            <a:pPr>
              <a:buNone/>
            </a:pPr>
            <a:r>
              <a:rPr lang="pt-BR" sz="1600" b="1" dirty="0"/>
              <a:t>Qual é a massa de óxido de cálcio (</a:t>
            </a:r>
            <a:r>
              <a:rPr lang="pt-BR" sz="1600" b="1" dirty="0" err="1"/>
              <a:t>CaO</a:t>
            </a:r>
            <a:r>
              <a:rPr lang="pt-BR" sz="1600" b="1" dirty="0"/>
              <a:t>) obtida na decomposição de 250 g de calcário, contendo 80% de carbonato de cálcio(CaCO</a:t>
            </a:r>
            <a:r>
              <a:rPr lang="pt-BR" sz="1600" b="1" baseline="-25000" dirty="0"/>
              <a:t>3</a:t>
            </a:r>
            <a:r>
              <a:rPr lang="pt-BR" sz="1600" b="1" dirty="0"/>
              <a:t>)? (Dados: Massas molares: Ca = 40 g/mol, O = 16 g/mol, C = 12 g/mol).</a:t>
            </a:r>
          </a:p>
          <a:p>
            <a:pPr>
              <a:buNone/>
            </a:pPr>
            <a:endParaRPr lang="pt-BR" sz="1600" dirty="0"/>
          </a:p>
          <a:p>
            <a:pPr>
              <a:buNone/>
            </a:pPr>
            <a:r>
              <a:rPr lang="pt-BR" sz="1600" b="1" dirty="0"/>
              <a:t>Resolução:</a:t>
            </a:r>
            <a:endParaRPr lang="pt-BR" sz="1600" dirty="0"/>
          </a:p>
          <a:p>
            <a:pPr>
              <a:buNone/>
            </a:pPr>
            <a:r>
              <a:rPr lang="pt-BR" sz="1600" dirty="0"/>
              <a:t>A reação é dada por:          CaCO</a:t>
            </a:r>
            <a:r>
              <a:rPr lang="pt-BR" sz="1600" baseline="-25000" dirty="0"/>
              <a:t>3</a:t>
            </a:r>
            <a:r>
              <a:rPr lang="pt-BR" sz="1600" dirty="0"/>
              <a:t> → </a:t>
            </a:r>
            <a:r>
              <a:rPr lang="pt-BR" sz="1600" dirty="0" err="1"/>
              <a:t>CaO</a:t>
            </a:r>
            <a:r>
              <a:rPr lang="pt-BR" sz="1600" dirty="0"/>
              <a:t> + CO</a:t>
            </a:r>
            <a:r>
              <a:rPr lang="pt-BR" sz="1600" baseline="-25000" dirty="0"/>
              <a:t>2</a:t>
            </a:r>
          </a:p>
          <a:p>
            <a:pPr>
              <a:buNone/>
            </a:pPr>
            <a:endParaRPr lang="pt-BR" sz="1600" dirty="0"/>
          </a:p>
          <a:p>
            <a:pPr>
              <a:buNone/>
            </a:pPr>
            <a:r>
              <a:rPr lang="pt-BR" sz="1600" dirty="0"/>
              <a:t>As massas molares são: MM(CaCO</a:t>
            </a:r>
            <a:r>
              <a:rPr lang="pt-BR" sz="1600" baseline="-25000" dirty="0"/>
              <a:t>3</a:t>
            </a:r>
            <a:r>
              <a:rPr lang="pt-BR" sz="1600" dirty="0"/>
              <a:t>) = 100 g/mol, MM(</a:t>
            </a:r>
            <a:r>
              <a:rPr lang="pt-BR" sz="1600" dirty="0" err="1"/>
              <a:t>CaO</a:t>
            </a:r>
            <a:r>
              <a:rPr lang="pt-BR" sz="1600" dirty="0"/>
              <a:t>) = 56 g/mol, MM (CO</a:t>
            </a:r>
            <a:r>
              <a:rPr lang="pt-BR" sz="1600" baseline="-25000" dirty="0"/>
              <a:t>2</a:t>
            </a:r>
            <a:r>
              <a:rPr lang="pt-BR" sz="1600" dirty="0"/>
              <a:t>) = 44 g/mol</a:t>
            </a:r>
          </a:p>
          <a:p>
            <a:pPr>
              <a:buNone/>
            </a:pPr>
            <a:endParaRPr lang="pt-BR" sz="1600" dirty="0"/>
          </a:p>
          <a:p>
            <a:pPr>
              <a:buNone/>
            </a:pPr>
            <a:r>
              <a:rPr lang="pt-BR" sz="1600" dirty="0"/>
              <a:t>Descobrindo quanto de carbonato realmente há na amostra que poderá reagir:</a:t>
            </a:r>
          </a:p>
          <a:p>
            <a:pPr>
              <a:buNone/>
            </a:pPr>
            <a:r>
              <a:rPr lang="pt-BR" sz="1600" dirty="0"/>
              <a:t>100 g de calcário ---- 80 g de CaCO</a:t>
            </a:r>
            <a:r>
              <a:rPr lang="pt-BR" sz="1600" baseline="-25000" dirty="0"/>
              <a:t>3</a:t>
            </a:r>
            <a:r>
              <a:rPr lang="pt-BR" sz="1600" dirty="0"/>
              <a:t> (porque a pureza é de 80%)</a:t>
            </a:r>
          </a:p>
          <a:p>
            <a:pPr>
              <a:buNone/>
            </a:pPr>
            <a:r>
              <a:rPr lang="pt-BR" sz="1600" dirty="0"/>
              <a:t>250 g de calcário ---- x </a:t>
            </a:r>
          </a:p>
          <a:p>
            <a:pPr>
              <a:buNone/>
            </a:pPr>
            <a:r>
              <a:rPr lang="pt-BR" sz="1600" dirty="0">
                <a:sym typeface="Symbol"/>
              </a:rPr>
              <a:t>                                                  </a:t>
            </a:r>
            <a:r>
              <a:rPr lang="pt-BR" sz="1600" dirty="0"/>
              <a:t>x =  200 g de CaCO</a:t>
            </a:r>
            <a:r>
              <a:rPr lang="pt-BR" sz="1600" baseline="-25000" dirty="0"/>
              <a:t>3</a:t>
            </a:r>
            <a:endParaRPr lang="pt-BR" sz="1600" dirty="0"/>
          </a:p>
          <a:p>
            <a:pPr>
              <a:buNone/>
            </a:pP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CONTINUAÇÃO DO EXEMPLO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3800" y="1196019"/>
            <a:ext cx="7256400" cy="3416400"/>
          </a:xfrm>
        </p:spPr>
        <p:txBody>
          <a:bodyPr/>
          <a:lstStyle/>
          <a:p>
            <a:pPr>
              <a:buNone/>
            </a:pPr>
            <a:r>
              <a:rPr lang="pt-BR" sz="1600" dirty="0"/>
              <a:t>Visto que a proporção estequiométrica na equação química balanceada é de 1:1, temos:</a:t>
            </a:r>
          </a:p>
          <a:p>
            <a:pPr>
              <a:buNone/>
            </a:pPr>
            <a:endParaRPr lang="pt-BR" sz="1600" dirty="0"/>
          </a:p>
          <a:p>
            <a:pPr>
              <a:buNone/>
            </a:pPr>
            <a:r>
              <a:rPr lang="pt-BR" sz="1600" dirty="0"/>
              <a:t>CaCO</a:t>
            </a:r>
            <a:r>
              <a:rPr lang="pt-BR" sz="1600" baseline="-25000" dirty="0"/>
              <a:t>3</a:t>
            </a:r>
            <a:r>
              <a:rPr lang="pt-BR" sz="1600" dirty="0"/>
              <a:t>    →    </a:t>
            </a:r>
            <a:r>
              <a:rPr lang="pt-BR" sz="1600" dirty="0" err="1"/>
              <a:t>CaO</a:t>
            </a:r>
            <a:r>
              <a:rPr lang="pt-BR" sz="1600" dirty="0"/>
              <a:t>    +    CO</a:t>
            </a:r>
            <a:endParaRPr lang="pt-BR" sz="1600" baseline="-25000" dirty="0"/>
          </a:p>
          <a:p>
            <a:pPr>
              <a:buNone/>
            </a:pPr>
            <a:r>
              <a:rPr lang="pt-BR" sz="1600" dirty="0"/>
              <a:t>1 mol             1 mol</a:t>
            </a:r>
          </a:p>
          <a:p>
            <a:pPr>
              <a:buNone/>
            </a:pPr>
            <a:r>
              <a:rPr lang="pt-BR" sz="1600" dirty="0"/>
              <a:t>100 g/mol      56 g/mol</a:t>
            </a:r>
          </a:p>
          <a:p>
            <a:pPr>
              <a:buNone/>
            </a:pPr>
            <a:endParaRPr lang="pt-BR" sz="1600" dirty="0"/>
          </a:p>
          <a:p>
            <a:pPr>
              <a:buNone/>
            </a:pPr>
            <a:r>
              <a:rPr lang="pt-BR" sz="1600" dirty="0"/>
              <a:t>100 g de CaCO</a:t>
            </a:r>
            <a:r>
              <a:rPr lang="pt-BR" sz="1600" baseline="-25000" dirty="0"/>
              <a:t>3</a:t>
            </a:r>
            <a:r>
              <a:rPr lang="pt-BR" sz="1600" dirty="0"/>
              <a:t> ------- 56 g de </a:t>
            </a:r>
            <a:r>
              <a:rPr lang="pt-BR" sz="1600" dirty="0" err="1"/>
              <a:t>CaO</a:t>
            </a:r>
            <a:endParaRPr lang="pt-BR" sz="1600" dirty="0"/>
          </a:p>
          <a:p>
            <a:pPr>
              <a:buNone/>
            </a:pPr>
            <a:r>
              <a:rPr lang="pt-BR" sz="1600" dirty="0"/>
              <a:t>200 g de CaCO</a:t>
            </a:r>
            <a:r>
              <a:rPr lang="pt-BR" sz="1600" baseline="-25000" dirty="0"/>
              <a:t>3 </a:t>
            </a:r>
            <a:r>
              <a:rPr lang="pt-BR" sz="1600" dirty="0"/>
              <a:t>------- y</a:t>
            </a:r>
            <a:br>
              <a:rPr lang="pt-BR" sz="1600" dirty="0"/>
            </a:br>
            <a:endParaRPr lang="pt-BR" sz="1600" dirty="0"/>
          </a:p>
          <a:p>
            <a:pPr>
              <a:buNone/>
            </a:pPr>
            <a:r>
              <a:rPr lang="pt-BR" sz="1600" dirty="0"/>
              <a:t>y = </a:t>
            </a:r>
            <a:r>
              <a:rPr lang="pt-BR" sz="1600" b="1" dirty="0"/>
              <a:t>112 g de </a:t>
            </a:r>
            <a:r>
              <a:rPr lang="pt-BR" sz="1600" b="1" dirty="0" err="1"/>
              <a:t>CaO</a:t>
            </a:r>
            <a:r>
              <a:rPr lang="pt-BR" sz="1600" b="1" dirty="0"/>
              <a:t> serão produzidos.</a:t>
            </a:r>
            <a:endParaRPr lang="pt-BR" sz="1600" dirty="0"/>
          </a:p>
          <a:p>
            <a:pPr>
              <a:buNone/>
            </a:pP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9" name="Google Shape;1879;p34"/>
          <p:cNvPicPr preferRelativeResize="0"/>
          <p:nvPr/>
        </p:nvPicPr>
        <p:blipFill rotWithShape="1">
          <a:blip r:embed="rId3">
            <a:alphaModFix/>
          </a:blip>
          <a:srcRect b="20923"/>
          <a:stretch/>
        </p:blipFill>
        <p:spPr>
          <a:xfrm flipH="1">
            <a:off x="-5" y="0"/>
            <a:ext cx="5260680" cy="4159674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880" name="Google Shape;1880;p34"/>
          <p:cNvSpPr/>
          <p:nvPr/>
        </p:nvSpPr>
        <p:spPr>
          <a:xfrm rot="-9812357">
            <a:off x="3472565" y="287692"/>
            <a:ext cx="5161096" cy="4348237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34"/>
          <p:cNvSpPr txBox="1">
            <a:spLocks noGrp="1"/>
          </p:cNvSpPr>
          <p:nvPr>
            <p:ph type="title" idx="2"/>
          </p:nvPr>
        </p:nvSpPr>
        <p:spPr>
          <a:xfrm>
            <a:off x="6560988" y="1132025"/>
            <a:ext cx="705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883" name="Google Shape;1883;p34"/>
          <p:cNvSpPr txBox="1">
            <a:spLocks noGrp="1"/>
          </p:cNvSpPr>
          <p:nvPr>
            <p:ph type="title"/>
          </p:nvPr>
        </p:nvSpPr>
        <p:spPr>
          <a:xfrm>
            <a:off x="3731172" y="2087251"/>
            <a:ext cx="3878318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RENDIMENTO</a:t>
            </a:r>
            <a:endParaRPr dirty="0"/>
          </a:p>
        </p:txBody>
      </p:sp>
      <p:grpSp>
        <p:nvGrpSpPr>
          <p:cNvPr id="2" name="Google Shape;1884;p34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1885" name="Google Shape;1885;p34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908;p34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1909" name="Google Shape;1909;p34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917;p34"/>
          <p:cNvGrpSpPr/>
          <p:nvPr/>
        </p:nvGrpSpPr>
        <p:grpSpPr>
          <a:xfrm>
            <a:off x="4297307" y="4188168"/>
            <a:ext cx="888899" cy="693966"/>
            <a:chOff x="4327654" y="2682864"/>
            <a:chExt cx="335358" cy="261815"/>
          </a:xfrm>
        </p:grpSpPr>
        <p:sp>
          <p:nvSpPr>
            <p:cNvPr id="1918" name="Google Shape;1918;p34"/>
            <p:cNvSpPr/>
            <p:nvPr/>
          </p:nvSpPr>
          <p:spPr>
            <a:xfrm>
              <a:off x="4327654" y="2751658"/>
              <a:ext cx="148060" cy="193020"/>
            </a:xfrm>
            <a:custGeom>
              <a:avLst/>
              <a:gdLst/>
              <a:ahLst/>
              <a:cxnLst/>
              <a:rect l="l" t="t" r="r" b="b"/>
              <a:pathLst>
                <a:path w="4864" h="6341" extrusionOk="0">
                  <a:moveTo>
                    <a:pt x="2857" y="0"/>
                  </a:moveTo>
                  <a:cubicBezTo>
                    <a:pt x="2842" y="0"/>
                    <a:pt x="2824" y="5"/>
                    <a:pt x="2807" y="13"/>
                  </a:cubicBezTo>
                  <a:cubicBezTo>
                    <a:pt x="2755" y="31"/>
                    <a:pt x="2685" y="48"/>
                    <a:pt x="2633" y="66"/>
                  </a:cubicBezTo>
                  <a:lnTo>
                    <a:pt x="2232" y="188"/>
                  </a:lnTo>
                  <a:cubicBezTo>
                    <a:pt x="1953" y="292"/>
                    <a:pt x="1674" y="379"/>
                    <a:pt x="1395" y="449"/>
                  </a:cubicBezTo>
                  <a:cubicBezTo>
                    <a:pt x="1116" y="536"/>
                    <a:pt x="837" y="623"/>
                    <a:pt x="558" y="728"/>
                  </a:cubicBezTo>
                  <a:cubicBezTo>
                    <a:pt x="401" y="780"/>
                    <a:pt x="35" y="815"/>
                    <a:pt x="18" y="1042"/>
                  </a:cubicBezTo>
                  <a:cubicBezTo>
                    <a:pt x="0" y="1077"/>
                    <a:pt x="0" y="1111"/>
                    <a:pt x="18" y="1146"/>
                  </a:cubicBezTo>
                  <a:cubicBezTo>
                    <a:pt x="366" y="2018"/>
                    <a:pt x="645" y="2889"/>
                    <a:pt x="942" y="3778"/>
                  </a:cubicBezTo>
                  <a:cubicBezTo>
                    <a:pt x="1081" y="4214"/>
                    <a:pt x="1221" y="4632"/>
                    <a:pt x="1377" y="5051"/>
                  </a:cubicBezTo>
                  <a:cubicBezTo>
                    <a:pt x="1517" y="5469"/>
                    <a:pt x="1656" y="5957"/>
                    <a:pt x="1935" y="6288"/>
                  </a:cubicBezTo>
                  <a:cubicBezTo>
                    <a:pt x="1953" y="6323"/>
                    <a:pt x="2005" y="6341"/>
                    <a:pt x="2040" y="6341"/>
                  </a:cubicBezTo>
                  <a:lnTo>
                    <a:pt x="3469" y="5800"/>
                  </a:lnTo>
                  <a:cubicBezTo>
                    <a:pt x="3696" y="5713"/>
                    <a:pt x="3940" y="5609"/>
                    <a:pt x="4184" y="5521"/>
                  </a:cubicBezTo>
                  <a:cubicBezTo>
                    <a:pt x="4411" y="5452"/>
                    <a:pt x="4620" y="5365"/>
                    <a:pt x="4829" y="5243"/>
                  </a:cubicBezTo>
                  <a:cubicBezTo>
                    <a:pt x="4846" y="5243"/>
                    <a:pt x="4846" y="5225"/>
                    <a:pt x="4846" y="5208"/>
                  </a:cubicBezTo>
                  <a:cubicBezTo>
                    <a:pt x="4864" y="5190"/>
                    <a:pt x="4864" y="5155"/>
                    <a:pt x="4864" y="5138"/>
                  </a:cubicBezTo>
                  <a:cubicBezTo>
                    <a:pt x="4742" y="4702"/>
                    <a:pt x="4567" y="4284"/>
                    <a:pt x="4393" y="3866"/>
                  </a:cubicBezTo>
                  <a:cubicBezTo>
                    <a:pt x="4219" y="3447"/>
                    <a:pt x="4062" y="3029"/>
                    <a:pt x="3905" y="2610"/>
                  </a:cubicBezTo>
                  <a:cubicBezTo>
                    <a:pt x="3574" y="1774"/>
                    <a:pt x="3295" y="920"/>
                    <a:pt x="2964" y="100"/>
                  </a:cubicBezTo>
                  <a:lnTo>
                    <a:pt x="2964" y="83"/>
                  </a:lnTo>
                  <a:cubicBezTo>
                    <a:pt x="2981" y="66"/>
                    <a:pt x="2964" y="48"/>
                    <a:pt x="2946" y="31"/>
                  </a:cubicBezTo>
                  <a:cubicBezTo>
                    <a:pt x="2929" y="13"/>
                    <a:pt x="2911" y="13"/>
                    <a:pt x="2894" y="13"/>
                  </a:cubicBezTo>
                  <a:cubicBezTo>
                    <a:pt x="2885" y="5"/>
                    <a:pt x="2872" y="0"/>
                    <a:pt x="2857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>
              <a:off x="4414135" y="2682864"/>
              <a:ext cx="248877" cy="231040"/>
            </a:xfrm>
            <a:custGeom>
              <a:avLst/>
              <a:gdLst/>
              <a:ahLst/>
              <a:cxnLst/>
              <a:rect l="l" t="t" r="r" b="b"/>
              <a:pathLst>
                <a:path w="8176" h="7590" extrusionOk="0">
                  <a:moveTo>
                    <a:pt x="6290" y="1"/>
                  </a:moveTo>
                  <a:cubicBezTo>
                    <a:pt x="6278" y="1"/>
                    <a:pt x="6267" y="3"/>
                    <a:pt x="6259" y="7"/>
                  </a:cubicBezTo>
                  <a:cubicBezTo>
                    <a:pt x="5230" y="356"/>
                    <a:pt x="4219" y="757"/>
                    <a:pt x="3208" y="1105"/>
                  </a:cubicBezTo>
                  <a:cubicBezTo>
                    <a:pt x="2703" y="1280"/>
                    <a:pt x="2197" y="1454"/>
                    <a:pt x="1692" y="1611"/>
                  </a:cubicBezTo>
                  <a:cubicBezTo>
                    <a:pt x="1169" y="1785"/>
                    <a:pt x="646" y="1925"/>
                    <a:pt x="140" y="2116"/>
                  </a:cubicBezTo>
                  <a:cubicBezTo>
                    <a:pt x="123" y="2134"/>
                    <a:pt x="105" y="2134"/>
                    <a:pt x="105" y="2151"/>
                  </a:cubicBezTo>
                  <a:cubicBezTo>
                    <a:pt x="36" y="2169"/>
                    <a:pt x="1" y="2238"/>
                    <a:pt x="18" y="2291"/>
                  </a:cubicBezTo>
                  <a:cubicBezTo>
                    <a:pt x="192" y="2814"/>
                    <a:pt x="402" y="3337"/>
                    <a:pt x="593" y="3859"/>
                  </a:cubicBezTo>
                  <a:cubicBezTo>
                    <a:pt x="733" y="4226"/>
                    <a:pt x="890" y="4592"/>
                    <a:pt x="1012" y="4923"/>
                  </a:cubicBezTo>
                  <a:cubicBezTo>
                    <a:pt x="1134" y="5271"/>
                    <a:pt x="1256" y="5620"/>
                    <a:pt x="1378" y="5969"/>
                  </a:cubicBezTo>
                  <a:lnTo>
                    <a:pt x="1465" y="6213"/>
                  </a:lnTo>
                  <a:cubicBezTo>
                    <a:pt x="1535" y="6439"/>
                    <a:pt x="1604" y="6666"/>
                    <a:pt x="1674" y="6910"/>
                  </a:cubicBezTo>
                  <a:cubicBezTo>
                    <a:pt x="1709" y="7102"/>
                    <a:pt x="1779" y="7293"/>
                    <a:pt x="1883" y="7468"/>
                  </a:cubicBezTo>
                  <a:cubicBezTo>
                    <a:pt x="1848" y="7520"/>
                    <a:pt x="1901" y="7590"/>
                    <a:pt x="1953" y="7590"/>
                  </a:cubicBezTo>
                  <a:cubicBezTo>
                    <a:pt x="2197" y="7537"/>
                    <a:pt x="2441" y="7468"/>
                    <a:pt x="2668" y="7363"/>
                  </a:cubicBezTo>
                  <a:lnTo>
                    <a:pt x="3435" y="7084"/>
                  </a:lnTo>
                  <a:lnTo>
                    <a:pt x="5021" y="6526"/>
                  </a:lnTo>
                  <a:cubicBezTo>
                    <a:pt x="6049" y="6160"/>
                    <a:pt x="7113" y="5812"/>
                    <a:pt x="8124" y="5393"/>
                  </a:cubicBezTo>
                  <a:cubicBezTo>
                    <a:pt x="8159" y="5376"/>
                    <a:pt x="8176" y="5341"/>
                    <a:pt x="8159" y="5324"/>
                  </a:cubicBezTo>
                  <a:cubicBezTo>
                    <a:pt x="8176" y="5306"/>
                    <a:pt x="8176" y="5289"/>
                    <a:pt x="8176" y="5271"/>
                  </a:cubicBezTo>
                  <a:cubicBezTo>
                    <a:pt x="8106" y="4801"/>
                    <a:pt x="7984" y="4330"/>
                    <a:pt x="7845" y="3877"/>
                  </a:cubicBezTo>
                  <a:cubicBezTo>
                    <a:pt x="7723" y="3476"/>
                    <a:pt x="7583" y="3093"/>
                    <a:pt x="7461" y="2692"/>
                  </a:cubicBezTo>
                  <a:cubicBezTo>
                    <a:pt x="7339" y="2343"/>
                    <a:pt x="7200" y="1977"/>
                    <a:pt x="7078" y="1628"/>
                  </a:cubicBezTo>
                  <a:cubicBezTo>
                    <a:pt x="6886" y="1123"/>
                    <a:pt x="6677" y="635"/>
                    <a:pt x="6468" y="129"/>
                  </a:cubicBezTo>
                  <a:cubicBezTo>
                    <a:pt x="6450" y="94"/>
                    <a:pt x="6415" y="77"/>
                    <a:pt x="6381" y="59"/>
                  </a:cubicBezTo>
                  <a:cubicBezTo>
                    <a:pt x="6367" y="20"/>
                    <a:pt x="6325" y="1"/>
                    <a:pt x="6290" y="1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>
              <a:off x="4432186" y="2732420"/>
              <a:ext cx="220751" cy="132140"/>
            </a:xfrm>
            <a:custGeom>
              <a:avLst/>
              <a:gdLst/>
              <a:ahLst/>
              <a:cxnLst/>
              <a:rect l="l" t="t" r="r" b="b"/>
              <a:pathLst>
                <a:path w="7252" h="4341" extrusionOk="0">
                  <a:moveTo>
                    <a:pt x="6467" y="0"/>
                  </a:moveTo>
                  <a:cubicBezTo>
                    <a:pt x="4306" y="750"/>
                    <a:pt x="2162" y="1482"/>
                    <a:pt x="0" y="2231"/>
                  </a:cubicBezTo>
                  <a:cubicBezTo>
                    <a:pt x="140" y="2598"/>
                    <a:pt x="297" y="2964"/>
                    <a:pt x="419" y="3312"/>
                  </a:cubicBezTo>
                  <a:cubicBezTo>
                    <a:pt x="541" y="3643"/>
                    <a:pt x="663" y="3992"/>
                    <a:pt x="785" y="4341"/>
                  </a:cubicBezTo>
                  <a:lnTo>
                    <a:pt x="1046" y="4219"/>
                  </a:lnTo>
                  <a:cubicBezTo>
                    <a:pt x="3138" y="3661"/>
                    <a:pt x="5195" y="2929"/>
                    <a:pt x="7252" y="2249"/>
                  </a:cubicBezTo>
                  <a:cubicBezTo>
                    <a:pt x="7130" y="1848"/>
                    <a:pt x="6990" y="1447"/>
                    <a:pt x="6851" y="1064"/>
                  </a:cubicBezTo>
                  <a:cubicBezTo>
                    <a:pt x="6729" y="715"/>
                    <a:pt x="6607" y="349"/>
                    <a:pt x="6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>
              <a:off x="4374867" y="2862400"/>
              <a:ext cx="30" cy="1096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8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922;p34"/>
          <p:cNvGrpSpPr/>
          <p:nvPr/>
        </p:nvGrpSpPr>
        <p:grpSpPr>
          <a:xfrm rot="-1135058">
            <a:off x="3696493" y="431859"/>
            <a:ext cx="732062" cy="1088058"/>
            <a:chOff x="1383500" y="668428"/>
            <a:chExt cx="735940" cy="1093719"/>
          </a:xfrm>
        </p:grpSpPr>
        <p:sp>
          <p:nvSpPr>
            <p:cNvPr id="1923" name="Google Shape;1923;p34"/>
            <p:cNvSpPr/>
            <p:nvPr/>
          </p:nvSpPr>
          <p:spPr>
            <a:xfrm>
              <a:off x="1383500" y="690342"/>
              <a:ext cx="475037" cy="658170"/>
            </a:xfrm>
            <a:custGeom>
              <a:avLst/>
              <a:gdLst/>
              <a:ahLst/>
              <a:cxnLst/>
              <a:rect l="l" t="t" r="r" b="b"/>
              <a:pathLst>
                <a:path w="7110" h="9851" extrusionOk="0">
                  <a:moveTo>
                    <a:pt x="2487" y="1"/>
                  </a:moveTo>
                  <a:cubicBezTo>
                    <a:pt x="1182" y="1"/>
                    <a:pt x="1" y="1135"/>
                    <a:pt x="85" y="2481"/>
                  </a:cubicBezTo>
                  <a:cubicBezTo>
                    <a:pt x="134" y="3106"/>
                    <a:pt x="557" y="3778"/>
                    <a:pt x="1205" y="3778"/>
                  </a:cubicBezTo>
                  <a:cubicBezTo>
                    <a:pt x="1243" y="3778"/>
                    <a:pt x="1283" y="3775"/>
                    <a:pt x="1323" y="3770"/>
                  </a:cubicBezTo>
                  <a:cubicBezTo>
                    <a:pt x="1532" y="4781"/>
                    <a:pt x="1758" y="5792"/>
                    <a:pt x="1968" y="6803"/>
                  </a:cubicBezTo>
                  <a:cubicBezTo>
                    <a:pt x="2090" y="7309"/>
                    <a:pt x="2194" y="7832"/>
                    <a:pt x="2316" y="8337"/>
                  </a:cubicBezTo>
                  <a:cubicBezTo>
                    <a:pt x="2421" y="8825"/>
                    <a:pt x="2491" y="9383"/>
                    <a:pt x="2717" y="9819"/>
                  </a:cubicBezTo>
                  <a:cubicBezTo>
                    <a:pt x="2732" y="9841"/>
                    <a:pt x="2756" y="9851"/>
                    <a:pt x="2778" y="9851"/>
                  </a:cubicBezTo>
                  <a:cubicBezTo>
                    <a:pt x="2810" y="9851"/>
                    <a:pt x="2839" y="9832"/>
                    <a:pt x="2839" y="9802"/>
                  </a:cubicBezTo>
                  <a:cubicBezTo>
                    <a:pt x="2874" y="9331"/>
                    <a:pt x="2700" y="8808"/>
                    <a:pt x="2613" y="8355"/>
                  </a:cubicBezTo>
                  <a:cubicBezTo>
                    <a:pt x="2508" y="7832"/>
                    <a:pt x="2386" y="7326"/>
                    <a:pt x="2281" y="6803"/>
                  </a:cubicBezTo>
                  <a:cubicBezTo>
                    <a:pt x="2055" y="5758"/>
                    <a:pt x="1846" y="4712"/>
                    <a:pt x="1602" y="3666"/>
                  </a:cubicBezTo>
                  <a:cubicBezTo>
                    <a:pt x="1584" y="3631"/>
                    <a:pt x="1549" y="3596"/>
                    <a:pt x="1514" y="3579"/>
                  </a:cubicBezTo>
                  <a:cubicBezTo>
                    <a:pt x="1497" y="3544"/>
                    <a:pt x="1445" y="3526"/>
                    <a:pt x="1410" y="3526"/>
                  </a:cubicBezTo>
                  <a:cubicBezTo>
                    <a:pt x="1392" y="3527"/>
                    <a:pt x="1374" y="3528"/>
                    <a:pt x="1356" y="3528"/>
                  </a:cubicBezTo>
                  <a:cubicBezTo>
                    <a:pt x="795" y="3528"/>
                    <a:pt x="451" y="3004"/>
                    <a:pt x="434" y="2481"/>
                  </a:cubicBezTo>
                  <a:cubicBezTo>
                    <a:pt x="416" y="1975"/>
                    <a:pt x="591" y="1487"/>
                    <a:pt x="922" y="1103"/>
                  </a:cubicBezTo>
                  <a:cubicBezTo>
                    <a:pt x="1270" y="703"/>
                    <a:pt x="1776" y="459"/>
                    <a:pt x="2316" y="441"/>
                  </a:cubicBezTo>
                  <a:cubicBezTo>
                    <a:pt x="2341" y="440"/>
                    <a:pt x="2366" y="440"/>
                    <a:pt x="2391" y="440"/>
                  </a:cubicBezTo>
                  <a:cubicBezTo>
                    <a:pt x="2876" y="440"/>
                    <a:pt x="3391" y="604"/>
                    <a:pt x="3606" y="1069"/>
                  </a:cubicBezTo>
                  <a:cubicBezTo>
                    <a:pt x="3798" y="1470"/>
                    <a:pt x="4042" y="2324"/>
                    <a:pt x="3589" y="2655"/>
                  </a:cubicBezTo>
                  <a:cubicBezTo>
                    <a:pt x="3484" y="2725"/>
                    <a:pt x="3467" y="2864"/>
                    <a:pt x="3536" y="2951"/>
                  </a:cubicBezTo>
                  <a:cubicBezTo>
                    <a:pt x="3641" y="3439"/>
                    <a:pt x="4007" y="3910"/>
                    <a:pt x="4269" y="4328"/>
                  </a:cubicBezTo>
                  <a:cubicBezTo>
                    <a:pt x="4547" y="4799"/>
                    <a:pt x="4844" y="5270"/>
                    <a:pt x="5140" y="5723"/>
                  </a:cubicBezTo>
                  <a:cubicBezTo>
                    <a:pt x="5436" y="6193"/>
                    <a:pt x="5733" y="6647"/>
                    <a:pt x="6012" y="7100"/>
                  </a:cubicBezTo>
                  <a:cubicBezTo>
                    <a:pt x="6151" y="7326"/>
                    <a:pt x="6273" y="7536"/>
                    <a:pt x="6413" y="7762"/>
                  </a:cubicBezTo>
                  <a:cubicBezTo>
                    <a:pt x="6552" y="7971"/>
                    <a:pt x="6639" y="8233"/>
                    <a:pt x="6866" y="8320"/>
                  </a:cubicBezTo>
                  <a:cubicBezTo>
                    <a:pt x="6888" y="8329"/>
                    <a:pt x="6912" y="8333"/>
                    <a:pt x="6935" y="8333"/>
                  </a:cubicBezTo>
                  <a:cubicBezTo>
                    <a:pt x="7001" y="8333"/>
                    <a:pt x="7062" y="8297"/>
                    <a:pt x="7075" y="8233"/>
                  </a:cubicBezTo>
                  <a:cubicBezTo>
                    <a:pt x="7110" y="7989"/>
                    <a:pt x="6936" y="7832"/>
                    <a:pt x="6814" y="7623"/>
                  </a:cubicBezTo>
                  <a:lnTo>
                    <a:pt x="6413" y="6978"/>
                  </a:lnTo>
                  <a:cubicBezTo>
                    <a:pt x="6099" y="6490"/>
                    <a:pt x="5802" y="6019"/>
                    <a:pt x="5506" y="5531"/>
                  </a:cubicBezTo>
                  <a:cubicBezTo>
                    <a:pt x="5210" y="5060"/>
                    <a:pt x="4914" y="4607"/>
                    <a:pt x="4635" y="4154"/>
                  </a:cubicBezTo>
                  <a:cubicBezTo>
                    <a:pt x="4408" y="3753"/>
                    <a:pt x="4129" y="3370"/>
                    <a:pt x="3833" y="3021"/>
                  </a:cubicBezTo>
                  <a:cubicBezTo>
                    <a:pt x="4495" y="2620"/>
                    <a:pt x="4373" y="1766"/>
                    <a:pt x="4164" y="1156"/>
                  </a:cubicBezTo>
                  <a:cubicBezTo>
                    <a:pt x="4077" y="825"/>
                    <a:pt x="3868" y="528"/>
                    <a:pt x="3589" y="319"/>
                  </a:cubicBezTo>
                  <a:cubicBezTo>
                    <a:pt x="3310" y="127"/>
                    <a:pt x="2979" y="23"/>
                    <a:pt x="2630" y="5"/>
                  </a:cubicBezTo>
                  <a:cubicBezTo>
                    <a:pt x="2582" y="2"/>
                    <a:pt x="2534" y="1"/>
                    <a:pt x="248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>
              <a:off x="1533561" y="1282299"/>
              <a:ext cx="585879" cy="479847"/>
            </a:xfrm>
            <a:custGeom>
              <a:avLst/>
              <a:gdLst/>
              <a:ahLst/>
              <a:cxnLst/>
              <a:rect l="l" t="t" r="r" b="b"/>
              <a:pathLst>
                <a:path w="8769" h="7182" extrusionOk="0">
                  <a:moveTo>
                    <a:pt x="6398" y="0"/>
                  </a:moveTo>
                  <a:cubicBezTo>
                    <a:pt x="5334" y="157"/>
                    <a:pt x="4271" y="332"/>
                    <a:pt x="3208" y="523"/>
                  </a:cubicBezTo>
                  <a:cubicBezTo>
                    <a:pt x="2145" y="715"/>
                    <a:pt x="1081" y="1064"/>
                    <a:pt x="1" y="1133"/>
                  </a:cubicBezTo>
                  <a:cubicBezTo>
                    <a:pt x="140" y="3121"/>
                    <a:pt x="471" y="5108"/>
                    <a:pt x="750" y="7077"/>
                  </a:cubicBezTo>
                  <a:cubicBezTo>
                    <a:pt x="750" y="7130"/>
                    <a:pt x="802" y="7182"/>
                    <a:pt x="872" y="7182"/>
                  </a:cubicBezTo>
                  <a:cubicBezTo>
                    <a:pt x="3469" y="6973"/>
                    <a:pt x="6049" y="6607"/>
                    <a:pt x="8612" y="6084"/>
                  </a:cubicBezTo>
                  <a:cubicBezTo>
                    <a:pt x="8751" y="6049"/>
                    <a:pt x="8768" y="5875"/>
                    <a:pt x="8664" y="5805"/>
                  </a:cubicBezTo>
                  <a:cubicBezTo>
                    <a:pt x="8664" y="5787"/>
                    <a:pt x="8664" y="5787"/>
                    <a:pt x="8664" y="5770"/>
                  </a:cubicBezTo>
                  <a:cubicBezTo>
                    <a:pt x="7984" y="3818"/>
                    <a:pt x="7112" y="1935"/>
                    <a:pt x="6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>
              <a:off x="1441560" y="668428"/>
              <a:ext cx="440294" cy="658638"/>
            </a:xfrm>
            <a:custGeom>
              <a:avLst/>
              <a:gdLst/>
              <a:ahLst/>
              <a:cxnLst/>
              <a:rect l="l" t="t" r="r" b="b"/>
              <a:pathLst>
                <a:path w="6590" h="9858" extrusionOk="0">
                  <a:moveTo>
                    <a:pt x="2408" y="1"/>
                  </a:moveTo>
                  <a:cubicBezTo>
                    <a:pt x="1158" y="1"/>
                    <a:pt x="17" y="1011"/>
                    <a:pt x="0" y="2320"/>
                  </a:cubicBezTo>
                  <a:cubicBezTo>
                    <a:pt x="0" y="2961"/>
                    <a:pt x="391" y="3683"/>
                    <a:pt x="1063" y="3683"/>
                  </a:cubicBezTo>
                  <a:cubicBezTo>
                    <a:pt x="1086" y="3683"/>
                    <a:pt x="1110" y="3682"/>
                    <a:pt x="1133" y="3680"/>
                  </a:cubicBezTo>
                  <a:cubicBezTo>
                    <a:pt x="1273" y="4709"/>
                    <a:pt x="1430" y="5737"/>
                    <a:pt x="1569" y="6765"/>
                  </a:cubicBezTo>
                  <a:cubicBezTo>
                    <a:pt x="1639" y="7271"/>
                    <a:pt x="1726" y="7794"/>
                    <a:pt x="1796" y="8317"/>
                  </a:cubicBezTo>
                  <a:cubicBezTo>
                    <a:pt x="1883" y="8805"/>
                    <a:pt x="1900" y="9380"/>
                    <a:pt x="2092" y="9833"/>
                  </a:cubicBezTo>
                  <a:cubicBezTo>
                    <a:pt x="2108" y="9849"/>
                    <a:pt x="2134" y="9858"/>
                    <a:pt x="2160" y="9858"/>
                  </a:cubicBezTo>
                  <a:cubicBezTo>
                    <a:pt x="2191" y="9858"/>
                    <a:pt x="2222" y="9845"/>
                    <a:pt x="2232" y="9816"/>
                  </a:cubicBezTo>
                  <a:cubicBezTo>
                    <a:pt x="2284" y="9345"/>
                    <a:pt x="2162" y="8822"/>
                    <a:pt x="2092" y="8352"/>
                  </a:cubicBezTo>
                  <a:cubicBezTo>
                    <a:pt x="2022" y="7829"/>
                    <a:pt x="1953" y="7306"/>
                    <a:pt x="1866" y="6783"/>
                  </a:cubicBezTo>
                  <a:cubicBezTo>
                    <a:pt x="1726" y="5737"/>
                    <a:pt x="1587" y="4674"/>
                    <a:pt x="1412" y="3610"/>
                  </a:cubicBezTo>
                  <a:cubicBezTo>
                    <a:pt x="1412" y="3576"/>
                    <a:pt x="1378" y="3541"/>
                    <a:pt x="1343" y="3523"/>
                  </a:cubicBezTo>
                  <a:cubicBezTo>
                    <a:pt x="1325" y="3471"/>
                    <a:pt x="1290" y="3453"/>
                    <a:pt x="1238" y="3453"/>
                  </a:cubicBezTo>
                  <a:cubicBezTo>
                    <a:pt x="645" y="3453"/>
                    <a:pt x="314" y="2878"/>
                    <a:pt x="332" y="2338"/>
                  </a:cubicBezTo>
                  <a:cubicBezTo>
                    <a:pt x="349" y="1832"/>
                    <a:pt x="558" y="1362"/>
                    <a:pt x="924" y="996"/>
                  </a:cubicBezTo>
                  <a:cubicBezTo>
                    <a:pt x="1293" y="644"/>
                    <a:pt x="1790" y="437"/>
                    <a:pt x="2308" y="437"/>
                  </a:cubicBezTo>
                  <a:cubicBezTo>
                    <a:pt x="2329" y="437"/>
                    <a:pt x="2350" y="437"/>
                    <a:pt x="2371" y="438"/>
                  </a:cubicBezTo>
                  <a:cubicBezTo>
                    <a:pt x="2859" y="455"/>
                    <a:pt x="3400" y="647"/>
                    <a:pt x="3609" y="1153"/>
                  </a:cubicBezTo>
                  <a:cubicBezTo>
                    <a:pt x="3766" y="1588"/>
                    <a:pt x="3957" y="2442"/>
                    <a:pt x="3469" y="2739"/>
                  </a:cubicBezTo>
                  <a:cubicBezTo>
                    <a:pt x="3365" y="2791"/>
                    <a:pt x="3330" y="2931"/>
                    <a:pt x="3400" y="3035"/>
                  </a:cubicBezTo>
                  <a:cubicBezTo>
                    <a:pt x="3469" y="3523"/>
                    <a:pt x="3818" y="4029"/>
                    <a:pt x="4027" y="4464"/>
                  </a:cubicBezTo>
                  <a:cubicBezTo>
                    <a:pt x="4289" y="4953"/>
                    <a:pt x="4533" y="5423"/>
                    <a:pt x="4794" y="5911"/>
                  </a:cubicBezTo>
                  <a:cubicBezTo>
                    <a:pt x="5056" y="6399"/>
                    <a:pt x="5317" y="6870"/>
                    <a:pt x="5578" y="7358"/>
                  </a:cubicBezTo>
                  <a:lnTo>
                    <a:pt x="5945" y="8020"/>
                  </a:lnTo>
                  <a:cubicBezTo>
                    <a:pt x="6049" y="8247"/>
                    <a:pt x="6119" y="8526"/>
                    <a:pt x="6345" y="8613"/>
                  </a:cubicBezTo>
                  <a:cubicBezTo>
                    <a:pt x="6370" y="8628"/>
                    <a:pt x="6396" y="8634"/>
                    <a:pt x="6421" y="8634"/>
                  </a:cubicBezTo>
                  <a:cubicBezTo>
                    <a:pt x="6485" y="8634"/>
                    <a:pt x="6542" y="8593"/>
                    <a:pt x="6555" y="8543"/>
                  </a:cubicBezTo>
                  <a:cubicBezTo>
                    <a:pt x="6589" y="8299"/>
                    <a:pt x="6450" y="8125"/>
                    <a:pt x="6345" y="7916"/>
                  </a:cubicBezTo>
                  <a:cubicBezTo>
                    <a:pt x="6223" y="7707"/>
                    <a:pt x="6101" y="7480"/>
                    <a:pt x="5979" y="7253"/>
                  </a:cubicBezTo>
                  <a:cubicBezTo>
                    <a:pt x="5718" y="6748"/>
                    <a:pt x="5456" y="6260"/>
                    <a:pt x="5178" y="5754"/>
                  </a:cubicBezTo>
                  <a:cubicBezTo>
                    <a:pt x="4916" y="5266"/>
                    <a:pt x="4672" y="4796"/>
                    <a:pt x="4411" y="4325"/>
                  </a:cubicBezTo>
                  <a:cubicBezTo>
                    <a:pt x="4201" y="3889"/>
                    <a:pt x="3975" y="3488"/>
                    <a:pt x="3696" y="3122"/>
                  </a:cubicBezTo>
                  <a:cubicBezTo>
                    <a:pt x="4393" y="2774"/>
                    <a:pt x="4306" y="1920"/>
                    <a:pt x="4149" y="1292"/>
                  </a:cubicBezTo>
                  <a:cubicBezTo>
                    <a:pt x="4079" y="943"/>
                    <a:pt x="3905" y="630"/>
                    <a:pt x="3644" y="420"/>
                  </a:cubicBezTo>
                  <a:cubicBezTo>
                    <a:pt x="3365" y="194"/>
                    <a:pt x="3051" y="72"/>
                    <a:pt x="2702" y="20"/>
                  </a:cubicBezTo>
                  <a:cubicBezTo>
                    <a:pt x="2604" y="7"/>
                    <a:pt x="2506" y="1"/>
                    <a:pt x="2408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>
              <a:off x="1489331" y="1192370"/>
              <a:ext cx="493811" cy="184469"/>
            </a:xfrm>
            <a:custGeom>
              <a:avLst/>
              <a:gdLst/>
              <a:ahLst/>
              <a:cxnLst/>
              <a:rect l="l" t="t" r="r" b="b"/>
              <a:pathLst>
                <a:path w="7391" h="2761" extrusionOk="0">
                  <a:moveTo>
                    <a:pt x="6954" y="1"/>
                  </a:moveTo>
                  <a:cubicBezTo>
                    <a:pt x="6943" y="1"/>
                    <a:pt x="6931" y="2"/>
                    <a:pt x="6920" y="4"/>
                  </a:cubicBezTo>
                  <a:cubicBezTo>
                    <a:pt x="4619" y="405"/>
                    <a:pt x="2353" y="911"/>
                    <a:pt x="122" y="1556"/>
                  </a:cubicBezTo>
                  <a:cubicBezTo>
                    <a:pt x="35" y="1590"/>
                    <a:pt x="0" y="1678"/>
                    <a:pt x="35" y="1747"/>
                  </a:cubicBezTo>
                  <a:cubicBezTo>
                    <a:pt x="174" y="2009"/>
                    <a:pt x="35" y="2305"/>
                    <a:pt x="244" y="2532"/>
                  </a:cubicBezTo>
                  <a:lnTo>
                    <a:pt x="262" y="2549"/>
                  </a:lnTo>
                  <a:cubicBezTo>
                    <a:pt x="262" y="2662"/>
                    <a:pt x="366" y="2760"/>
                    <a:pt x="493" y="2760"/>
                  </a:cubicBezTo>
                  <a:cubicBezTo>
                    <a:pt x="503" y="2760"/>
                    <a:pt x="513" y="2760"/>
                    <a:pt x="523" y="2758"/>
                  </a:cubicBezTo>
                  <a:cubicBezTo>
                    <a:pt x="1639" y="2601"/>
                    <a:pt x="2754" y="2322"/>
                    <a:pt x="3887" y="2113"/>
                  </a:cubicBezTo>
                  <a:cubicBezTo>
                    <a:pt x="5003" y="1887"/>
                    <a:pt x="6119" y="1660"/>
                    <a:pt x="7252" y="1433"/>
                  </a:cubicBezTo>
                  <a:cubicBezTo>
                    <a:pt x="7339" y="1399"/>
                    <a:pt x="7391" y="1311"/>
                    <a:pt x="7374" y="1224"/>
                  </a:cubicBezTo>
                  <a:cubicBezTo>
                    <a:pt x="7321" y="858"/>
                    <a:pt x="7234" y="492"/>
                    <a:pt x="7130" y="144"/>
                  </a:cubicBezTo>
                  <a:cubicBezTo>
                    <a:pt x="7114" y="52"/>
                    <a:pt x="7033" y="1"/>
                    <a:pt x="6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34"/>
          <p:cNvSpPr/>
          <p:nvPr/>
        </p:nvSpPr>
        <p:spPr>
          <a:xfrm rot="-3996504">
            <a:off x="7798727" y="2558121"/>
            <a:ext cx="470853" cy="627118"/>
          </a:xfrm>
          <a:custGeom>
            <a:avLst/>
            <a:gdLst/>
            <a:ahLst/>
            <a:cxnLst/>
            <a:rect l="l" t="t" r="r" b="b"/>
            <a:pathLst>
              <a:path w="6171" h="8219" extrusionOk="0">
                <a:moveTo>
                  <a:pt x="5135" y="1"/>
                </a:moveTo>
                <a:cubicBezTo>
                  <a:pt x="4958" y="1"/>
                  <a:pt x="4780" y="50"/>
                  <a:pt x="4619" y="150"/>
                </a:cubicBezTo>
                <a:cubicBezTo>
                  <a:pt x="4236" y="394"/>
                  <a:pt x="4009" y="829"/>
                  <a:pt x="3765" y="1195"/>
                </a:cubicBezTo>
                <a:cubicBezTo>
                  <a:pt x="3469" y="1683"/>
                  <a:pt x="3155" y="2172"/>
                  <a:pt x="2859" y="2660"/>
                </a:cubicBezTo>
                <a:cubicBezTo>
                  <a:pt x="2231" y="3653"/>
                  <a:pt x="1621" y="4664"/>
                  <a:pt x="1029" y="5675"/>
                </a:cubicBezTo>
                <a:cubicBezTo>
                  <a:pt x="610" y="6390"/>
                  <a:pt x="0" y="7401"/>
                  <a:pt x="907" y="8011"/>
                </a:cubicBezTo>
                <a:cubicBezTo>
                  <a:pt x="1117" y="8148"/>
                  <a:pt x="1362" y="8218"/>
                  <a:pt x="1610" y="8218"/>
                </a:cubicBezTo>
                <a:cubicBezTo>
                  <a:pt x="1833" y="8218"/>
                  <a:pt x="2060" y="8162"/>
                  <a:pt x="2266" y="8046"/>
                </a:cubicBezTo>
                <a:cubicBezTo>
                  <a:pt x="2685" y="7802"/>
                  <a:pt x="2963" y="7383"/>
                  <a:pt x="3225" y="7000"/>
                </a:cubicBezTo>
                <a:cubicBezTo>
                  <a:pt x="3608" y="6442"/>
                  <a:pt x="3974" y="5884"/>
                  <a:pt x="4323" y="5309"/>
                </a:cubicBezTo>
                <a:cubicBezTo>
                  <a:pt x="4672" y="4751"/>
                  <a:pt x="4985" y="4194"/>
                  <a:pt x="5247" y="3601"/>
                </a:cubicBezTo>
                <a:cubicBezTo>
                  <a:pt x="5293" y="3508"/>
                  <a:pt x="5208" y="3438"/>
                  <a:pt x="5126" y="3438"/>
                </a:cubicBezTo>
                <a:cubicBezTo>
                  <a:pt x="5084" y="3438"/>
                  <a:pt x="5044" y="3456"/>
                  <a:pt x="5020" y="3496"/>
                </a:cubicBezTo>
                <a:cubicBezTo>
                  <a:pt x="4497" y="4298"/>
                  <a:pt x="4044" y="5152"/>
                  <a:pt x="3539" y="5954"/>
                </a:cubicBezTo>
                <a:cubicBezTo>
                  <a:pt x="3277" y="6338"/>
                  <a:pt x="3033" y="6721"/>
                  <a:pt x="2772" y="7087"/>
                </a:cubicBezTo>
                <a:cubicBezTo>
                  <a:pt x="2545" y="7401"/>
                  <a:pt x="2266" y="7750"/>
                  <a:pt x="1900" y="7854"/>
                </a:cubicBezTo>
                <a:cubicBezTo>
                  <a:pt x="1803" y="7887"/>
                  <a:pt x="1704" y="7902"/>
                  <a:pt x="1606" y="7902"/>
                </a:cubicBezTo>
                <a:cubicBezTo>
                  <a:pt x="1284" y="7902"/>
                  <a:pt x="980" y="7734"/>
                  <a:pt x="819" y="7453"/>
                </a:cubicBezTo>
                <a:cubicBezTo>
                  <a:pt x="628" y="7070"/>
                  <a:pt x="872" y="6634"/>
                  <a:pt x="1046" y="6303"/>
                </a:cubicBezTo>
                <a:cubicBezTo>
                  <a:pt x="1482" y="5466"/>
                  <a:pt x="2005" y="4682"/>
                  <a:pt x="2493" y="3880"/>
                </a:cubicBezTo>
                <a:cubicBezTo>
                  <a:pt x="2981" y="3078"/>
                  <a:pt x="3486" y="2259"/>
                  <a:pt x="4009" y="1439"/>
                </a:cubicBezTo>
                <a:cubicBezTo>
                  <a:pt x="4236" y="1108"/>
                  <a:pt x="4445" y="672"/>
                  <a:pt x="4794" y="446"/>
                </a:cubicBezTo>
                <a:cubicBezTo>
                  <a:pt x="4901" y="375"/>
                  <a:pt x="5018" y="342"/>
                  <a:pt x="5133" y="342"/>
                </a:cubicBezTo>
                <a:cubicBezTo>
                  <a:pt x="5412" y="342"/>
                  <a:pt x="5678" y="533"/>
                  <a:pt x="5752" y="829"/>
                </a:cubicBezTo>
                <a:cubicBezTo>
                  <a:pt x="5840" y="1248"/>
                  <a:pt x="5474" y="1683"/>
                  <a:pt x="5282" y="2032"/>
                </a:cubicBezTo>
                <a:cubicBezTo>
                  <a:pt x="5055" y="2450"/>
                  <a:pt x="4811" y="2869"/>
                  <a:pt x="4567" y="3287"/>
                </a:cubicBezTo>
                <a:cubicBezTo>
                  <a:pt x="4096" y="4089"/>
                  <a:pt x="3626" y="4891"/>
                  <a:pt x="3138" y="5675"/>
                </a:cubicBezTo>
                <a:cubicBezTo>
                  <a:pt x="2943" y="5982"/>
                  <a:pt x="2714" y="6433"/>
                  <a:pt x="2355" y="6433"/>
                </a:cubicBezTo>
                <a:cubicBezTo>
                  <a:pt x="2264" y="6433"/>
                  <a:pt x="2166" y="6404"/>
                  <a:pt x="2057" y="6338"/>
                </a:cubicBezTo>
                <a:cubicBezTo>
                  <a:pt x="1778" y="6163"/>
                  <a:pt x="1883" y="5902"/>
                  <a:pt x="2022" y="5675"/>
                </a:cubicBezTo>
                <a:cubicBezTo>
                  <a:pt x="2179" y="5466"/>
                  <a:pt x="2318" y="5239"/>
                  <a:pt x="2458" y="5030"/>
                </a:cubicBezTo>
                <a:cubicBezTo>
                  <a:pt x="3068" y="4141"/>
                  <a:pt x="3608" y="3217"/>
                  <a:pt x="4096" y="2276"/>
                </a:cubicBezTo>
                <a:cubicBezTo>
                  <a:pt x="4145" y="2168"/>
                  <a:pt x="4060" y="2068"/>
                  <a:pt x="3974" y="2068"/>
                </a:cubicBezTo>
                <a:cubicBezTo>
                  <a:pt x="3936" y="2068"/>
                  <a:pt x="3897" y="2088"/>
                  <a:pt x="3870" y="2137"/>
                </a:cubicBezTo>
                <a:cubicBezTo>
                  <a:pt x="3260" y="3130"/>
                  <a:pt x="2702" y="4159"/>
                  <a:pt x="2040" y="5135"/>
                </a:cubicBezTo>
                <a:cubicBezTo>
                  <a:pt x="1813" y="5449"/>
                  <a:pt x="1447" y="5867"/>
                  <a:pt x="1604" y="6285"/>
                </a:cubicBezTo>
                <a:cubicBezTo>
                  <a:pt x="1755" y="6573"/>
                  <a:pt x="2045" y="6742"/>
                  <a:pt x="2357" y="6742"/>
                </a:cubicBezTo>
                <a:cubicBezTo>
                  <a:pt x="2442" y="6742"/>
                  <a:pt x="2529" y="6730"/>
                  <a:pt x="2615" y="6704"/>
                </a:cubicBezTo>
                <a:cubicBezTo>
                  <a:pt x="3033" y="6564"/>
                  <a:pt x="3242" y="6059"/>
                  <a:pt x="3469" y="5727"/>
                </a:cubicBezTo>
                <a:cubicBezTo>
                  <a:pt x="3765" y="5222"/>
                  <a:pt x="4079" y="4734"/>
                  <a:pt x="4375" y="4228"/>
                </a:cubicBezTo>
                <a:cubicBezTo>
                  <a:pt x="4672" y="3723"/>
                  <a:pt x="4968" y="3235"/>
                  <a:pt x="5247" y="2747"/>
                </a:cubicBezTo>
                <a:cubicBezTo>
                  <a:pt x="5543" y="2311"/>
                  <a:pt x="5805" y="1840"/>
                  <a:pt x="6014" y="1352"/>
                </a:cubicBezTo>
                <a:cubicBezTo>
                  <a:pt x="6171" y="969"/>
                  <a:pt x="6084" y="516"/>
                  <a:pt x="5770" y="237"/>
                </a:cubicBezTo>
                <a:cubicBezTo>
                  <a:pt x="5584" y="80"/>
                  <a:pt x="5360" y="1"/>
                  <a:pt x="51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547" y="644531"/>
            <a:ext cx="6538500" cy="1242600"/>
          </a:xfrm>
        </p:spPr>
        <p:txBody>
          <a:bodyPr/>
          <a:lstStyle/>
          <a:p>
            <a:r>
              <a:rPr lang="pt-BR" sz="4000" dirty="0"/>
              <a:t>Rendimento de uma reação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302725" y="2997606"/>
            <a:ext cx="4738846" cy="5181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</a:rPr>
              <a:t>É o quociente entre a quantidade de produto realmente obtida, e a quantidade teoricamente calculada. 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</a:rPr>
              <a:t>Pode ser expresso em porcentagem.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</a:rPr>
              <a:t>Rendimento = quantidade real / quantidade teórica x 100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8584" y="920244"/>
            <a:ext cx="51395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Ropa Sans" charset="0"/>
              </a:rPr>
              <a:t>(UPE/SSA)</a:t>
            </a:r>
            <a:r>
              <a:rPr lang="pt-BR" dirty="0">
                <a:latin typeface="Ropa Sans" charset="0"/>
              </a:rPr>
              <a:t> As lâmpadas incandescentes tiveram a sua produção descontinuada a partir de 2016. Elas iluminam o ambiente mediante aquecimento, por efeito Joule, de um filamento de tungstênio (W, Z= 74). Esse metal pode ser obtido pela reação do hidrogênio com o trióxido de tungstênio (WO</a:t>
            </a:r>
            <a:r>
              <a:rPr lang="pt-BR" baseline="-25000" dirty="0">
                <a:latin typeface="Ropa Sans" charset="0"/>
              </a:rPr>
              <a:t>3</a:t>
            </a:r>
            <a:r>
              <a:rPr lang="pt-BR" dirty="0">
                <a:latin typeface="Ropa Sans" charset="0"/>
              </a:rPr>
              <a:t>), conforme a reação a seguir, descrita na equação química não balanceada: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Ropa Sans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>
                <a:latin typeface="Ropa Sans" charset="0"/>
              </a:rPr>
              <a:t>WO</a:t>
            </a:r>
            <a:r>
              <a:rPr lang="pt-BR" b="1" baseline="-25000" dirty="0">
                <a:latin typeface="Ropa Sans" charset="0"/>
              </a:rPr>
              <a:t>3(s)</a:t>
            </a:r>
            <a:r>
              <a:rPr lang="pt-BR" b="1" dirty="0">
                <a:latin typeface="Ropa Sans" charset="0"/>
              </a:rPr>
              <a:t> + H</a:t>
            </a:r>
            <a:r>
              <a:rPr lang="pt-BR" b="1" baseline="-25000" dirty="0">
                <a:latin typeface="Ropa Sans" charset="0"/>
              </a:rPr>
              <a:t>2(g)</a:t>
            </a:r>
            <a:r>
              <a:rPr lang="pt-BR" b="1" dirty="0">
                <a:latin typeface="Ropa Sans" charset="0"/>
              </a:rPr>
              <a:t>  → W</a:t>
            </a:r>
            <a:r>
              <a:rPr lang="pt-BR" b="1" baseline="-25000" dirty="0">
                <a:latin typeface="Ropa Sans" charset="0"/>
              </a:rPr>
              <a:t>(s)</a:t>
            </a:r>
            <a:r>
              <a:rPr lang="pt-BR" b="1" dirty="0">
                <a:latin typeface="Ropa Sans" charset="0"/>
              </a:rPr>
              <a:t> + H</a:t>
            </a:r>
            <a:r>
              <a:rPr lang="pt-BR" b="1" baseline="-25000" dirty="0">
                <a:latin typeface="Ropa Sans" charset="0"/>
              </a:rPr>
              <a:t>2</a:t>
            </a:r>
            <a:r>
              <a:rPr lang="pt-BR" b="1" dirty="0">
                <a:latin typeface="Ropa Sans" charset="0"/>
              </a:rPr>
              <a:t>O</a:t>
            </a:r>
            <a:r>
              <a:rPr lang="pt-BR" b="1" baseline="-25000" dirty="0">
                <a:latin typeface="Ropa Sans" charset="0"/>
              </a:rPr>
              <a:t>(l)</a:t>
            </a:r>
            <a:endParaRPr lang="pt-BR" b="1" dirty="0">
              <a:latin typeface="Ropa Sans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Ropa Sans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Ropa Sans" charset="0"/>
              </a:rPr>
              <a:t>Se uma indústria de produção de filamentos obtém 31,7 kg do metal puro a partir de 50 kg do óxido, qual é o rendimento aproximado do processo utilizado?</a:t>
            </a:r>
          </a:p>
        </p:txBody>
      </p:sp>
      <p:pic>
        <p:nvPicPr>
          <p:cNvPr id="105474" name="Picture 2" descr="https://www.vestibulandoweb.com.br/educacao/wp-content/uploads/2019/02/gabarito-questao-estequiometria-rendimento-de-reacoes-upe-ssa-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874" y="1800011"/>
            <a:ext cx="2729069" cy="187861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49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QUIZ</a:t>
            </a:r>
            <a:endParaRPr dirty="0"/>
          </a:p>
        </p:txBody>
      </p:sp>
      <p:sp>
        <p:nvSpPr>
          <p:cNvPr id="2267" name="Google Shape;2267;p49"/>
          <p:cNvSpPr txBox="1">
            <a:spLocks noGrp="1"/>
          </p:cNvSpPr>
          <p:nvPr>
            <p:ph type="subTitle" idx="1"/>
          </p:nvPr>
        </p:nvSpPr>
        <p:spPr>
          <a:xfrm>
            <a:off x="5941382" y="1519425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TESTE OS SEUS CONHECIMENTOS</a:t>
            </a: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2268" name="Google Shape;2268;p49"/>
          <p:cNvSpPr txBox="1">
            <a:spLocks noGrp="1"/>
          </p:cNvSpPr>
          <p:nvPr>
            <p:ph type="title" idx="5"/>
          </p:nvPr>
        </p:nvSpPr>
        <p:spPr>
          <a:xfrm>
            <a:off x="5371075" y="3342175"/>
            <a:ext cx="5703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269" name="Google Shape;2269;p49"/>
          <p:cNvSpPr txBox="1">
            <a:spLocks noGrp="1"/>
          </p:cNvSpPr>
          <p:nvPr>
            <p:ph type="subTitle" idx="2"/>
          </p:nvPr>
        </p:nvSpPr>
        <p:spPr>
          <a:xfrm>
            <a:off x="5941382" y="2430794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ABRA O FORMULÁRIO</a:t>
            </a:r>
            <a:endParaRPr dirty="0"/>
          </a:p>
        </p:txBody>
      </p:sp>
      <p:sp>
        <p:nvSpPr>
          <p:cNvPr id="2270" name="Google Shape;2270;p49"/>
          <p:cNvSpPr txBox="1">
            <a:spLocks noGrp="1"/>
          </p:cNvSpPr>
          <p:nvPr>
            <p:ph type="subTitle" idx="3"/>
          </p:nvPr>
        </p:nvSpPr>
        <p:spPr>
          <a:xfrm>
            <a:off x="5941382" y="3342175"/>
            <a:ext cx="20916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RESOLVA E SUBMETA AS SUAS RESPOSTAS</a:t>
            </a:r>
            <a:endParaRPr dirty="0"/>
          </a:p>
        </p:txBody>
      </p:sp>
      <p:grpSp>
        <p:nvGrpSpPr>
          <p:cNvPr id="2" name="Google Shape;2271;p49"/>
          <p:cNvGrpSpPr/>
          <p:nvPr/>
        </p:nvGrpSpPr>
        <p:grpSpPr>
          <a:xfrm>
            <a:off x="1491425" y="1493961"/>
            <a:ext cx="3675069" cy="3150978"/>
            <a:chOff x="1193350" y="865350"/>
            <a:chExt cx="5226950" cy="4481550"/>
          </a:xfrm>
        </p:grpSpPr>
        <p:sp>
          <p:nvSpPr>
            <p:cNvPr id="2272" name="Google Shape;2272;p49"/>
            <p:cNvSpPr/>
            <p:nvPr/>
          </p:nvSpPr>
          <p:spPr>
            <a:xfrm>
              <a:off x="2910500" y="4237850"/>
              <a:ext cx="1792625" cy="1016325"/>
            </a:xfrm>
            <a:custGeom>
              <a:avLst/>
              <a:gdLst/>
              <a:ahLst/>
              <a:cxnLst/>
              <a:rect l="l" t="t" r="r" b="b"/>
              <a:pathLst>
                <a:path w="71705" h="40653" extrusionOk="0">
                  <a:moveTo>
                    <a:pt x="8945" y="1"/>
                  </a:moveTo>
                  <a:lnTo>
                    <a:pt x="1" y="40652"/>
                  </a:lnTo>
                  <a:lnTo>
                    <a:pt x="71705" y="40652"/>
                  </a:lnTo>
                  <a:lnTo>
                    <a:pt x="627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2685975" y="5138700"/>
              <a:ext cx="2240775" cy="208200"/>
            </a:xfrm>
            <a:custGeom>
              <a:avLst/>
              <a:gdLst/>
              <a:ahLst/>
              <a:cxnLst/>
              <a:rect l="l" t="t" r="r" b="b"/>
              <a:pathLst>
                <a:path w="89631" h="8328" extrusionOk="0">
                  <a:moveTo>
                    <a:pt x="0" y="1"/>
                  </a:moveTo>
                  <a:lnTo>
                    <a:pt x="0" y="8327"/>
                  </a:lnTo>
                  <a:lnTo>
                    <a:pt x="89631" y="8327"/>
                  </a:lnTo>
                  <a:lnTo>
                    <a:pt x="89631" y="1"/>
                  </a:lnTo>
                  <a:close/>
                </a:path>
              </a:pathLst>
            </a:custGeom>
            <a:solidFill>
              <a:srgbClr val="D8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1193350" y="865350"/>
              <a:ext cx="5226950" cy="3372525"/>
            </a:xfrm>
            <a:custGeom>
              <a:avLst/>
              <a:gdLst/>
              <a:ahLst/>
              <a:cxnLst/>
              <a:rect l="l" t="t" r="r" b="b"/>
              <a:pathLst>
                <a:path w="209078" h="134901" extrusionOk="0">
                  <a:moveTo>
                    <a:pt x="199733" y="9236"/>
                  </a:moveTo>
                  <a:cubicBezTo>
                    <a:pt x="199733" y="9236"/>
                    <a:pt x="199842" y="9309"/>
                    <a:pt x="199842" y="9309"/>
                  </a:cubicBezTo>
                  <a:lnTo>
                    <a:pt x="199842" y="125665"/>
                  </a:lnTo>
                  <a:lnTo>
                    <a:pt x="9236" y="125665"/>
                  </a:lnTo>
                  <a:lnTo>
                    <a:pt x="9236" y="9309"/>
                  </a:lnTo>
                  <a:cubicBezTo>
                    <a:pt x="9236" y="9309"/>
                    <a:pt x="9309" y="9236"/>
                    <a:pt x="9309" y="9236"/>
                  </a:cubicBezTo>
                  <a:close/>
                  <a:moveTo>
                    <a:pt x="9309" y="0"/>
                  </a:moveTo>
                  <a:cubicBezTo>
                    <a:pt x="4363" y="0"/>
                    <a:pt x="0" y="4364"/>
                    <a:pt x="0" y="9309"/>
                  </a:cubicBezTo>
                  <a:lnTo>
                    <a:pt x="0" y="67450"/>
                  </a:lnTo>
                  <a:lnTo>
                    <a:pt x="0" y="125628"/>
                  </a:lnTo>
                  <a:cubicBezTo>
                    <a:pt x="0" y="130537"/>
                    <a:pt x="4363" y="134901"/>
                    <a:pt x="9309" y="134901"/>
                  </a:cubicBezTo>
                  <a:lnTo>
                    <a:pt x="199733" y="134901"/>
                  </a:lnTo>
                  <a:cubicBezTo>
                    <a:pt x="204678" y="134901"/>
                    <a:pt x="209077" y="130537"/>
                    <a:pt x="209077" y="125628"/>
                  </a:cubicBezTo>
                  <a:lnTo>
                    <a:pt x="209077" y="67450"/>
                  </a:lnTo>
                  <a:lnTo>
                    <a:pt x="209077" y="9309"/>
                  </a:lnTo>
                  <a:cubicBezTo>
                    <a:pt x="209077" y="4364"/>
                    <a:pt x="204678" y="0"/>
                    <a:pt x="199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9"/>
            <p:cNvSpPr/>
            <p:nvPr/>
          </p:nvSpPr>
          <p:spPr>
            <a:xfrm>
              <a:off x="1424225" y="1096250"/>
              <a:ext cx="4765175" cy="2910725"/>
            </a:xfrm>
            <a:custGeom>
              <a:avLst/>
              <a:gdLst/>
              <a:ahLst/>
              <a:cxnLst/>
              <a:rect l="l" t="t" r="r" b="b"/>
              <a:pathLst>
                <a:path w="190607" h="116429" extrusionOk="0">
                  <a:moveTo>
                    <a:pt x="74" y="0"/>
                  </a:moveTo>
                  <a:cubicBezTo>
                    <a:pt x="74" y="0"/>
                    <a:pt x="1" y="73"/>
                    <a:pt x="1" y="73"/>
                  </a:cubicBezTo>
                  <a:lnTo>
                    <a:pt x="1" y="116429"/>
                  </a:lnTo>
                  <a:lnTo>
                    <a:pt x="190607" y="116429"/>
                  </a:lnTo>
                  <a:lnTo>
                    <a:pt x="190607" y="73"/>
                  </a:lnTo>
                  <a:cubicBezTo>
                    <a:pt x="190607" y="73"/>
                    <a:pt x="190498" y="0"/>
                    <a:pt x="190498" y="0"/>
                  </a:cubicBezTo>
                  <a:close/>
                </a:path>
              </a:pathLst>
            </a:custGeom>
            <a:solidFill>
              <a:srgbClr val="9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2685975" y="5138700"/>
              <a:ext cx="2240775" cy="208200"/>
            </a:xfrm>
            <a:custGeom>
              <a:avLst/>
              <a:gdLst/>
              <a:ahLst/>
              <a:cxnLst/>
              <a:rect l="l" t="t" r="r" b="b"/>
              <a:pathLst>
                <a:path w="89631" h="8328" extrusionOk="0">
                  <a:moveTo>
                    <a:pt x="0" y="1"/>
                  </a:moveTo>
                  <a:lnTo>
                    <a:pt x="0" y="8327"/>
                  </a:lnTo>
                  <a:lnTo>
                    <a:pt x="89631" y="8327"/>
                  </a:lnTo>
                  <a:lnTo>
                    <a:pt x="896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0" name="Google Shape;2280;p49"/>
          <p:cNvSpPr txBox="1">
            <a:spLocks noGrp="1"/>
          </p:cNvSpPr>
          <p:nvPr>
            <p:ph type="title" idx="4"/>
          </p:nvPr>
        </p:nvSpPr>
        <p:spPr>
          <a:xfrm>
            <a:off x="5371075" y="1519425"/>
            <a:ext cx="5703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281" name="Google Shape;2281;p49"/>
          <p:cNvSpPr txBox="1">
            <a:spLocks noGrp="1"/>
          </p:cNvSpPr>
          <p:nvPr>
            <p:ph type="title" idx="6"/>
          </p:nvPr>
        </p:nvSpPr>
        <p:spPr>
          <a:xfrm>
            <a:off x="5371075" y="2430800"/>
            <a:ext cx="570300" cy="5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8" name="Retângulo 17"/>
          <p:cNvSpPr/>
          <p:nvPr/>
        </p:nvSpPr>
        <p:spPr>
          <a:xfrm>
            <a:off x="2081048" y="1975947"/>
            <a:ext cx="2543504" cy="12507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https://forms.gle/gcwqTYRz7dMR7hqf8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40"/>
          <p:cNvSpPr txBox="1">
            <a:spLocks noGrp="1"/>
          </p:cNvSpPr>
          <p:nvPr>
            <p:ph type="title" idx="5"/>
          </p:nvPr>
        </p:nvSpPr>
        <p:spPr>
          <a:xfrm>
            <a:off x="717750" y="445025"/>
            <a:ext cx="770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L</a:t>
            </a:r>
            <a:r>
              <a:rPr lang="en" dirty="0"/>
              <a:t>embre-se do nosso esquema de estudo...</a:t>
            </a:r>
            <a:endParaRPr dirty="0"/>
          </a:p>
        </p:txBody>
      </p:sp>
      <p:sp>
        <p:nvSpPr>
          <p:cNvPr id="2116" name="Google Shape;2116;p40"/>
          <p:cNvSpPr txBox="1">
            <a:spLocks noGrp="1"/>
          </p:cNvSpPr>
          <p:nvPr>
            <p:ph type="title"/>
          </p:nvPr>
        </p:nvSpPr>
        <p:spPr>
          <a:xfrm>
            <a:off x="3751200" y="1457450"/>
            <a:ext cx="1641600" cy="3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</a:t>
            </a:r>
            <a:r>
              <a:rPr lang="en" dirty="0"/>
              <a:t>uímica</a:t>
            </a:r>
            <a:endParaRPr dirty="0"/>
          </a:p>
        </p:txBody>
      </p:sp>
      <p:grpSp>
        <p:nvGrpSpPr>
          <p:cNvPr id="2118" name="Google Shape;2118;p40"/>
          <p:cNvGrpSpPr/>
          <p:nvPr/>
        </p:nvGrpSpPr>
        <p:grpSpPr>
          <a:xfrm>
            <a:off x="3605998" y="2083767"/>
            <a:ext cx="1931991" cy="1929799"/>
            <a:chOff x="1186975" y="238125"/>
            <a:chExt cx="5244275" cy="5238325"/>
          </a:xfrm>
        </p:grpSpPr>
        <p:sp>
          <p:nvSpPr>
            <p:cNvPr id="2119" name="Google Shape;2119;p40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1186975" y="2279750"/>
              <a:ext cx="2628625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0"/>
            <p:cNvSpPr/>
            <p:nvPr/>
          </p:nvSpPr>
          <p:spPr>
            <a:xfrm>
              <a:off x="3802600" y="239450"/>
              <a:ext cx="2628650" cy="3196825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0"/>
            <p:cNvSpPr/>
            <p:nvPr/>
          </p:nvSpPr>
          <p:spPr>
            <a:xfrm>
              <a:off x="3232500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3" name="Google Shape;2113;p40"/>
          <p:cNvSpPr txBox="1">
            <a:spLocks noGrp="1"/>
          </p:cNvSpPr>
          <p:nvPr>
            <p:ph type="subTitle" idx="1"/>
          </p:nvPr>
        </p:nvSpPr>
        <p:spPr>
          <a:xfrm>
            <a:off x="2368837" y="2242300"/>
            <a:ext cx="21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RELEIA E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REFAÇA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114" name="Google Shape;2114;p40"/>
          <p:cNvSpPr txBox="1">
            <a:spLocks noGrp="1"/>
          </p:cNvSpPr>
          <p:nvPr>
            <p:ph type="subTitle" idx="2"/>
          </p:nvPr>
        </p:nvSpPr>
        <p:spPr>
          <a:xfrm>
            <a:off x="2200672" y="3335077"/>
            <a:ext cx="21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TESTE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117" name="Google Shape;2117;p40"/>
          <p:cNvSpPr txBox="1">
            <a:spLocks noGrp="1"/>
          </p:cNvSpPr>
          <p:nvPr>
            <p:ph type="subTitle" idx="4"/>
          </p:nvPr>
        </p:nvSpPr>
        <p:spPr>
          <a:xfrm>
            <a:off x="4763798" y="3324570"/>
            <a:ext cx="21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tx1"/>
                </a:solidFill>
              </a:rPr>
              <a:t>ANOTE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115" name="Google Shape;2115;p40"/>
          <p:cNvSpPr txBox="1">
            <a:spLocks noGrp="1"/>
          </p:cNvSpPr>
          <p:nvPr>
            <p:ph type="subTitle" idx="3"/>
          </p:nvPr>
        </p:nvSpPr>
        <p:spPr>
          <a:xfrm>
            <a:off x="4826860" y="2252812"/>
            <a:ext cx="21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tx1"/>
                </a:solidFill>
              </a:rPr>
              <a:t>LEIA</a:t>
            </a:r>
            <a:endParaRPr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p43"/>
          <p:cNvSpPr txBox="1">
            <a:spLocks noGrp="1"/>
          </p:cNvSpPr>
          <p:nvPr>
            <p:ph type="title"/>
          </p:nvPr>
        </p:nvSpPr>
        <p:spPr>
          <a:xfrm>
            <a:off x="717750" y="1475400"/>
            <a:ext cx="4755900" cy="21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 ESTEQUIOMETRIA SE APRENDE COM TREINO E PRÁTICA!!!</a:t>
            </a:r>
            <a:endParaRPr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38"/>
          <p:cNvSpPr txBox="1">
            <a:spLocks noGrp="1"/>
          </p:cNvSpPr>
          <p:nvPr>
            <p:ph type="title" idx="15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CRITÉRIOS DE SUCESSO</a:t>
            </a:r>
            <a:endParaRPr dirty="0"/>
          </a:p>
        </p:txBody>
      </p:sp>
      <p:sp>
        <p:nvSpPr>
          <p:cNvPr id="1983" name="Google Shape;1983;p38"/>
          <p:cNvSpPr txBox="1">
            <a:spLocks noGrp="1"/>
          </p:cNvSpPr>
          <p:nvPr>
            <p:ph type="title"/>
          </p:nvPr>
        </p:nvSpPr>
        <p:spPr>
          <a:xfrm>
            <a:off x="515007" y="3700060"/>
            <a:ext cx="2438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Calcular o rendimento da reação</a:t>
            </a:r>
            <a:endParaRPr dirty="0"/>
          </a:p>
        </p:txBody>
      </p:sp>
      <p:sp>
        <p:nvSpPr>
          <p:cNvPr id="1984" name="Google Shape;1984;p38"/>
          <p:cNvSpPr txBox="1">
            <a:spLocks noGrp="1"/>
          </p:cNvSpPr>
          <p:nvPr>
            <p:ph type="subTitle" idx="1"/>
          </p:nvPr>
        </p:nvSpPr>
        <p:spPr>
          <a:xfrm>
            <a:off x="504497" y="4291660"/>
            <a:ext cx="244891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Identificar o percentual de processamento da reação</a:t>
            </a:r>
            <a:endParaRPr dirty="0"/>
          </a:p>
        </p:txBody>
      </p:sp>
      <p:sp>
        <p:nvSpPr>
          <p:cNvPr id="1985" name="Google Shape;1985;p38"/>
          <p:cNvSpPr txBox="1">
            <a:spLocks noGrp="1"/>
          </p:cNvSpPr>
          <p:nvPr>
            <p:ph type="title" idx="2"/>
          </p:nvPr>
        </p:nvSpPr>
        <p:spPr>
          <a:xfrm>
            <a:off x="3468414" y="3742100"/>
            <a:ext cx="2375337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</a:t>
            </a:r>
            <a:r>
              <a:rPr lang="en" dirty="0"/>
              <a:t>onverter as quantidades </a:t>
            </a:r>
            <a:endParaRPr dirty="0"/>
          </a:p>
        </p:txBody>
      </p:sp>
      <p:sp>
        <p:nvSpPr>
          <p:cNvPr id="1986" name="Google Shape;1986;p38"/>
          <p:cNvSpPr txBox="1">
            <a:spLocks noGrp="1"/>
          </p:cNvSpPr>
          <p:nvPr>
            <p:ph type="subTitle" idx="3"/>
          </p:nvPr>
        </p:nvSpPr>
        <p:spPr>
          <a:xfrm>
            <a:off x="3436884" y="4344210"/>
            <a:ext cx="2564524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</a:t>
            </a:r>
            <a:r>
              <a:rPr lang="en" dirty="0"/>
              <a:t>ransformar as diferentes quantidades umas nas outras</a:t>
            </a:r>
            <a:endParaRPr dirty="0"/>
          </a:p>
        </p:txBody>
      </p:sp>
      <p:sp>
        <p:nvSpPr>
          <p:cNvPr id="1989" name="Google Shape;1989;p38"/>
          <p:cNvSpPr txBox="1">
            <a:spLocks noGrp="1"/>
          </p:cNvSpPr>
          <p:nvPr>
            <p:ph type="title" idx="6"/>
          </p:nvPr>
        </p:nvSpPr>
        <p:spPr>
          <a:xfrm>
            <a:off x="178676" y="1673640"/>
            <a:ext cx="3184634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Identificar</a:t>
            </a:r>
            <a:r>
              <a:rPr lang="en" dirty="0"/>
              <a:t> a relação estequiométrica</a:t>
            </a:r>
            <a:endParaRPr dirty="0"/>
          </a:p>
        </p:txBody>
      </p:sp>
      <p:sp>
        <p:nvSpPr>
          <p:cNvPr id="1990" name="Google Shape;1990;p38"/>
          <p:cNvSpPr txBox="1">
            <a:spLocks noGrp="1"/>
          </p:cNvSpPr>
          <p:nvPr>
            <p:ph type="subTitle" idx="7"/>
          </p:nvPr>
        </p:nvSpPr>
        <p:spPr>
          <a:xfrm>
            <a:off x="599090" y="2412380"/>
            <a:ext cx="2238703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Realizar cálculos das quantidades de reagentes e produtos</a:t>
            </a:r>
          </a:p>
        </p:txBody>
      </p:sp>
      <p:sp>
        <p:nvSpPr>
          <p:cNvPr id="1991" name="Google Shape;1991;p38"/>
          <p:cNvSpPr txBox="1">
            <a:spLocks noGrp="1"/>
          </p:cNvSpPr>
          <p:nvPr>
            <p:ph type="title" idx="8"/>
          </p:nvPr>
        </p:nvSpPr>
        <p:spPr>
          <a:xfrm>
            <a:off x="3204594" y="1673640"/>
            <a:ext cx="2912441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</a:t>
            </a:r>
            <a:r>
              <a:rPr lang="en" dirty="0"/>
              <a:t>dentificar o reagente em excesso, se houver</a:t>
            </a:r>
            <a:endParaRPr dirty="0"/>
          </a:p>
        </p:txBody>
      </p:sp>
      <p:sp>
        <p:nvSpPr>
          <p:cNvPr id="1992" name="Google Shape;1992;p38"/>
          <p:cNvSpPr txBox="1">
            <a:spLocks noGrp="1"/>
          </p:cNvSpPr>
          <p:nvPr>
            <p:ph type="subTitle" idx="9"/>
          </p:nvPr>
        </p:nvSpPr>
        <p:spPr>
          <a:xfrm>
            <a:off x="3447393" y="2359830"/>
            <a:ext cx="24384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</a:t>
            </a:r>
            <a:r>
              <a:rPr lang="en" dirty="0"/>
              <a:t>ealizar cálculos das quantidades de reagentes e produtos </a:t>
            </a:r>
            <a:endParaRPr dirty="0"/>
          </a:p>
        </p:txBody>
      </p:sp>
      <p:sp>
        <p:nvSpPr>
          <p:cNvPr id="1993" name="Google Shape;1993;p38"/>
          <p:cNvSpPr txBox="1">
            <a:spLocks noGrp="1"/>
          </p:cNvSpPr>
          <p:nvPr>
            <p:ph type="title" idx="13"/>
          </p:nvPr>
        </p:nvSpPr>
        <p:spPr>
          <a:xfrm>
            <a:off x="6351555" y="1652620"/>
            <a:ext cx="1865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Trabalhar com amostras impuras</a:t>
            </a:r>
            <a:endParaRPr dirty="0"/>
          </a:p>
        </p:txBody>
      </p:sp>
      <p:sp>
        <p:nvSpPr>
          <p:cNvPr id="1994" name="Google Shape;1994;p38"/>
          <p:cNvSpPr txBox="1">
            <a:spLocks noGrp="1"/>
          </p:cNvSpPr>
          <p:nvPr>
            <p:ph type="subTitle" idx="14"/>
          </p:nvPr>
        </p:nvSpPr>
        <p:spPr>
          <a:xfrm>
            <a:off x="6350505" y="2359830"/>
            <a:ext cx="1867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Realizar cálculos desprezando a impureza da amostra</a:t>
            </a:r>
            <a:endParaRPr dirty="0"/>
          </a:p>
        </p:txBody>
      </p:sp>
      <p:grpSp>
        <p:nvGrpSpPr>
          <p:cNvPr id="1995" name="Google Shape;1995;p38"/>
          <p:cNvGrpSpPr/>
          <p:nvPr/>
        </p:nvGrpSpPr>
        <p:grpSpPr>
          <a:xfrm>
            <a:off x="6786924" y="3377857"/>
            <a:ext cx="1253490" cy="1435882"/>
            <a:chOff x="1834400" y="238125"/>
            <a:chExt cx="3910625" cy="5199100"/>
          </a:xfrm>
        </p:grpSpPr>
        <p:sp>
          <p:nvSpPr>
            <p:cNvPr id="1996" name="Google Shape;1996;p38"/>
            <p:cNvSpPr/>
            <p:nvPr/>
          </p:nvSpPr>
          <p:spPr>
            <a:xfrm>
              <a:off x="1834400" y="352625"/>
              <a:ext cx="1358875" cy="2066675"/>
            </a:xfrm>
            <a:custGeom>
              <a:avLst/>
              <a:gdLst/>
              <a:ahLst/>
              <a:cxnLst/>
              <a:rect l="l" t="t" r="r" b="b"/>
              <a:pathLst>
                <a:path w="54355" h="82667" extrusionOk="0">
                  <a:moveTo>
                    <a:pt x="1732" y="1"/>
                  </a:moveTo>
                  <a:lnTo>
                    <a:pt x="1335" y="4076"/>
                  </a:lnTo>
                  <a:cubicBezTo>
                    <a:pt x="1263" y="4653"/>
                    <a:pt x="1" y="18539"/>
                    <a:pt x="5447" y="35202"/>
                  </a:cubicBezTo>
                  <a:cubicBezTo>
                    <a:pt x="10533" y="50639"/>
                    <a:pt x="22543" y="71413"/>
                    <a:pt x="51036" y="82666"/>
                  </a:cubicBezTo>
                  <a:lnTo>
                    <a:pt x="54354" y="74263"/>
                  </a:lnTo>
                  <a:cubicBezTo>
                    <a:pt x="34193" y="66328"/>
                    <a:pt x="20667" y="52334"/>
                    <a:pt x="14139" y="32713"/>
                  </a:cubicBezTo>
                  <a:cubicBezTo>
                    <a:pt x="10857" y="22867"/>
                    <a:pt x="10244" y="13959"/>
                    <a:pt x="10208" y="9017"/>
                  </a:cubicBezTo>
                  <a:lnTo>
                    <a:pt x="35239" y="9017"/>
                  </a:lnTo>
                  <a:lnTo>
                    <a:pt x="35239" y="1"/>
                  </a:ln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8"/>
            <p:cNvSpPr/>
            <p:nvPr/>
          </p:nvSpPr>
          <p:spPr>
            <a:xfrm>
              <a:off x="1834400" y="352625"/>
              <a:ext cx="1358875" cy="2066675"/>
            </a:xfrm>
            <a:custGeom>
              <a:avLst/>
              <a:gdLst/>
              <a:ahLst/>
              <a:cxnLst/>
              <a:rect l="l" t="t" r="r" b="b"/>
              <a:pathLst>
                <a:path w="54355" h="82667" extrusionOk="0">
                  <a:moveTo>
                    <a:pt x="1732" y="1"/>
                  </a:moveTo>
                  <a:lnTo>
                    <a:pt x="1335" y="4076"/>
                  </a:lnTo>
                  <a:cubicBezTo>
                    <a:pt x="1263" y="4653"/>
                    <a:pt x="1" y="18539"/>
                    <a:pt x="5447" y="35202"/>
                  </a:cubicBezTo>
                  <a:cubicBezTo>
                    <a:pt x="10533" y="50639"/>
                    <a:pt x="22543" y="71413"/>
                    <a:pt x="51036" y="82666"/>
                  </a:cubicBezTo>
                  <a:lnTo>
                    <a:pt x="54354" y="74263"/>
                  </a:lnTo>
                  <a:cubicBezTo>
                    <a:pt x="34193" y="66328"/>
                    <a:pt x="20667" y="52334"/>
                    <a:pt x="14139" y="32713"/>
                  </a:cubicBezTo>
                  <a:cubicBezTo>
                    <a:pt x="10857" y="22867"/>
                    <a:pt x="10244" y="13959"/>
                    <a:pt x="10208" y="9017"/>
                  </a:cubicBezTo>
                  <a:lnTo>
                    <a:pt x="35239" y="9017"/>
                  </a:lnTo>
                  <a:lnTo>
                    <a:pt x="35239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8"/>
            <p:cNvSpPr/>
            <p:nvPr/>
          </p:nvSpPr>
          <p:spPr>
            <a:xfrm>
              <a:off x="3599000" y="2657325"/>
              <a:ext cx="382325" cy="965700"/>
            </a:xfrm>
            <a:custGeom>
              <a:avLst/>
              <a:gdLst/>
              <a:ahLst/>
              <a:cxnLst/>
              <a:rect l="l" t="t" r="r" b="b"/>
              <a:pathLst>
                <a:path w="15293" h="38628" extrusionOk="0">
                  <a:moveTo>
                    <a:pt x="0" y="0"/>
                  </a:moveTo>
                  <a:lnTo>
                    <a:pt x="0" y="38628"/>
                  </a:lnTo>
                  <a:lnTo>
                    <a:pt x="15293" y="38628"/>
                  </a:lnTo>
                  <a:lnTo>
                    <a:pt x="15293" y="0"/>
                  </a:ln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8"/>
            <p:cNvSpPr/>
            <p:nvPr/>
          </p:nvSpPr>
          <p:spPr>
            <a:xfrm>
              <a:off x="2823550" y="3623000"/>
              <a:ext cx="1932325" cy="385050"/>
            </a:xfrm>
            <a:custGeom>
              <a:avLst/>
              <a:gdLst/>
              <a:ahLst/>
              <a:cxnLst/>
              <a:rect l="l" t="t" r="r" b="b"/>
              <a:pathLst>
                <a:path w="77293" h="15402" extrusionOk="0">
                  <a:moveTo>
                    <a:pt x="12083" y="1"/>
                  </a:moveTo>
                  <a:cubicBezTo>
                    <a:pt x="5411" y="1"/>
                    <a:pt x="1" y="5411"/>
                    <a:pt x="1" y="12083"/>
                  </a:cubicBezTo>
                  <a:lnTo>
                    <a:pt x="1" y="15402"/>
                  </a:lnTo>
                  <a:lnTo>
                    <a:pt x="77292" y="15402"/>
                  </a:lnTo>
                  <a:lnTo>
                    <a:pt x="77292" y="12083"/>
                  </a:lnTo>
                  <a:cubicBezTo>
                    <a:pt x="77292" y="5411"/>
                    <a:pt x="71882" y="1"/>
                    <a:pt x="65210" y="1"/>
                  </a:cubicBez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8"/>
            <p:cNvSpPr/>
            <p:nvPr/>
          </p:nvSpPr>
          <p:spPr>
            <a:xfrm>
              <a:off x="2579200" y="4008025"/>
              <a:ext cx="2421025" cy="1193850"/>
            </a:xfrm>
            <a:custGeom>
              <a:avLst/>
              <a:gdLst/>
              <a:ahLst/>
              <a:cxnLst/>
              <a:rect l="l" t="t" r="r" b="b"/>
              <a:pathLst>
                <a:path w="96841" h="47754" extrusionOk="0">
                  <a:moveTo>
                    <a:pt x="0" y="1"/>
                  </a:moveTo>
                  <a:lnTo>
                    <a:pt x="0" y="47754"/>
                  </a:lnTo>
                  <a:lnTo>
                    <a:pt x="96841" y="47754"/>
                  </a:lnTo>
                  <a:lnTo>
                    <a:pt x="96841" y="1"/>
                  </a:lnTo>
                  <a:close/>
                </a:path>
              </a:pathLst>
            </a:custGeom>
            <a:solidFill>
              <a:srgbClr val="D8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8"/>
            <p:cNvSpPr/>
            <p:nvPr/>
          </p:nvSpPr>
          <p:spPr>
            <a:xfrm>
              <a:off x="2864125" y="4292050"/>
              <a:ext cx="1852075" cy="625800"/>
            </a:xfrm>
            <a:custGeom>
              <a:avLst/>
              <a:gdLst/>
              <a:ahLst/>
              <a:cxnLst/>
              <a:rect l="l" t="t" r="r" b="b"/>
              <a:pathLst>
                <a:path w="74083" h="25032" extrusionOk="0">
                  <a:moveTo>
                    <a:pt x="1" y="1"/>
                  </a:moveTo>
                  <a:lnTo>
                    <a:pt x="1" y="25031"/>
                  </a:lnTo>
                  <a:lnTo>
                    <a:pt x="74082" y="25031"/>
                  </a:lnTo>
                  <a:lnTo>
                    <a:pt x="74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8"/>
            <p:cNvSpPr/>
            <p:nvPr/>
          </p:nvSpPr>
          <p:spPr>
            <a:xfrm>
              <a:off x="2451150" y="5147750"/>
              <a:ext cx="2678025" cy="289475"/>
            </a:xfrm>
            <a:custGeom>
              <a:avLst/>
              <a:gdLst/>
              <a:ahLst/>
              <a:cxnLst/>
              <a:rect l="l" t="t" r="r" b="b"/>
              <a:pathLst>
                <a:path w="107121" h="11579" extrusionOk="0">
                  <a:moveTo>
                    <a:pt x="1" y="1"/>
                  </a:moveTo>
                  <a:lnTo>
                    <a:pt x="1" y="11578"/>
                  </a:lnTo>
                  <a:lnTo>
                    <a:pt x="107120" y="11578"/>
                  </a:lnTo>
                  <a:lnTo>
                    <a:pt x="107120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8"/>
            <p:cNvSpPr/>
            <p:nvPr/>
          </p:nvSpPr>
          <p:spPr>
            <a:xfrm>
              <a:off x="3599000" y="2657325"/>
              <a:ext cx="382325" cy="254300"/>
            </a:xfrm>
            <a:custGeom>
              <a:avLst/>
              <a:gdLst/>
              <a:ahLst/>
              <a:cxnLst/>
              <a:rect l="l" t="t" r="r" b="b"/>
              <a:pathLst>
                <a:path w="15293" h="10172" extrusionOk="0">
                  <a:moveTo>
                    <a:pt x="0" y="0"/>
                  </a:moveTo>
                  <a:lnTo>
                    <a:pt x="0" y="10171"/>
                  </a:lnTo>
                  <a:lnTo>
                    <a:pt x="15293" y="10171"/>
                  </a:lnTo>
                  <a:lnTo>
                    <a:pt x="1529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8"/>
            <p:cNvSpPr/>
            <p:nvPr/>
          </p:nvSpPr>
          <p:spPr>
            <a:xfrm>
              <a:off x="2487225" y="238125"/>
              <a:ext cx="3257800" cy="2531025"/>
            </a:xfrm>
            <a:custGeom>
              <a:avLst/>
              <a:gdLst/>
              <a:ahLst/>
              <a:cxnLst/>
              <a:rect l="l" t="t" r="r" b="b"/>
              <a:pathLst>
                <a:path w="130312" h="101241" extrusionOk="0">
                  <a:moveTo>
                    <a:pt x="120140" y="13597"/>
                  </a:moveTo>
                  <a:cubicBezTo>
                    <a:pt x="120104" y="18466"/>
                    <a:pt x="119491" y="27195"/>
                    <a:pt x="116317" y="36969"/>
                  </a:cubicBezTo>
                  <a:cubicBezTo>
                    <a:pt x="111664" y="51107"/>
                    <a:pt x="103441" y="62324"/>
                    <a:pt x="91719" y="70511"/>
                  </a:cubicBezTo>
                  <a:cubicBezTo>
                    <a:pt x="99438" y="53199"/>
                    <a:pt x="102756" y="31523"/>
                    <a:pt x="103838" y="13597"/>
                  </a:cubicBezTo>
                  <a:close/>
                  <a:moveTo>
                    <a:pt x="1" y="0"/>
                  </a:moveTo>
                  <a:cubicBezTo>
                    <a:pt x="1" y="35021"/>
                    <a:pt x="8693" y="101240"/>
                    <a:pt x="52118" y="101240"/>
                  </a:cubicBezTo>
                  <a:cubicBezTo>
                    <a:pt x="65210" y="101240"/>
                    <a:pt x="75128" y="95217"/>
                    <a:pt x="82630" y="85840"/>
                  </a:cubicBezTo>
                  <a:cubicBezTo>
                    <a:pt x="108743" y="74334"/>
                    <a:pt x="120032" y="54606"/>
                    <a:pt x="124865" y="39782"/>
                  </a:cubicBezTo>
                  <a:cubicBezTo>
                    <a:pt x="130311" y="23119"/>
                    <a:pt x="129049" y="9233"/>
                    <a:pt x="129013" y="8656"/>
                  </a:cubicBezTo>
                  <a:lnTo>
                    <a:pt x="128616" y="4581"/>
                  </a:lnTo>
                  <a:lnTo>
                    <a:pt x="104198" y="4581"/>
                  </a:lnTo>
                  <a:cubicBezTo>
                    <a:pt x="104198" y="2994"/>
                    <a:pt x="104235" y="1479"/>
                    <a:pt x="104235" y="0"/>
                  </a:cubicBez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8"/>
            <p:cNvSpPr/>
            <p:nvPr/>
          </p:nvSpPr>
          <p:spPr>
            <a:xfrm>
              <a:off x="2823550" y="3623000"/>
              <a:ext cx="1932325" cy="385050"/>
            </a:xfrm>
            <a:custGeom>
              <a:avLst/>
              <a:gdLst/>
              <a:ahLst/>
              <a:cxnLst/>
              <a:rect l="l" t="t" r="r" b="b"/>
              <a:pathLst>
                <a:path w="77293" h="15402" extrusionOk="0">
                  <a:moveTo>
                    <a:pt x="12083" y="1"/>
                  </a:moveTo>
                  <a:cubicBezTo>
                    <a:pt x="5411" y="1"/>
                    <a:pt x="1" y="5411"/>
                    <a:pt x="1" y="12083"/>
                  </a:cubicBezTo>
                  <a:lnTo>
                    <a:pt x="1" y="15402"/>
                  </a:lnTo>
                  <a:lnTo>
                    <a:pt x="77292" y="15402"/>
                  </a:lnTo>
                  <a:lnTo>
                    <a:pt x="77292" y="12083"/>
                  </a:lnTo>
                  <a:cubicBezTo>
                    <a:pt x="77292" y="5411"/>
                    <a:pt x="71882" y="1"/>
                    <a:pt x="65210" y="1"/>
                  </a:cubicBez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38"/>
          <p:cNvGrpSpPr/>
          <p:nvPr/>
        </p:nvGrpSpPr>
        <p:grpSpPr>
          <a:xfrm>
            <a:off x="4417337" y="960803"/>
            <a:ext cx="345875" cy="733864"/>
            <a:chOff x="2572350" y="238125"/>
            <a:chExt cx="2463500" cy="5226950"/>
          </a:xfrm>
        </p:grpSpPr>
        <p:sp>
          <p:nvSpPr>
            <p:cNvPr id="2007" name="Google Shape;2007;p38"/>
            <p:cNvSpPr/>
            <p:nvPr/>
          </p:nvSpPr>
          <p:spPr>
            <a:xfrm>
              <a:off x="2572350" y="2396150"/>
              <a:ext cx="2463500" cy="3068925"/>
            </a:xfrm>
            <a:custGeom>
              <a:avLst/>
              <a:gdLst/>
              <a:ahLst/>
              <a:cxnLst/>
              <a:rect l="l" t="t" r="r" b="b"/>
              <a:pathLst>
                <a:path w="98540" h="122757" extrusionOk="0">
                  <a:moveTo>
                    <a:pt x="13054" y="1"/>
                  </a:moveTo>
                  <a:cubicBezTo>
                    <a:pt x="5818" y="1"/>
                    <a:pt x="0" y="5855"/>
                    <a:pt x="0" y="13054"/>
                  </a:cubicBezTo>
                  <a:lnTo>
                    <a:pt x="0" y="109703"/>
                  </a:lnTo>
                  <a:cubicBezTo>
                    <a:pt x="0" y="116902"/>
                    <a:pt x="5818" y="122756"/>
                    <a:pt x="13054" y="122756"/>
                  </a:cubicBezTo>
                  <a:lnTo>
                    <a:pt x="85485" y="122756"/>
                  </a:lnTo>
                  <a:cubicBezTo>
                    <a:pt x="92685" y="122756"/>
                    <a:pt x="98539" y="116902"/>
                    <a:pt x="98539" y="109703"/>
                  </a:cubicBezTo>
                  <a:lnTo>
                    <a:pt x="98539" y="13054"/>
                  </a:lnTo>
                  <a:cubicBezTo>
                    <a:pt x="98539" y="5855"/>
                    <a:pt x="92685" y="1"/>
                    <a:pt x="85485" y="1"/>
                  </a:cubicBez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8"/>
            <p:cNvSpPr/>
            <p:nvPr/>
          </p:nvSpPr>
          <p:spPr>
            <a:xfrm>
              <a:off x="3098675" y="238125"/>
              <a:ext cx="1410825" cy="2158050"/>
            </a:xfrm>
            <a:custGeom>
              <a:avLst/>
              <a:gdLst/>
              <a:ahLst/>
              <a:cxnLst/>
              <a:rect l="l" t="t" r="r" b="b"/>
              <a:pathLst>
                <a:path w="56433" h="86322" extrusionOk="0">
                  <a:moveTo>
                    <a:pt x="23781" y="0"/>
                  </a:moveTo>
                  <a:lnTo>
                    <a:pt x="10145" y="62287"/>
                  </a:lnTo>
                  <a:lnTo>
                    <a:pt x="0" y="62287"/>
                  </a:lnTo>
                  <a:lnTo>
                    <a:pt x="0" y="86322"/>
                  </a:lnTo>
                  <a:lnTo>
                    <a:pt x="56433" y="86322"/>
                  </a:lnTo>
                  <a:lnTo>
                    <a:pt x="56433" y="62287"/>
                  </a:lnTo>
                  <a:lnTo>
                    <a:pt x="46288" y="62287"/>
                  </a:lnTo>
                  <a:lnTo>
                    <a:pt x="32653" y="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8"/>
            <p:cNvSpPr/>
            <p:nvPr/>
          </p:nvSpPr>
          <p:spPr>
            <a:xfrm>
              <a:off x="3295925" y="1795275"/>
              <a:ext cx="113650" cy="600900"/>
            </a:xfrm>
            <a:custGeom>
              <a:avLst/>
              <a:gdLst/>
              <a:ahLst/>
              <a:cxnLst/>
              <a:rect l="l" t="t" r="r" b="b"/>
              <a:pathLst>
                <a:path w="4546" h="24036" extrusionOk="0">
                  <a:moveTo>
                    <a:pt x="1" y="1"/>
                  </a:moveTo>
                  <a:lnTo>
                    <a:pt x="1" y="24036"/>
                  </a:lnTo>
                  <a:lnTo>
                    <a:pt x="4546" y="24036"/>
                  </a:lnTo>
                  <a:lnTo>
                    <a:pt x="4546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8"/>
            <p:cNvSpPr/>
            <p:nvPr/>
          </p:nvSpPr>
          <p:spPr>
            <a:xfrm>
              <a:off x="3596825" y="1795275"/>
              <a:ext cx="113650" cy="600900"/>
            </a:xfrm>
            <a:custGeom>
              <a:avLst/>
              <a:gdLst/>
              <a:ahLst/>
              <a:cxnLst/>
              <a:rect l="l" t="t" r="r" b="b"/>
              <a:pathLst>
                <a:path w="4546" h="24036" extrusionOk="0">
                  <a:moveTo>
                    <a:pt x="0" y="1"/>
                  </a:moveTo>
                  <a:lnTo>
                    <a:pt x="0" y="24036"/>
                  </a:lnTo>
                  <a:lnTo>
                    <a:pt x="4545" y="24036"/>
                  </a:lnTo>
                  <a:lnTo>
                    <a:pt x="454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8"/>
            <p:cNvSpPr/>
            <p:nvPr/>
          </p:nvSpPr>
          <p:spPr>
            <a:xfrm>
              <a:off x="3897700" y="1795275"/>
              <a:ext cx="113675" cy="600900"/>
            </a:xfrm>
            <a:custGeom>
              <a:avLst/>
              <a:gdLst/>
              <a:ahLst/>
              <a:cxnLst/>
              <a:rect l="l" t="t" r="r" b="b"/>
              <a:pathLst>
                <a:path w="4547" h="24036" extrusionOk="0">
                  <a:moveTo>
                    <a:pt x="1" y="1"/>
                  </a:moveTo>
                  <a:lnTo>
                    <a:pt x="1" y="24036"/>
                  </a:lnTo>
                  <a:lnTo>
                    <a:pt x="4546" y="24036"/>
                  </a:lnTo>
                  <a:lnTo>
                    <a:pt x="4546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8"/>
            <p:cNvSpPr/>
            <p:nvPr/>
          </p:nvSpPr>
          <p:spPr>
            <a:xfrm>
              <a:off x="4198600" y="1795275"/>
              <a:ext cx="113650" cy="600900"/>
            </a:xfrm>
            <a:custGeom>
              <a:avLst/>
              <a:gdLst/>
              <a:ahLst/>
              <a:cxnLst/>
              <a:rect l="l" t="t" r="r" b="b"/>
              <a:pathLst>
                <a:path w="4546" h="24036" extrusionOk="0">
                  <a:moveTo>
                    <a:pt x="0" y="1"/>
                  </a:moveTo>
                  <a:lnTo>
                    <a:pt x="0" y="24036"/>
                  </a:lnTo>
                  <a:lnTo>
                    <a:pt x="4546" y="24036"/>
                  </a:lnTo>
                  <a:lnTo>
                    <a:pt x="4546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8"/>
            <p:cNvSpPr/>
            <p:nvPr/>
          </p:nvSpPr>
          <p:spPr>
            <a:xfrm>
              <a:off x="2572350" y="3205200"/>
              <a:ext cx="2463500" cy="1354475"/>
            </a:xfrm>
            <a:custGeom>
              <a:avLst/>
              <a:gdLst/>
              <a:ahLst/>
              <a:cxnLst/>
              <a:rect l="l" t="t" r="r" b="b"/>
              <a:pathLst>
                <a:path w="98540" h="54179" extrusionOk="0">
                  <a:moveTo>
                    <a:pt x="0" y="0"/>
                  </a:moveTo>
                  <a:lnTo>
                    <a:pt x="0" y="54178"/>
                  </a:lnTo>
                  <a:lnTo>
                    <a:pt x="98539" y="54178"/>
                  </a:lnTo>
                  <a:lnTo>
                    <a:pt x="98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8"/>
            <p:cNvSpPr/>
            <p:nvPr/>
          </p:nvSpPr>
          <p:spPr>
            <a:xfrm>
              <a:off x="3352300" y="1681650"/>
              <a:ext cx="903600" cy="113650"/>
            </a:xfrm>
            <a:custGeom>
              <a:avLst/>
              <a:gdLst/>
              <a:ahLst/>
              <a:cxnLst/>
              <a:rect l="l" t="t" r="r" b="b"/>
              <a:pathLst>
                <a:path w="36144" h="4546" extrusionOk="0">
                  <a:moveTo>
                    <a:pt x="1018" y="1"/>
                  </a:moveTo>
                  <a:lnTo>
                    <a:pt x="0" y="4546"/>
                  </a:lnTo>
                  <a:lnTo>
                    <a:pt x="36143" y="4546"/>
                  </a:lnTo>
                  <a:lnTo>
                    <a:pt x="35125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8"/>
            <p:cNvSpPr/>
            <p:nvPr/>
          </p:nvSpPr>
          <p:spPr>
            <a:xfrm>
              <a:off x="3160475" y="3426075"/>
              <a:ext cx="1287225" cy="911800"/>
            </a:xfrm>
            <a:custGeom>
              <a:avLst/>
              <a:gdLst/>
              <a:ahLst/>
              <a:cxnLst/>
              <a:rect l="l" t="t" r="r" b="b"/>
              <a:pathLst>
                <a:path w="51489" h="36472" extrusionOk="0">
                  <a:moveTo>
                    <a:pt x="25745" y="1"/>
                  </a:moveTo>
                  <a:cubicBezTo>
                    <a:pt x="25745" y="1"/>
                    <a:pt x="1" y="36471"/>
                    <a:pt x="25745" y="36471"/>
                  </a:cubicBezTo>
                  <a:cubicBezTo>
                    <a:pt x="51488" y="36471"/>
                    <a:pt x="25745" y="1"/>
                    <a:pt x="25745" y="1"/>
                  </a:cubicBezTo>
                  <a:close/>
                </a:path>
              </a:pathLst>
            </a:custGeom>
            <a:solidFill>
              <a:srgbClr val="C8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6" name="Google Shape;2016;p38"/>
          <p:cNvGrpSpPr/>
          <p:nvPr/>
        </p:nvGrpSpPr>
        <p:grpSpPr>
          <a:xfrm>
            <a:off x="6935693" y="1064065"/>
            <a:ext cx="697124" cy="527328"/>
            <a:chOff x="977900" y="679900"/>
            <a:chExt cx="5742375" cy="4343725"/>
          </a:xfrm>
        </p:grpSpPr>
        <p:sp>
          <p:nvSpPr>
            <p:cNvPr id="2017" name="Google Shape;2017;p38"/>
            <p:cNvSpPr/>
            <p:nvPr/>
          </p:nvSpPr>
          <p:spPr>
            <a:xfrm>
              <a:off x="5829400" y="1720750"/>
              <a:ext cx="515450" cy="3086800"/>
            </a:xfrm>
            <a:custGeom>
              <a:avLst/>
              <a:gdLst/>
              <a:ahLst/>
              <a:cxnLst/>
              <a:rect l="l" t="t" r="r" b="b"/>
              <a:pathLst>
                <a:path w="20618" h="123472" extrusionOk="0">
                  <a:moveTo>
                    <a:pt x="4909" y="0"/>
                  </a:moveTo>
                  <a:cubicBezTo>
                    <a:pt x="4909" y="0"/>
                    <a:pt x="1" y="62323"/>
                    <a:pt x="1" y="93376"/>
                  </a:cubicBezTo>
                  <a:cubicBezTo>
                    <a:pt x="1" y="107121"/>
                    <a:pt x="837" y="116247"/>
                    <a:pt x="2400" y="120574"/>
                  </a:cubicBezTo>
                  <a:cubicBezTo>
                    <a:pt x="3304" y="123105"/>
                    <a:pt x="6904" y="123471"/>
                    <a:pt x="8914" y="123471"/>
                  </a:cubicBezTo>
                  <a:cubicBezTo>
                    <a:pt x="9735" y="123471"/>
                    <a:pt x="10291" y="123410"/>
                    <a:pt x="10291" y="123410"/>
                  </a:cubicBezTo>
                  <a:cubicBezTo>
                    <a:pt x="10291" y="123410"/>
                    <a:pt x="10847" y="123471"/>
                    <a:pt x="11668" y="123471"/>
                  </a:cubicBezTo>
                  <a:cubicBezTo>
                    <a:pt x="13681" y="123471"/>
                    <a:pt x="17288" y="123105"/>
                    <a:pt x="18218" y="120574"/>
                  </a:cubicBezTo>
                  <a:cubicBezTo>
                    <a:pt x="19781" y="116247"/>
                    <a:pt x="20617" y="107121"/>
                    <a:pt x="20617" y="93376"/>
                  </a:cubicBezTo>
                  <a:cubicBezTo>
                    <a:pt x="20617" y="62323"/>
                    <a:pt x="15709" y="0"/>
                    <a:pt x="15709" y="0"/>
                  </a:cubicBezTo>
                  <a:close/>
                </a:path>
              </a:pathLst>
            </a:custGeom>
            <a:solidFill>
              <a:srgbClr val="C8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8"/>
            <p:cNvSpPr/>
            <p:nvPr/>
          </p:nvSpPr>
          <p:spPr>
            <a:xfrm>
              <a:off x="5929400" y="1720750"/>
              <a:ext cx="315450" cy="309100"/>
            </a:xfrm>
            <a:custGeom>
              <a:avLst/>
              <a:gdLst/>
              <a:ahLst/>
              <a:cxnLst/>
              <a:rect l="l" t="t" r="r" b="b"/>
              <a:pathLst>
                <a:path w="12618" h="12364" extrusionOk="0">
                  <a:moveTo>
                    <a:pt x="909" y="0"/>
                  </a:moveTo>
                  <a:cubicBezTo>
                    <a:pt x="909" y="0"/>
                    <a:pt x="546" y="4800"/>
                    <a:pt x="0" y="12363"/>
                  </a:cubicBezTo>
                  <a:lnTo>
                    <a:pt x="12618" y="12363"/>
                  </a:lnTo>
                  <a:cubicBezTo>
                    <a:pt x="12072" y="4800"/>
                    <a:pt x="11709" y="0"/>
                    <a:pt x="11709" y="0"/>
                  </a:cubicBez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8"/>
            <p:cNvSpPr/>
            <p:nvPr/>
          </p:nvSpPr>
          <p:spPr>
            <a:xfrm>
              <a:off x="5656675" y="679900"/>
              <a:ext cx="1063600" cy="1040875"/>
            </a:xfrm>
            <a:custGeom>
              <a:avLst/>
              <a:gdLst/>
              <a:ahLst/>
              <a:cxnLst/>
              <a:rect l="l" t="t" r="r" b="b"/>
              <a:pathLst>
                <a:path w="42544" h="41635" extrusionOk="0">
                  <a:moveTo>
                    <a:pt x="18545" y="1"/>
                  </a:moveTo>
                  <a:cubicBezTo>
                    <a:pt x="18545" y="9891"/>
                    <a:pt x="10400" y="8291"/>
                    <a:pt x="5419" y="20799"/>
                  </a:cubicBezTo>
                  <a:cubicBezTo>
                    <a:pt x="1" y="34471"/>
                    <a:pt x="11818" y="41634"/>
                    <a:pt x="11818" y="41634"/>
                  </a:cubicBezTo>
                  <a:lnTo>
                    <a:pt x="22363" y="41634"/>
                  </a:lnTo>
                  <a:cubicBezTo>
                    <a:pt x="42544" y="24763"/>
                    <a:pt x="18545" y="1"/>
                    <a:pt x="18545" y="1"/>
                  </a:cubicBez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8"/>
            <p:cNvSpPr/>
            <p:nvPr/>
          </p:nvSpPr>
          <p:spPr>
            <a:xfrm>
              <a:off x="5946675" y="1720750"/>
              <a:ext cx="280900" cy="69100"/>
            </a:xfrm>
            <a:custGeom>
              <a:avLst/>
              <a:gdLst/>
              <a:ahLst/>
              <a:cxnLst/>
              <a:rect l="l" t="t" r="r" b="b"/>
              <a:pathLst>
                <a:path w="11236" h="2764" extrusionOk="0">
                  <a:moveTo>
                    <a:pt x="218" y="0"/>
                  </a:moveTo>
                  <a:cubicBezTo>
                    <a:pt x="218" y="0"/>
                    <a:pt x="146" y="982"/>
                    <a:pt x="0" y="2764"/>
                  </a:cubicBezTo>
                  <a:lnTo>
                    <a:pt x="11236" y="2764"/>
                  </a:lnTo>
                  <a:cubicBezTo>
                    <a:pt x="11090" y="982"/>
                    <a:pt x="11018" y="0"/>
                    <a:pt x="11018" y="0"/>
                  </a:cubicBez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8"/>
            <p:cNvSpPr/>
            <p:nvPr/>
          </p:nvSpPr>
          <p:spPr>
            <a:xfrm>
              <a:off x="977900" y="770675"/>
              <a:ext cx="4723350" cy="4252950"/>
            </a:xfrm>
            <a:custGeom>
              <a:avLst/>
              <a:gdLst/>
              <a:ahLst/>
              <a:cxnLst/>
              <a:rect l="l" t="t" r="r" b="b"/>
              <a:pathLst>
                <a:path w="188934" h="170118" extrusionOk="0">
                  <a:moveTo>
                    <a:pt x="85919" y="1"/>
                  </a:moveTo>
                  <a:cubicBezTo>
                    <a:pt x="67269" y="1"/>
                    <a:pt x="45533" y="10858"/>
                    <a:pt x="34035" y="22332"/>
                  </a:cubicBezTo>
                  <a:cubicBezTo>
                    <a:pt x="110" y="56257"/>
                    <a:pt x="0" y="111126"/>
                    <a:pt x="33780" y="144869"/>
                  </a:cubicBezTo>
                  <a:cubicBezTo>
                    <a:pt x="50620" y="161709"/>
                    <a:pt x="72701" y="170118"/>
                    <a:pt x="94820" y="170118"/>
                  </a:cubicBezTo>
                  <a:cubicBezTo>
                    <a:pt x="117071" y="170118"/>
                    <a:pt x="139359" y="161609"/>
                    <a:pt x="156390" y="144614"/>
                  </a:cubicBezTo>
                  <a:cubicBezTo>
                    <a:pt x="173335" y="127634"/>
                    <a:pt x="188934" y="88327"/>
                    <a:pt x="170208" y="69638"/>
                  </a:cubicBezTo>
                  <a:cubicBezTo>
                    <a:pt x="163681" y="63111"/>
                    <a:pt x="157413" y="61464"/>
                    <a:pt x="151410" y="61464"/>
                  </a:cubicBezTo>
                  <a:cubicBezTo>
                    <a:pt x="145299" y="61464"/>
                    <a:pt x="139464" y="63171"/>
                    <a:pt x="133909" y="63171"/>
                  </a:cubicBezTo>
                  <a:cubicBezTo>
                    <a:pt x="129359" y="63171"/>
                    <a:pt x="124998" y="62025"/>
                    <a:pt x="120829" y="57856"/>
                  </a:cubicBezTo>
                  <a:cubicBezTo>
                    <a:pt x="106575" y="43603"/>
                    <a:pt x="127665" y="27095"/>
                    <a:pt x="109048" y="8514"/>
                  </a:cubicBezTo>
                  <a:cubicBezTo>
                    <a:pt x="103002" y="2469"/>
                    <a:pt x="94811" y="1"/>
                    <a:pt x="85919" y="1"/>
                  </a:cubicBezTo>
                  <a:close/>
                </a:path>
              </a:pathLst>
            </a:custGeom>
            <a:solidFill>
              <a:srgbClr val="D8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8"/>
            <p:cNvSpPr/>
            <p:nvPr/>
          </p:nvSpPr>
          <p:spPr>
            <a:xfrm>
              <a:off x="1814200" y="2010725"/>
              <a:ext cx="622725" cy="622700"/>
            </a:xfrm>
            <a:custGeom>
              <a:avLst/>
              <a:gdLst/>
              <a:ahLst/>
              <a:cxnLst/>
              <a:rect l="l" t="t" r="r" b="b"/>
              <a:pathLst>
                <a:path w="24909" h="24908" extrusionOk="0">
                  <a:moveTo>
                    <a:pt x="12473" y="0"/>
                  </a:moveTo>
                  <a:cubicBezTo>
                    <a:pt x="5564" y="0"/>
                    <a:pt x="1" y="5564"/>
                    <a:pt x="1" y="12472"/>
                  </a:cubicBezTo>
                  <a:cubicBezTo>
                    <a:pt x="1" y="19345"/>
                    <a:pt x="5564" y="24908"/>
                    <a:pt x="12473" y="24908"/>
                  </a:cubicBezTo>
                  <a:cubicBezTo>
                    <a:pt x="19345" y="24908"/>
                    <a:pt x="24908" y="19345"/>
                    <a:pt x="24908" y="12472"/>
                  </a:cubicBezTo>
                  <a:cubicBezTo>
                    <a:pt x="24908" y="5564"/>
                    <a:pt x="19345" y="0"/>
                    <a:pt x="12473" y="0"/>
                  </a:cubicBez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8"/>
            <p:cNvSpPr/>
            <p:nvPr/>
          </p:nvSpPr>
          <p:spPr>
            <a:xfrm>
              <a:off x="2726875" y="1361675"/>
              <a:ext cx="622725" cy="622700"/>
            </a:xfrm>
            <a:custGeom>
              <a:avLst/>
              <a:gdLst/>
              <a:ahLst/>
              <a:cxnLst/>
              <a:rect l="l" t="t" r="r" b="b"/>
              <a:pathLst>
                <a:path w="24909" h="24908" extrusionOk="0">
                  <a:moveTo>
                    <a:pt x="12436" y="1"/>
                  </a:moveTo>
                  <a:cubicBezTo>
                    <a:pt x="5564" y="1"/>
                    <a:pt x="1" y="5600"/>
                    <a:pt x="1" y="12472"/>
                  </a:cubicBezTo>
                  <a:cubicBezTo>
                    <a:pt x="1" y="19345"/>
                    <a:pt x="5564" y="24908"/>
                    <a:pt x="12436" y="24908"/>
                  </a:cubicBezTo>
                  <a:cubicBezTo>
                    <a:pt x="19308" y="24908"/>
                    <a:pt x="24908" y="19345"/>
                    <a:pt x="24908" y="12472"/>
                  </a:cubicBezTo>
                  <a:cubicBezTo>
                    <a:pt x="24908" y="5600"/>
                    <a:pt x="19308" y="1"/>
                    <a:pt x="12436" y="1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8"/>
            <p:cNvSpPr/>
            <p:nvPr/>
          </p:nvSpPr>
          <p:spPr>
            <a:xfrm>
              <a:off x="4224950" y="2697950"/>
              <a:ext cx="622725" cy="623625"/>
            </a:xfrm>
            <a:custGeom>
              <a:avLst/>
              <a:gdLst/>
              <a:ahLst/>
              <a:cxnLst/>
              <a:rect l="l" t="t" r="r" b="b"/>
              <a:pathLst>
                <a:path w="24909" h="24945" extrusionOk="0">
                  <a:moveTo>
                    <a:pt x="12473" y="1"/>
                  </a:moveTo>
                  <a:cubicBezTo>
                    <a:pt x="5601" y="1"/>
                    <a:pt x="1" y="5600"/>
                    <a:pt x="1" y="12473"/>
                  </a:cubicBezTo>
                  <a:cubicBezTo>
                    <a:pt x="1" y="19345"/>
                    <a:pt x="5601" y="24944"/>
                    <a:pt x="12473" y="24944"/>
                  </a:cubicBezTo>
                  <a:cubicBezTo>
                    <a:pt x="19345" y="24944"/>
                    <a:pt x="24908" y="19345"/>
                    <a:pt x="24908" y="12473"/>
                  </a:cubicBezTo>
                  <a:cubicBezTo>
                    <a:pt x="24908" y="5600"/>
                    <a:pt x="19345" y="1"/>
                    <a:pt x="12473" y="1"/>
                  </a:cubicBez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8"/>
            <p:cNvSpPr/>
            <p:nvPr/>
          </p:nvSpPr>
          <p:spPr>
            <a:xfrm>
              <a:off x="3683175" y="3676975"/>
              <a:ext cx="622725" cy="622725"/>
            </a:xfrm>
            <a:custGeom>
              <a:avLst/>
              <a:gdLst/>
              <a:ahLst/>
              <a:cxnLst/>
              <a:rect l="l" t="t" r="r" b="b"/>
              <a:pathLst>
                <a:path w="24909" h="24909" extrusionOk="0">
                  <a:moveTo>
                    <a:pt x="12473" y="1"/>
                  </a:moveTo>
                  <a:cubicBezTo>
                    <a:pt x="5564" y="1"/>
                    <a:pt x="1" y="5564"/>
                    <a:pt x="1" y="12473"/>
                  </a:cubicBezTo>
                  <a:cubicBezTo>
                    <a:pt x="1" y="19345"/>
                    <a:pt x="5564" y="24908"/>
                    <a:pt x="12473" y="24908"/>
                  </a:cubicBezTo>
                  <a:cubicBezTo>
                    <a:pt x="19345" y="24908"/>
                    <a:pt x="24908" y="19345"/>
                    <a:pt x="24908" y="12473"/>
                  </a:cubicBezTo>
                  <a:cubicBezTo>
                    <a:pt x="24908" y="5564"/>
                    <a:pt x="19345" y="1"/>
                    <a:pt x="12473" y="1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8"/>
            <p:cNvSpPr/>
            <p:nvPr/>
          </p:nvSpPr>
          <p:spPr>
            <a:xfrm>
              <a:off x="2581425" y="3866975"/>
              <a:ext cx="622725" cy="622700"/>
            </a:xfrm>
            <a:custGeom>
              <a:avLst/>
              <a:gdLst/>
              <a:ahLst/>
              <a:cxnLst/>
              <a:rect l="l" t="t" r="r" b="b"/>
              <a:pathLst>
                <a:path w="24909" h="24908" extrusionOk="0">
                  <a:moveTo>
                    <a:pt x="12473" y="0"/>
                  </a:moveTo>
                  <a:cubicBezTo>
                    <a:pt x="5564" y="0"/>
                    <a:pt x="1" y="5600"/>
                    <a:pt x="1" y="12472"/>
                  </a:cubicBezTo>
                  <a:cubicBezTo>
                    <a:pt x="1" y="19344"/>
                    <a:pt x="5564" y="24908"/>
                    <a:pt x="12473" y="24908"/>
                  </a:cubicBezTo>
                  <a:cubicBezTo>
                    <a:pt x="19345" y="24908"/>
                    <a:pt x="24908" y="19344"/>
                    <a:pt x="24908" y="12472"/>
                  </a:cubicBezTo>
                  <a:cubicBezTo>
                    <a:pt x="24908" y="5600"/>
                    <a:pt x="19345" y="0"/>
                    <a:pt x="12473" y="0"/>
                  </a:cubicBezTo>
                  <a:close/>
                </a:path>
              </a:pathLst>
            </a:custGeom>
            <a:solidFill>
              <a:srgbClr val="5F9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8"/>
            <p:cNvSpPr/>
            <p:nvPr/>
          </p:nvSpPr>
          <p:spPr>
            <a:xfrm>
              <a:off x="1749675" y="3125200"/>
              <a:ext cx="622700" cy="623625"/>
            </a:xfrm>
            <a:custGeom>
              <a:avLst/>
              <a:gdLst/>
              <a:ahLst/>
              <a:cxnLst/>
              <a:rect l="l" t="t" r="r" b="b"/>
              <a:pathLst>
                <a:path w="24908" h="24945" extrusionOk="0">
                  <a:moveTo>
                    <a:pt x="12472" y="0"/>
                  </a:moveTo>
                  <a:cubicBezTo>
                    <a:pt x="5563" y="0"/>
                    <a:pt x="0" y="5600"/>
                    <a:pt x="0" y="12472"/>
                  </a:cubicBezTo>
                  <a:cubicBezTo>
                    <a:pt x="0" y="19345"/>
                    <a:pt x="5563" y="24944"/>
                    <a:pt x="12472" y="24944"/>
                  </a:cubicBezTo>
                  <a:cubicBezTo>
                    <a:pt x="19344" y="24944"/>
                    <a:pt x="24908" y="19345"/>
                    <a:pt x="24908" y="12472"/>
                  </a:cubicBezTo>
                  <a:cubicBezTo>
                    <a:pt x="24908" y="5600"/>
                    <a:pt x="19344" y="0"/>
                    <a:pt x="12472" y="0"/>
                  </a:cubicBezTo>
                  <a:close/>
                </a:path>
              </a:pathLst>
            </a:custGeom>
            <a:solidFill>
              <a:srgbClr val="C85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1814200" y="2010725"/>
              <a:ext cx="311825" cy="622700"/>
            </a:xfrm>
            <a:custGeom>
              <a:avLst/>
              <a:gdLst/>
              <a:ahLst/>
              <a:cxnLst/>
              <a:rect l="l" t="t" r="r" b="b"/>
              <a:pathLst>
                <a:path w="12473" h="24908" extrusionOk="0">
                  <a:moveTo>
                    <a:pt x="12473" y="0"/>
                  </a:moveTo>
                  <a:cubicBezTo>
                    <a:pt x="5564" y="0"/>
                    <a:pt x="1" y="5564"/>
                    <a:pt x="1" y="12472"/>
                  </a:cubicBezTo>
                  <a:cubicBezTo>
                    <a:pt x="1" y="19345"/>
                    <a:pt x="5564" y="24908"/>
                    <a:pt x="12473" y="24908"/>
                  </a:cubicBezTo>
                  <a:lnTo>
                    <a:pt x="12473" y="0"/>
                  </a:ln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38"/>
          <p:cNvGrpSpPr/>
          <p:nvPr/>
        </p:nvGrpSpPr>
        <p:grpSpPr>
          <a:xfrm>
            <a:off x="1454139" y="3207315"/>
            <a:ext cx="586372" cy="580767"/>
            <a:chOff x="1165150" y="237875"/>
            <a:chExt cx="5277875" cy="5227425"/>
          </a:xfrm>
        </p:grpSpPr>
        <p:sp>
          <p:nvSpPr>
            <p:cNvPr id="2030" name="Google Shape;2030;p38"/>
            <p:cNvSpPr/>
            <p:nvPr/>
          </p:nvSpPr>
          <p:spPr>
            <a:xfrm>
              <a:off x="1165150" y="237875"/>
              <a:ext cx="5277875" cy="5227425"/>
            </a:xfrm>
            <a:custGeom>
              <a:avLst/>
              <a:gdLst/>
              <a:ahLst/>
              <a:cxnLst/>
              <a:rect l="l" t="t" r="r" b="b"/>
              <a:pathLst>
                <a:path w="211115" h="209097" extrusionOk="0">
                  <a:moveTo>
                    <a:pt x="177589" y="25163"/>
                  </a:moveTo>
                  <a:cubicBezTo>
                    <a:pt x="179471" y="25163"/>
                    <a:pt x="181353" y="25881"/>
                    <a:pt x="182789" y="27317"/>
                  </a:cubicBezTo>
                  <a:cubicBezTo>
                    <a:pt x="185662" y="30190"/>
                    <a:pt x="185662" y="34844"/>
                    <a:pt x="182789" y="37717"/>
                  </a:cubicBezTo>
                  <a:cubicBezTo>
                    <a:pt x="181353" y="39153"/>
                    <a:pt x="179471" y="39871"/>
                    <a:pt x="177589" y="39871"/>
                  </a:cubicBezTo>
                  <a:cubicBezTo>
                    <a:pt x="175708" y="39871"/>
                    <a:pt x="173826" y="39153"/>
                    <a:pt x="172390" y="37717"/>
                  </a:cubicBezTo>
                  <a:cubicBezTo>
                    <a:pt x="169517" y="34844"/>
                    <a:pt x="169517" y="30190"/>
                    <a:pt x="172390" y="27317"/>
                  </a:cubicBezTo>
                  <a:cubicBezTo>
                    <a:pt x="173826" y="25881"/>
                    <a:pt x="175708" y="25163"/>
                    <a:pt x="177589" y="25163"/>
                  </a:cubicBezTo>
                  <a:close/>
                  <a:moveTo>
                    <a:pt x="164772" y="1"/>
                  </a:moveTo>
                  <a:cubicBezTo>
                    <a:pt x="162118" y="1"/>
                    <a:pt x="159463" y="1010"/>
                    <a:pt x="157445" y="3028"/>
                  </a:cubicBezTo>
                  <a:lnTo>
                    <a:pt x="4037" y="156436"/>
                  </a:lnTo>
                  <a:cubicBezTo>
                    <a:pt x="1" y="160472"/>
                    <a:pt x="1" y="167054"/>
                    <a:pt x="4037" y="171090"/>
                  </a:cubicBezTo>
                  <a:lnTo>
                    <a:pt x="39017" y="206069"/>
                  </a:lnTo>
                  <a:cubicBezTo>
                    <a:pt x="41035" y="208087"/>
                    <a:pt x="43680" y="209096"/>
                    <a:pt x="46330" y="209096"/>
                  </a:cubicBezTo>
                  <a:cubicBezTo>
                    <a:pt x="48980" y="209096"/>
                    <a:pt x="51634" y="208087"/>
                    <a:pt x="53670" y="206069"/>
                  </a:cubicBezTo>
                  <a:lnTo>
                    <a:pt x="207078" y="52661"/>
                  </a:lnTo>
                  <a:cubicBezTo>
                    <a:pt x="211114" y="48625"/>
                    <a:pt x="211114" y="42044"/>
                    <a:pt x="207078" y="38008"/>
                  </a:cubicBezTo>
                  <a:lnTo>
                    <a:pt x="172099" y="3028"/>
                  </a:lnTo>
                  <a:cubicBezTo>
                    <a:pt x="170081" y="1010"/>
                    <a:pt x="167426" y="1"/>
                    <a:pt x="164772" y="1"/>
                  </a:cubicBezTo>
                  <a:close/>
                </a:path>
              </a:pathLst>
            </a:custGeom>
            <a:solidFill>
              <a:srgbClr val="E5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8"/>
            <p:cNvSpPr/>
            <p:nvPr/>
          </p:nvSpPr>
          <p:spPr>
            <a:xfrm>
              <a:off x="5487600" y="1779825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01" y="1"/>
                  </a:moveTo>
                  <a:lnTo>
                    <a:pt x="1" y="3201"/>
                  </a:lnTo>
                  <a:lnTo>
                    <a:pt x="10945" y="14182"/>
                  </a:lnTo>
                  <a:lnTo>
                    <a:pt x="14182" y="10982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8"/>
            <p:cNvSpPr/>
            <p:nvPr/>
          </p:nvSpPr>
          <p:spPr>
            <a:xfrm>
              <a:off x="5149450" y="2118000"/>
              <a:ext cx="354550" cy="354525"/>
            </a:xfrm>
            <a:custGeom>
              <a:avLst/>
              <a:gdLst/>
              <a:ahLst/>
              <a:cxnLst/>
              <a:rect l="l" t="t" r="r" b="b"/>
              <a:pathLst>
                <a:path w="14182" h="14181" extrusionOk="0">
                  <a:moveTo>
                    <a:pt x="3200" y="0"/>
                  </a:moveTo>
                  <a:lnTo>
                    <a:pt x="0" y="3200"/>
                  </a:lnTo>
                  <a:lnTo>
                    <a:pt x="10981" y="14181"/>
                  </a:lnTo>
                  <a:lnTo>
                    <a:pt x="14181" y="10945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8"/>
            <p:cNvSpPr/>
            <p:nvPr/>
          </p:nvSpPr>
          <p:spPr>
            <a:xfrm>
              <a:off x="4811275" y="2455250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37" y="0"/>
                  </a:moveTo>
                  <a:lnTo>
                    <a:pt x="1" y="3236"/>
                  </a:lnTo>
                  <a:lnTo>
                    <a:pt x="10982" y="14181"/>
                  </a:lnTo>
                  <a:lnTo>
                    <a:pt x="14182" y="10981"/>
                  </a:lnTo>
                  <a:lnTo>
                    <a:pt x="3237" y="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8"/>
            <p:cNvSpPr/>
            <p:nvPr/>
          </p:nvSpPr>
          <p:spPr>
            <a:xfrm>
              <a:off x="4473125" y="2793400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37" y="1"/>
                  </a:moveTo>
                  <a:lnTo>
                    <a:pt x="1" y="3237"/>
                  </a:lnTo>
                  <a:lnTo>
                    <a:pt x="10982" y="14181"/>
                  </a:lnTo>
                  <a:lnTo>
                    <a:pt x="14181" y="10982"/>
                  </a:lnTo>
                  <a:lnTo>
                    <a:pt x="3237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8"/>
            <p:cNvSpPr/>
            <p:nvPr/>
          </p:nvSpPr>
          <p:spPr>
            <a:xfrm>
              <a:off x="4135875" y="3131550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00" y="1"/>
                  </a:moveTo>
                  <a:lnTo>
                    <a:pt x="1" y="3201"/>
                  </a:lnTo>
                  <a:lnTo>
                    <a:pt x="10945" y="14182"/>
                  </a:lnTo>
                  <a:lnTo>
                    <a:pt x="14181" y="10982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3797725" y="3469725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00" y="0"/>
                  </a:moveTo>
                  <a:lnTo>
                    <a:pt x="0" y="3200"/>
                  </a:lnTo>
                  <a:lnTo>
                    <a:pt x="10981" y="14181"/>
                  </a:lnTo>
                  <a:lnTo>
                    <a:pt x="14181" y="10945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8"/>
            <p:cNvSpPr/>
            <p:nvPr/>
          </p:nvSpPr>
          <p:spPr>
            <a:xfrm>
              <a:off x="3459550" y="3807875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01" y="1"/>
                  </a:moveTo>
                  <a:lnTo>
                    <a:pt x="1" y="3201"/>
                  </a:lnTo>
                  <a:lnTo>
                    <a:pt x="10982" y="14182"/>
                  </a:lnTo>
                  <a:lnTo>
                    <a:pt x="14182" y="10945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8"/>
            <p:cNvSpPr/>
            <p:nvPr/>
          </p:nvSpPr>
          <p:spPr>
            <a:xfrm>
              <a:off x="3121400" y="4145125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36" y="1"/>
                  </a:moveTo>
                  <a:lnTo>
                    <a:pt x="0" y="3237"/>
                  </a:lnTo>
                  <a:lnTo>
                    <a:pt x="10981" y="14182"/>
                  </a:lnTo>
                  <a:lnTo>
                    <a:pt x="14181" y="10982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8"/>
            <p:cNvSpPr/>
            <p:nvPr/>
          </p:nvSpPr>
          <p:spPr>
            <a:xfrm>
              <a:off x="2784150" y="4483300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00" y="0"/>
                  </a:moveTo>
                  <a:lnTo>
                    <a:pt x="0" y="3200"/>
                  </a:lnTo>
                  <a:lnTo>
                    <a:pt x="10945" y="14181"/>
                  </a:lnTo>
                  <a:lnTo>
                    <a:pt x="14181" y="10981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8"/>
            <p:cNvSpPr/>
            <p:nvPr/>
          </p:nvSpPr>
          <p:spPr>
            <a:xfrm>
              <a:off x="2445975" y="4821450"/>
              <a:ext cx="354550" cy="354550"/>
            </a:xfrm>
            <a:custGeom>
              <a:avLst/>
              <a:gdLst/>
              <a:ahLst/>
              <a:cxnLst/>
              <a:rect l="l" t="t" r="r" b="b"/>
              <a:pathLst>
                <a:path w="14182" h="14182" extrusionOk="0">
                  <a:moveTo>
                    <a:pt x="3201" y="1"/>
                  </a:moveTo>
                  <a:lnTo>
                    <a:pt x="1" y="3200"/>
                  </a:lnTo>
                  <a:lnTo>
                    <a:pt x="10946" y="14181"/>
                  </a:lnTo>
                  <a:lnTo>
                    <a:pt x="14182" y="10945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1" name="Google Shape;2041;p38"/>
          <p:cNvGrpSpPr/>
          <p:nvPr/>
        </p:nvGrpSpPr>
        <p:grpSpPr>
          <a:xfrm>
            <a:off x="4311128" y="3149928"/>
            <a:ext cx="558294" cy="695540"/>
            <a:chOff x="1705800" y="238125"/>
            <a:chExt cx="4191400" cy="5221775"/>
          </a:xfrm>
        </p:grpSpPr>
        <p:sp>
          <p:nvSpPr>
            <p:cNvPr id="2042" name="Google Shape;2042;p38"/>
            <p:cNvSpPr/>
            <p:nvPr/>
          </p:nvSpPr>
          <p:spPr>
            <a:xfrm>
              <a:off x="2698650" y="4358800"/>
              <a:ext cx="1731650" cy="1101100"/>
            </a:xfrm>
            <a:custGeom>
              <a:avLst/>
              <a:gdLst/>
              <a:ahLst/>
              <a:cxnLst/>
              <a:rect l="l" t="t" r="r" b="b"/>
              <a:pathLst>
                <a:path w="69266" h="44044" extrusionOk="0">
                  <a:moveTo>
                    <a:pt x="31270" y="1"/>
                  </a:moveTo>
                  <a:lnTo>
                    <a:pt x="21932" y="33668"/>
                  </a:lnTo>
                  <a:lnTo>
                    <a:pt x="0" y="33668"/>
                  </a:lnTo>
                  <a:lnTo>
                    <a:pt x="0" y="44043"/>
                  </a:lnTo>
                  <a:lnTo>
                    <a:pt x="69266" y="44043"/>
                  </a:lnTo>
                  <a:lnTo>
                    <a:pt x="69266" y="33668"/>
                  </a:lnTo>
                  <a:lnTo>
                    <a:pt x="47334" y="33668"/>
                  </a:lnTo>
                  <a:lnTo>
                    <a:pt x="37996" y="1"/>
                  </a:lnTo>
                  <a:close/>
                </a:path>
              </a:pathLst>
            </a:custGeom>
            <a:solidFill>
              <a:srgbClr val="808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3564475" y="4358800"/>
              <a:ext cx="865825" cy="1101100"/>
            </a:xfrm>
            <a:custGeom>
              <a:avLst/>
              <a:gdLst/>
              <a:ahLst/>
              <a:cxnLst/>
              <a:rect l="l" t="t" r="r" b="b"/>
              <a:pathLst>
                <a:path w="34633" h="44044" extrusionOk="0">
                  <a:moveTo>
                    <a:pt x="0" y="1"/>
                  </a:moveTo>
                  <a:lnTo>
                    <a:pt x="0" y="44043"/>
                  </a:lnTo>
                  <a:lnTo>
                    <a:pt x="34633" y="44043"/>
                  </a:lnTo>
                  <a:lnTo>
                    <a:pt x="34633" y="33668"/>
                  </a:lnTo>
                  <a:lnTo>
                    <a:pt x="12701" y="33668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1785425" y="316825"/>
              <a:ext cx="3558100" cy="3559000"/>
            </a:xfrm>
            <a:custGeom>
              <a:avLst/>
              <a:gdLst/>
              <a:ahLst/>
              <a:cxnLst/>
              <a:rect l="l" t="t" r="r" b="b"/>
              <a:pathLst>
                <a:path w="142324" h="142360" extrusionOk="0">
                  <a:moveTo>
                    <a:pt x="71162" y="0"/>
                  </a:moveTo>
                  <a:cubicBezTo>
                    <a:pt x="31842" y="0"/>
                    <a:pt x="0" y="31878"/>
                    <a:pt x="0" y="71198"/>
                  </a:cubicBezTo>
                  <a:cubicBezTo>
                    <a:pt x="0" y="110482"/>
                    <a:pt x="31842" y="142360"/>
                    <a:pt x="71162" y="142360"/>
                  </a:cubicBezTo>
                  <a:cubicBezTo>
                    <a:pt x="110482" y="142360"/>
                    <a:pt x="142324" y="110482"/>
                    <a:pt x="142324" y="71198"/>
                  </a:cubicBezTo>
                  <a:cubicBezTo>
                    <a:pt x="142324" y="31878"/>
                    <a:pt x="110482" y="0"/>
                    <a:pt x="71162" y="0"/>
                  </a:cubicBezTo>
                  <a:close/>
                </a:path>
              </a:pathLst>
            </a:custGeom>
            <a:solidFill>
              <a:srgbClr val="5F9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8"/>
            <p:cNvSpPr/>
            <p:nvPr/>
          </p:nvSpPr>
          <p:spPr>
            <a:xfrm>
              <a:off x="4045675" y="504650"/>
              <a:ext cx="782650" cy="533975"/>
            </a:xfrm>
            <a:custGeom>
              <a:avLst/>
              <a:gdLst/>
              <a:ahLst/>
              <a:cxnLst/>
              <a:rect l="l" t="t" r="r" b="b"/>
              <a:pathLst>
                <a:path w="31306" h="21359" extrusionOk="0">
                  <a:moveTo>
                    <a:pt x="12523" y="1"/>
                  </a:moveTo>
                  <a:cubicBezTo>
                    <a:pt x="9804" y="3507"/>
                    <a:pt x="4043" y="8301"/>
                    <a:pt x="1324" y="11843"/>
                  </a:cubicBezTo>
                  <a:cubicBezTo>
                    <a:pt x="823" y="12487"/>
                    <a:pt x="322" y="13167"/>
                    <a:pt x="179" y="13954"/>
                  </a:cubicBezTo>
                  <a:cubicBezTo>
                    <a:pt x="0" y="15242"/>
                    <a:pt x="859" y="16458"/>
                    <a:pt x="1646" y="17496"/>
                  </a:cubicBezTo>
                  <a:cubicBezTo>
                    <a:pt x="2898" y="19070"/>
                    <a:pt x="4258" y="20752"/>
                    <a:pt x="6190" y="21217"/>
                  </a:cubicBezTo>
                  <a:cubicBezTo>
                    <a:pt x="6586" y="21315"/>
                    <a:pt x="6978" y="21359"/>
                    <a:pt x="7366" y="21359"/>
                  </a:cubicBezTo>
                  <a:cubicBezTo>
                    <a:pt x="10516" y="21359"/>
                    <a:pt x="13432" y="18466"/>
                    <a:pt x="16744" y="18212"/>
                  </a:cubicBezTo>
                  <a:cubicBezTo>
                    <a:pt x="16925" y="18196"/>
                    <a:pt x="17104" y="18189"/>
                    <a:pt x="17284" y="18189"/>
                  </a:cubicBezTo>
                  <a:cubicBezTo>
                    <a:pt x="20054" y="18189"/>
                    <a:pt x="22685" y="19902"/>
                    <a:pt x="25474" y="20036"/>
                  </a:cubicBezTo>
                  <a:cubicBezTo>
                    <a:pt x="25529" y="20038"/>
                    <a:pt x="25584" y="20039"/>
                    <a:pt x="25639" y="20039"/>
                  </a:cubicBezTo>
                  <a:cubicBezTo>
                    <a:pt x="28930" y="20039"/>
                    <a:pt x="30637" y="16870"/>
                    <a:pt x="31306" y="13596"/>
                  </a:cubicBezTo>
                  <a:cubicBezTo>
                    <a:pt x="25868" y="8087"/>
                    <a:pt x="19535" y="3471"/>
                    <a:pt x="12523" y="1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4200400" y="1548500"/>
              <a:ext cx="1143125" cy="1621625"/>
            </a:xfrm>
            <a:custGeom>
              <a:avLst/>
              <a:gdLst/>
              <a:ahLst/>
              <a:cxnLst/>
              <a:rect l="l" t="t" r="r" b="b"/>
              <a:pathLst>
                <a:path w="45725" h="64865" extrusionOk="0">
                  <a:moveTo>
                    <a:pt x="15257" y="0"/>
                  </a:moveTo>
                  <a:cubicBezTo>
                    <a:pt x="10754" y="0"/>
                    <a:pt x="6869" y="3298"/>
                    <a:pt x="4688" y="7155"/>
                  </a:cubicBezTo>
                  <a:cubicBezTo>
                    <a:pt x="2863" y="10411"/>
                    <a:pt x="1" y="17602"/>
                    <a:pt x="2398" y="20894"/>
                  </a:cubicBezTo>
                  <a:cubicBezTo>
                    <a:pt x="3543" y="22504"/>
                    <a:pt x="5296" y="23541"/>
                    <a:pt x="6978" y="24543"/>
                  </a:cubicBezTo>
                  <a:cubicBezTo>
                    <a:pt x="9375" y="26010"/>
                    <a:pt x="11808" y="27477"/>
                    <a:pt x="14419" y="28514"/>
                  </a:cubicBezTo>
                  <a:cubicBezTo>
                    <a:pt x="17460" y="29731"/>
                    <a:pt x="20895" y="30553"/>
                    <a:pt x="22791" y="33165"/>
                  </a:cubicBezTo>
                  <a:cubicBezTo>
                    <a:pt x="24401" y="35348"/>
                    <a:pt x="24509" y="38210"/>
                    <a:pt x="24222" y="40893"/>
                  </a:cubicBezTo>
                  <a:cubicBezTo>
                    <a:pt x="23507" y="48085"/>
                    <a:pt x="17210" y="54489"/>
                    <a:pt x="22934" y="61036"/>
                  </a:cubicBezTo>
                  <a:cubicBezTo>
                    <a:pt x="25117" y="63505"/>
                    <a:pt x="28051" y="64864"/>
                    <a:pt x="31306" y="64864"/>
                  </a:cubicBezTo>
                  <a:cubicBezTo>
                    <a:pt x="40358" y="52950"/>
                    <a:pt x="45725" y="38067"/>
                    <a:pt x="45725" y="21931"/>
                  </a:cubicBezTo>
                  <a:cubicBezTo>
                    <a:pt x="45725" y="14489"/>
                    <a:pt x="44580" y="7298"/>
                    <a:pt x="42469" y="572"/>
                  </a:cubicBezTo>
                  <a:cubicBezTo>
                    <a:pt x="41145" y="4579"/>
                    <a:pt x="37460" y="3506"/>
                    <a:pt x="32666" y="3863"/>
                  </a:cubicBezTo>
                  <a:cubicBezTo>
                    <a:pt x="32204" y="3901"/>
                    <a:pt x="31756" y="3919"/>
                    <a:pt x="31320" y="3919"/>
                  </a:cubicBezTo>
                  <a:cubicBezTo>
                    <a:pt x="25938" y="3919"/>
                    <a:pt x="22329" y="1237"/>
                    <a:pt x="17067" y="178"/>
                  </a:cubicBezTo>
                  <a:cubicBezTo>
                    <a:pt x="16455" y="57"/>
                    <a:pt x="15850" y="0"/>
                    <a:pt x="15257" y="0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3469650" y="316825"/>
              <a:ext cx="454400" cy="374275"/>
            </a:xfrm>
            <a:custGeom>
              <a:avLst/>
              <a:gdLst/>
              <a:ahLst/>
              <a:cxnLst/>
              <a:rect l="l" t="t" r="r" b="b"/>
              <a:pathLst>
                <a:path w="18176" h="14971" extrusionOk="0">
                  <a:moveTo>
                    <a:pt x="3793" y="0"/>
                  </a:moveTo>
                  <a:cubicBezTo>
                    <a:pt x="2505" y="0"/>
                    <a:pt x="1253" y="36"/>
                    <a:pt x="1" y="108"/>
                  </a:cubicBezTo>
                  <a:cubicBezTo>
                    <a:pt x="859" y="2720"/>
                    <a:pt x="2398" y="5009"/>
                    <a:pt x="2827" y="7693"/>
                  </a:cubicBezTo>
                  <a:cubicBezTo>
                    <a:pt x="3292" y="10448"/>
                    <a:pt x="4580" y="13346"/>
                    <a:pt x="7120" y="14490"/>
                  </a:cubicBezTo>
                  <a:cubicBezTo>
                    <a:pt x="7838" y="14819"/>
                    <a:pt x="8607" y="14970"/>
                    <a:pt x="9384" y="14970"/>
                  </a:cubicBezTo>
                  <a:cubicBezTo>
                    <a:pt x="11395" y="14970"/>
                    <a:pt x="13450" y="13954"/>
                    <a:pt x="14741" y="12380"/>
                  </a:cubicBezTo>
                  <a:cubicBezTo>
                    <a:pt x="16494" y="10161"/>
                    <a:pt x="18176" y="4186"/>
                    <a:pt x="17746" y="1396"/>
                  </a:cubicBezTo>
                  <a:cubicBezTo>
                    <a:pt x="13238" y="501"/>
                    <a:pt x="8551" y="0"/>
                    <a:pt x="3793" y="0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1971450" y="371375"/>
              <a:ext cx="1890000" cy="3026325"/>
            </a:xfrm>
            <a:custGeom>
              <a:avLst/>
              <a:gdLst/>
              <a:ahLst/>
              <a:cxnLst/>
              <a:rect l="l" t="t" r="r" b="b"/>
              <a:pathLst>
                <a:path w="75600" h="121053" extrusionOk="0">
                  <a:moveTo>
                    <a:pt x="46190" y="1"/>
                  </a:moveTo>
                  <a:cubicBezTo>
                    <a:pt x="25940" y="5153"/>
                    <a:pt x="9160" y="18963"/>
                    <a:pt x="1" y="37245"/>
                  </a:cubicBezTo>
                  <a:cubicBezTo>
                    <a:pt x="2434" y="39857"/>
                    <a:pt x="1718" y="38641"/>
                    <a:pt x="2756" y="42075"/>
                  </a:cubicBezTo>
                  <a:cubicBezTo>
                    <a:pt x="3614" y="44938"/>
                    <a:pt x="5618" y="47299"/>
                    <a:pt x="7657" y="49481"/>
                  </a:cubicBezTo>
                  <a:cubicBezTo>
                    <a:pt x="11128" y="53131"/>
                    <a:pt x="14920" y="56458"/>
                    <a:pt x="19035" y="59356"/>
                  </a:cubicBezTo>
                  <a:cubicBezTo>
                    <a:pt x="20144" y="60179"/>
                    <a:pt x="21360" y="61038"/>
                    <a:pt x="21790" y="62326"/>
                  </a:cubicBezTo>
                  <a:cubicBezTo>
                    <a:pt x="23078" y="66118"/>
                    <a:pt x="20859" y="70233"/>
                    <a:pt x="23149" y="74562"/>
                  </a:cubicBezTo>
                  <a:cubicBezTo>
                    <a:pt x="25296" y="78640"/>
                    <a:pt x="30018" y="81216"/>
                    <a:pt x="31235" y="85653"/>
                  </a:cubicBezTo>
                  <a:cubicBezTo>
                    <a:pt x="32201" y="89123"/>
                    <a:pt x="30734" y="92916"/>
                    <a:pt x="31557" y="96422"/>
                  </a:cubicBezTo>
                  <a:cubicBezTo>
                    <a:pt x="32559" y="100644"/>
                    <a:pt x="36673" y="103542"/>
                    <a:pt x="38140" y="107656"/>
                  </a:cubicBezTo>
                  <a:cubicBezTo>
                    <a:pt x="39106" y="110268"/>
                    <a:pt x="38891" y="113130"/>
                    <a:pt x="39571" y="115849"/>
                  </a:cubicBezTo>
                  <a:cubicBezTo>
                    <a:pt x="40256" y="118418"/>
                    <a:pt x="42253" y="121053"/>
                    <a:pt x="44871" y="121053"/>
                  </a:cubicBezTo>
                  <a:cubicBezTo>
                    <a:pt x="44987" y="121053"/>
                    <a:pt x="45105" y="121048"/>
                    <a:pt x="45224" y="121037"/>
                  </a:cubicBezTo>
                  <a:cubicBezTo>
                    <a:pt x="48551" y="120715"/>
                    <a:pt x="49911" y="116600"/>
                    <a:pt x="50197" y="113237"/>
                  </a:cubicBezTo>
                  <a:cubicBezTo>
                    <a:pt x="50447" y="109910"/>
                    <a:pt x="50805" y="105867"/>
                    <a:pt x="53775" y="104364"/>
                  </a:cubicBezTo>
                  <a:cubicBezTo>
                    <a:pt x="55385" y="103542"/>
                    <a:pt x="57460" y="103649"/>
                    <a:pt x="58712" y="102397"/>
                  </a:cubicBezTo>
                  <a:cubicBezTo>
                    <a:pt x="60787" y="100250"/>
                    <a:pt x="58712" y="96780"/>
                    <a:pt x="58784" y="93810"/>
                  </a:cubicBezTo>
                  <a:cubicBezTo>
                    <a:pt x="58855" y="90662"/>
                    <a:pt x="61467" y="88193"/>
                    <a:pt x="63864" y="86154"/>
                  </a:cubicBezTo>
                  <a:cubicBezTo>
                    <a:pt x="66905" y="83578"/>
                    <a:pt x="69911" y="80966"/>
                    <a:pt x="72952" y="78390"/>
                  </a:cubicBezTo>
                  <a:cubicBezTo>
                    <a:pt x="75063" y="76601"/>
                    <a:pt x="75599" y="73417"/>
                    <a:pt x="74741" y="70805"/>
                  </a:cubicBezTo>
                  <a:cubicBezTo>
                    <a:pt x="73882" y="68193"/>
                    <a:pt x="71843" y="66082"/>
                    <a:pt x="69553" y="64544"/>
                  </a:cubicBezTo>
                  <a:cubicBezTo>
                    <a:pt x="67785" y="63365"/>
                    <a:pt x="65650" y="62480"/>
                    <a:pt x="63568" y="62480"/>
                  </a:cubicBezTo>
                  <a:cubicBezTo>
                    <a:pt x="62743" y="62480"/>
                    <a:pt x="61927" y="62619"/>
                    <a:pt x="61145" y="62934"/>
                  </a:cubicBezTo>
                  <a:cubicBezTo>
                    <a:pt x="59070" y="63828"/>
                    <a:pt x="57460" y="65903"/>
                    <a:pt x="55206" y="66011"/>
                  </a:cubicBezTo>
                  <a:cubicBezTo>
                    <a:pt x="55121" y="66017"/>
                    <a:pt x="55037" y="66019"/>
                    <a:pt x="54954" y="66019"/>
                  </a:cubicBezTo>
                  <a:cubicBezTo>
                    <a:pt x="52986" y="66019"/>
                    <a:pt x="51301" y="64434"/>
                    <a:pt x="50340" y="62683"/>
                  </a:cubicBezTo>
                  <a:cubicBezTo>
                    <a:pt x="49338" y="60859"/>
                    <a:pt x="48873" y="58748"/>
                    <a:pt x="47872" y="56959"/>
                  </a:cubicBezTo>
                  <a:cubicBezTo>
                    <a:pt x="44974" y="51700"/>
                    <a:pt x="40251" y="52022"/>
                    <a:pt x="35206" y="51235"/>
                  </a:cubicBezTo>
                  <a:cubicBezTo>
                    <a:pt x="30090" y="50447"/>
                    <a:pt x="24902" y="48086"/>
                    <a:pt x="21074" y="44580"/>
                  </a:cubicBezTo>
                  <a:cubicBezTo>
                    <a:pt x="20466" y="44007"/>
                    <a:pt x="19893" y="43399"/>
                    <a:pt x="19643" y="42612"/>
                  </a:cubicBezTo>
                  <a:cubicBezTo>
                    <a:pt x="18318" y="38290"/>
                    <a:pt x="25720" y="36311"/>
                    <a:pt x="28617" y="36311"/>
                  </a:cubicBezTo>
                  <a:cubicBezTo>
                    <a:pt x="28694" y="36311"/>
                    <a:pt x="28768" y="36312"/>
                    <a:pt x="28838" y="36315"/>
                  </a:cubicBezTo>
                  <a:cubicBezTo>
                    <a:pt x="30357" y="36364"/>
                    <a:pt x="31909" y="36682"/>
                    <a:pt x="33426" y="36682"/>
                  </a:cubicBezTo>
                  <a:cubicBezTo>
                    <a:pt x="34125" y="36682"/>
                    <a:pt x="34816" y="36614"/>
                    <a:pt x="35492" y="36423"/>
                  </a:cubicBezTo>
                  <a:cubicBezTo>
                    <a:pt x="37496" y="35850"/>
                    <a:pt x="39034" y="34276"/>
                    <a:pt x="40752" y="33095"/>
                  </a:cubicBezTo>
                  <a:cubicBezTo>
                    <a:pt x="45618" y="29661"/>
                    <a:pt x="52737" y="34312"/>
                    <a:pt x="53667" y="25081"/>
                  </a:cubicBezTo>
                  <a:cubicBezTo>
                    <a:pt x="54061" y="21468"/>
                    <a:pt x="52666" y="17926"/>
                    <a:pt x="51270" y="14562"/>
                  </a:cubicBezTo>
                  <a:cubicBezTo>
                    <a:pt x="49267" y="9661"/>
                    <a:pt x="47478" y="5046"/>
                    <a:pt x="46190" y="1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1705800" y="238125"/>
              <a:ext cx="4191400" cy="4190475"/>
            </a:xfrm>
            <a:custGeom>
              <a:avLst/>
              <a:gdLst/>
              <a:ahLst/>
              <a:cxnLst/>
              <a:rect l="l" t="t" r="r" b="b"/>
              <a:pathLst>
                <a:path w="167656" h="167619" extrusionOk="0">
                  <a:moveTo>
                    <a:pt x="142360" y="0"/>
                  </a:moveTo>
                  <a:lnTo>
                    <a:pt x="125652" y="16708"/>
                  </a:lnTo>
                  <a:lnTo>
                    <a:pt x="131985" y="23041"/>
                  </a:lnTo>
                  <a:lnTo>
                    <a:pt x="137101" y="17925"/>
                  </a:lnTo>
                  <a:cubicBezTo>
                    <a:pt x="151054" y="33452"/>
                    <a:pt x="158711" y="53309"/>
                    <a:pt x="158711" y="74346"/>
                  </a:cubicBezTo>
                  <a:cubicBezTo>
                    <a:pt x="158711" y="96886"/>
                    <a:pt x="149945" y="118066"/>
                    <a:pt x="133988" y="133988"/>
                  </a:cubicBezTo>
                  <a:cubicBezTo>
                    <a:pt x="117555" y="150440"/>
                    <a:pt x="95953" y="158669"/>
                    <a:pt x="74347" y="158669"/>
                  </a:cubicBezTo>
                  <a:cubicBezTo>
                    <a:pt x="54136" y="158669"/>
                    <a:pt x="33921" y="151469"/>
                    <a:pt x="17926" y="137064"/>
                  </a:cubicBezTo>
                  <a:lnTo>
                    <a:pt x="23042" y="131984"/>
                  </a:lnTo>
                  <a:lnTo>
                    <a:pt x="16709" y="125651"/>
                  </a:lnTo>
                  <a:lnTo>
                    <a:pt x="1" y="142359"/>
                  </a:lnTo>
                  <a:lnTo>
                    <a:pt x="6334" y="148692"/>
                  </a:lnTo>
                  <a:lnTo>
                    <a:pt x="11593" y="143397"/>
                  </a:lnTo>
                  <a:cubicBezTo>
                    <a:pt x="29339" y="159533"/>
                    <a:pt x="51843" y="167619"/>
                    <a:pt x="74347" y="167619"/>
                  </a:cubicBezTo>
                  <a:cubicBezTo>
                    <a:pt x="98247" y="167619"/>
                    <a:pt x="122146" y="158531"/>
                    <a:pt x="140321" y="140320"/>
                  </a:cubicBezTo>
                  <a:cubicBezTo>
                    <a:pt x="157960" y="122682"/>
                    <a:pt x="167655" y="99247"/>
                    <a:pt x="167655" y="74346"/>
                  </a:cubicBezTo>
                  <a:cubicBezTo>
                    <a:pt x="167655" y="50912"/>
                    <a:pt x="159069" y="28801"/>
                    <a:pt x="143434" y="11592"/>
                  </a:cubicBezTo>
                  <a:lnTo>
                    <a:pt x="148693" y="6333"/>
                  </a:lnTo>
                  <a:lnTo>
                    <a:pt x="142360" y="0"/>
                  </a:lnTo>
                  <a:close/>
                </a:path>
              </a:pathLst>
            </a:custGeom>
            <a:solidFill>
              <a:srgbClr val="595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38"/>
          <p:cNvGrpSpPr/>
          <p:nvPr/>
        </p:nvGrpSpPr>
        <p:grpSpPr>
          <a:xfrm>
            <a:off x="1375645" y="1190249"/>
            <a:ext cx="697275" cy="515864"/>
            <a:chOff x="1190625" y="918075"/>
            <a:chExt cx="5226950" cy="3867050"/>
          </a:xfrm>
        </p:grpSpPr>
        <p:sp>
          <p:nvSpPr>
            <p:cNvPr id="2051" name="Google Shape;2051;p38"/>
            <p:cNvSpPr/>
            <p:nvPr/>
          </p:nvSpPr>
          <p:spPr>
            <a:xfrm>
              <a:off x="1190625" y="918075"/>
              <a:ext cx="5226950" cy="3441600"/>
            </a:xfrm>
            <a:custGeom>
              <a:avLst/>
              <a:gdLst/>
              <a:ahLst/>
              <a:cxnLst/>
              <a:rect l="l" t="t" r="r" b="b"/>
              <a:pathLst>
                <a:path w="209078" h="137664" extrusionOk="0">
                  <a:moveTo>
                    <a:pt x="0" y="0"/>
                  </a:moveTo>
                  <a:lnTo>
                    <a:pt x="0" y="136646"/>
                  </a:lnTo>
                  <a:lnTo>
                    <a:pt x="104539" y="137664"/>
                  </a:lnTo>
                  <a:lnTo>
                    <a:pt x="209077" y="136646"/>
                  </a:lnTo>
                  <a:lnTo>
                    <a:pt x="209077" y="0"/>
                  </a:lnTo>
                  <a:lnTo>
                    <a:pt x="121301" y="0"/>
                  </a:lnTo>
                  <a:cubicBezTo>
                    <a:pt x="112029" y="0"/>
                    <a:pt x="104539" y="7491"/>
                    <a:pt x="104539" y="16726"/>
                  </a:cubicBezTo>
                  <a:cubicBezTo>
                    <a:pt x="104539" y="7491"/>
                    <a:pt x="97048" y="0"/>
                    <a:pt x="87776" y="0"/>
                  </a:cubicBezTo>
                  <a:close/>
                </a:path>
              </a:pathLst>
            </a:custGeom>
            <a:solidFill>
              <a:srgbClr val="AB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1446050" y="1208050"/>
              <a:ext cx="4716075" cy="3151625"/>
            </a:xfrm>
            <a:custGeom>
              <a:avLst/>
              <a:gdLst/>
              <a:ahLst/>
              <a:cxnLst/>
              <a:rect l="l" t="t" r="r" b="b"/>
              <a:pathLst>
                <a:path w="188643" h="126065" extrusionOk="0">
                  <a:moveTo>
                    <a:pt x="1" y="0"/>
                  </a:moveTo>
                  <a:lnTo>
                    <a:pt x="1" y="110975"/>
                  </a:lnTo>
                  <a:lnTo>
                    <a:pt x="79195" y="110975"/>
                  </a:lnTo>
                  <a:cubicBezTo>
                    <a:pt x="87558" y="110975"/>
                    <a:pt x="94322" y="117738"/>
                    <a:pt x="94322" y="126065"/>
                  </a:cubicBezTo>
                  <a:cubicBezTo>
                    <a:pt x="94322" y="117738"/>
                    <a:pt x="101085" y="110975"/>
                    <a:pt x="109448" y="110975"/>
                  </a:cubicBezTo>
                  <a:lnTo>
                    <a:pt x="188643" y="110975"/>
                  </a:lnTo>
                  <a:lnTo>
                    <a:pt x="188643" y="0"/>
                  </a:lnTo>
                  <a:lnTo>
                    <a:pt x="109448" y="0"/>
                  </a:lnTo>
                  <a:cubicBezTo>
                    <a:pt x="101085" y="0"/>
                    <a:pt x="94322" y="6764"/>
                    <a:pt x="94322" y="15127"/>
                  </a:cubicBezTo>
                  <a:cubicBezTo>
                    <a:pt x="94322" y="6764"/>
                    <a:pt x="87558" y="0"/>
                    <a:pt x="79195" y="0"/>
                  </a:cubicBez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8"/>
            <p:cNvSpPr/>
            <p:nvPr/>
          </p:nvSpPr>
          <p:spPr>
            <a:xfrm>
              <a:off x="1874200" y="1579850"/>
              <a:ext cx="847250" cy="113650"/>
            </a:xfrm>
            <a:custGeom>
              <a:avLst/>
              <a:gdLst/>
              <a:ahLst/>
              <a:cxnLst/>
              <a:rect l="l" t="t" r="r" b="b"/>
              <a:pathLst>
                <a:path w="33890" h="4546" extrusionOk="0">
                  <a:moveTo>
                    <a:pt x="1" y="0"/>
                  </a:moveTo>
                  <a:lnTo>
                    <a:pt x="1" y="4545"/>
                  </a:lnTo>
                  <a:lnTo>
                    <a:pt x="33889" y="4545"/>
                  </a:lnTo>
                  <a:lnTo>
                    <a:pt x="33889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8"/>
            <p:cNvSpPr/>
            <p:nvPr/>
          </p:nvSpPr>
          <p:spPr>
            <a:xfrm>
              <a:off x="1874200" y="1900725"/>
              <a:ext cx="1500850" cy="113650"/>
            </a:xfrm>
            <a:custGeom>
              <a:avLst/>
              <a:gdLst/>
              <a:ahLst/>
              <a:cxnLst/>
              <a:rect l="l" t="t" r="r" b="b"/>
              <a:pathLst>
                <a:path w="60034" h="4546" extrusionOk="0">
                  <a:moveTo>
                    <a:pt x="1" y="1"/>
                  </a:moveTo>
                  <a:lnTo>
                    <a:pt x="1" y="4546"/>
                  </a:lnTo>
                  <a:lnTo>
                    <a:pt x="60033" y="4546"/>
                  </a:lnTo>
                  <a:lnTo>
                    <a:pt x="6003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1874200" y="2221625"/>
              <a:ext cx="1500850" cy="113650"/>
            </a:xfrm>
            <a:custGeom>
              <a:avLst/>
              <a:gdLst/>
              <a:ahLst/>
              <a:cxnLst/>
              <a:rect l="l" t="t" r="r" b="b"/>
              <a:pathLst>
                <a:path w="60034" h="4546" extrusionOk="0">
                  <a:moveTo>
                    <a:pt x="1" y="0"/>
                  </a:moveTo>
                  <a:lnTo>
                    <a:pt x="1" y="4545"/>
                  </a:lnTo>
                  <a:lnTo>
                    <a:pt x="60033" y="4545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1874200" y="2542500"/>
              <a:ext cx="1500850" cy="113650"/>
            </a:xfrm>
            <a:custGeom>
              <a:avLst/>
              <a:gdLst/>
              <a:ahLst/>
              <a:cxnLst/>
              <a:rect l="l" t="t" r="r" b="b"/>
              <a:pathLst>
                <a:path w="60034" h="4546" extrusionOk="0">
                  <a:moveTo>
                    <a:pt x="1" y="1"/>
                  </a:moveTo>
                  <a:lnTo>
                    <a:pt x="1" y="4546"/>
                  </a:lnTo>
                  <a:lnTo>
                    <a:pt x="60033" y="4546"/>
                  </a:lnTo>
                  <a:lnTo>
                    <a:pt x="6003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1874200" y="2863400"/>
              <a:ext cx="1500850" cy="113650"/>
            </a:xfrm>
            <a:custGeom>
              <a:avLst/>
              <a:gdLst/>
              <a:ahLst/>
              <a:cxnLst/>
              <a:rect l="l" t="t" r="r" b="b"/>
              <a:pathLst>
                <a:path w="60034" h="4546" extrusionOk="0">
                  <a:moveTo>
                    <a:pt x="1" y="0"/>
                  </a:moveTo>
                  <a:lnTo>
                    <a:pt x="1" y="4546"/>
                  </a:lnTo>
                  <a:lnTo>
                    <a:pt x="60033" y="4546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1874200" y="3184275"/>
              <a:ext cx="1500850" cy="113675"/>
            </a:xfrm>
            <a:custGeom>
              <a:avLst/>
              <a:gdLst/>
              <a:ahLst/>
              <a:cxnLst/>
              <a:rect l="l" t="t" r="r" b="b"/>
              <a:pathLst>
                <a:path w="60034" h="4547" extrusionOk="0">
                  <a:moveTo>
                    <a:pt x="1" y="1"/>
                  </a:moveTo>
                  <a:lnTo>
                    <a:pt x="1" y="4546"/>
                  </a:lnTo>
                  <a:lnTo>
                    <a:pt x="60033" y="4546"/>
                  </a:lnTo>
                  <a:lnTo>
                    <a:pt x="6003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8"/>
            <p:cNvSpPr/>
            <p:nvPr/>
          </p:nvSpPr>
          <p:spPr>
            <a:xfrm>
              <a:off x="1874200" y="3505175"/>
              <a:ext cx="1500850" cy="113650"/>
            </a:xfrm>
            <a:custGeom>
              <a:avLst/>
              <a:gdLst/>
              <a:ahLst/>
              <a:cxnLst/>
              <a:rect l="l" t="t" r="r" b="b"/>
              <a:pathLst>
                <a:path w="60034" h="4546" extrusionOk="0">
                  <a:moveTo>
                    <a:pt x="1" y="0"/>
                  </a:moveTo>
                  <a:lnTo>
                    <a:pt x="1" y="4546"/>
                  </a:lnTo>
                  <a:lnTo>
                    <a:pt x="60033" y="4546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8"/>
            <p:cNvSpPr/>
            <p:nvPr/>
          </p:nvSpPr>
          <p:spPr>
            <a:xfrm>
              <a:off x="4233150" y="1900725"/>
              <a:ext cx="1500825" cy="113650"/>
            </a:xfrm>
            <a:custGeom>
              <a:avLst/>
              <a:gdLst/>
              <a:ahLst/>
              <a:cxnLst/>
              <a:rect l="l" t="t" r="r" b="b"/>
              <a:pathLst>
                <a:path w="60033" h="4546" extrusionOk="0">
                  <a:moveTo>
                    <a:pt x="0" y="1"/>
                  </a:moveTo>
                  <a:lnTo>
                    <a:pt x="0" y="4546"/>
                  </a:lnTo>
                  <a:lnTo>
                    <a:pt x="60033" y="4546"/>
                  </a:lnTo>
                  <a:lnTo>
                    <a:pt x="6003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8"/>
            <p:cNvSpPr/>
            <p:nvPr/>
          </p:nvSpPr>
          <p:spPr>
            <a:xfrm>
              <a:off x="4233150" y="1579850"/>
              <a:ext cx="1500825" cy="113650"/>
            </a:xfrm>
            <a:custGeom>
              <a:avLst/>
              <a:gdLst/>
              <a:ahLst/>
              <a:cxnLst/>
              <a:rect l="l" t="t" r="r" b="b"/>
              <a:pathLst>
                <a:path w="60033" h="4546" extrusionOk="0">
                  <a:moveTo>
                    <a:pt x="0" y="0"/>
                  </a:moveTo>
                  <a:lnTo>
                    <a:pt x="0" y="4545"/>
                  </a:lnTo>
                  <a:lnTo>
                    <a:pt x="60033" y="4545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4233150" y="2221625"/>
              <a:ext cx="1500825" cy="113650"/>
            </a:xfrm>
            <a:custGeom>
              <a:avLst/>
              <a:gdLst/>
              <a:ahLst/>
              <a:cxnLst/>
              <a:rect l="l" t="t" r="r" b="b"/>
              <a:pathLst>
                <a:path w="60033" h="4546" extrusionOk="0">
                  <a:moveTo>
                    <a:pt x="0" y="0"/>
                  </a:moveTo>
                  <a:lnTo>
                    <a:pt x="0" y="4545"/>
                  </a:lnTo>
                  <a:lnTo>
                    <a:pt x="60033" y="4545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8"/>
            <p:cNvSpPr/>
            <p:nvPr/>
          </p:nvSpPr>
          <p:spPr>
            <a:xfrm>
              <a:off x="4233150" y="2542500"/>
              <a:ext cx="1500825" cy="113650"/>
            </a:xfrm>
            <a:custGeom>
              <a:avLst/>
              <a:gdLst/>
              <a:ahLst/>
              <a:cxnLst/>
              <a:rect l="l" t="t" r="r" b="b"/>
              <a:pathLst>
                <a:path w="60033" h="4546" extrusionOk="0">
                  <a:moveTo>
                    <a:pt x="0" y="1"/>
                  </a:moveTo>
                  <a:lnTo>
                    <a:pt x="0" y="4546"/>
                  </a:lnTo>
                  <a:lnTo>
                    <a:pt x="60033" y="4546"/>
                  </a:lnTo>
                  <a:lnTo>
                    <a:pt x="6003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8"/>
            <p:cNvSpPr/>
            <p:nvPr/>
          </p:nvSpPr>
          <p:spPr>
            <a:xfrm>
              <a:off x="4233150" y="2863400"/>
              <a:ext cx="1500825" cy="113650"/>
            </a:xfrm>
            <a:custGeom>
              <a:avLst/>
              <a:gdLst/>
              <a:ahLst/>
              <a:cxnLst/>
              <a:rect l="l" t="t" r="r" b="b"/>
              <a:pathLst>
                <a:path w="60033" h="4546" extrusionOk="0">
                  <a:moveTo>
                    <a:pt x="0" y="0"/>
                  </a:moveTo>
                  <a:lnTo>
                    <a:pt x="0" y="4546"/>
                  </a:lnTo>
                  <a:lnTo>
                    <a:pt x="60033" y="4546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8"/>
            <p:cNvSpPr/>
            <p:nvPr/>
          </p:nvSpPr>
          <p:spPr>
            <a:xfrm>
              <a:off x="4233150" y="3184275"/>
              <a:ext cx="1500825" cy="113675"/>
            </a:xfrm>
            <a:custGeom>
              <a:avLst/>
              <a:gdLst/>
              <a:ahLst/>
              <a:cxnLst/>
              <a:rect l="l" t="t" r="r" b="b"/>
              <a:pathLst>
                <a:path w="60033" h="4547" extrusionOk="0">
                  <a:moveTo>
                    <a:pt x="0" y="1"/>
                  </a:moveTo>
                  <a:lnTo>
                    <a:pt x="0" y="4546"/>
                  </a:lnTo>
                  <a:lnTo>
                    <a:pt x="60033" y="4546"/>
                  </a:lnTo>
                  <a:lnTo>
                    <a:pt x="60033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8"/>
            <p:cNvSpPr/>
            <p:nvPr/>
          </p:nvSpPr>
          <p:spPr>
            <a:xfrm>
              <a:off x="4233150" y="3505175"/>
              <a:ext cx="1500825" cy="113650"/>
            </a:xfrm>
            <a:custGeom>
              <a:avLst/>
              <a:gdLst/>
              <a:ahLst/>
              <a:cxnLst/>
              <a:rect l="l" t="t" r="r" b="b"/>
              <a:pathLst>
                <a:path w="60033" h="4546" extrusionOk="0">
                  <a:moveTo>
                    <a:pt x="0" y="0"/>
                  </a:moveTo>
                  <a:lnTo>
                    <a:pt x="0" y="4546"/>
                  </a:lnTo>
                  <a:lnTo>
                    <a:pt x="60033" y="4546"/>
                  </a:lnTo>
                  <a:lnTo>
                    <a:pt x="60033" y="0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4968550" y="918975"/>
              <a:ext cx="284550" cy="3866150"/>
            </a:xfrm>
            <a:custGeom>
              <a:avLst/>
              <a:gdLst/>
              <a:ahLst/>
              <a:cxnLst/>
              <a:rect l="l" t="t" r="r" b="b"/>
              <a:pathLst>
                <a:path w="11382" h="154646" extrusionOk="0">
                  <a:moveTo>
                    <a:pt x="0" y="1"/>
                  </a:moveTo>
                  <a:lnTo>
                    <a:pt x="0" y="154645"/>
                  </a:lnTo>
                  <a:lnTo>
                    <a:pt x="5818" y="148827"/>
                  </a:lnTo>
                  <a:lnTo>
                    <a:pt x="11382" y="154645"/>
                  </a:lnTo>
                  <a:lnTo>
                    <a:pt x="11382" y="1"/>
                  </a:lnTo>
                  <a:close/>
                </a:path>
              </a:pathLst>
            </a:custGeom>
            <a:solidFill>
              <a:srgbClr val="B85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5114000" y="918975"/>
              <a:ext cx="139100" cy="3866150"/>
            </a:xfrm>
            <a:custGeom>
              <a:avLst/>
              <a:gdLst/>
              <a:ahLst/>
              <a:cxnLst/>
              <a:rect l="l" t="t" r="r" b="b"/>
              <a:pathLst>
                <a:path w="5564" h="154646" extrusionOk="0">
                  <a:moveTo>
                    <a:pt x="0" y="1"/>
                  </a:moveTo>
                  <a:lnTo>
                    <a:pt x="0" y="148827"/>
                  </a:lnTo>
                  <a:lnTo>
                    <a:pt x="5564" y="154645"/>
                  </a:lnTo>
                  <a:lnTo>
                    <a:pt x="5564" y="1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" grpId="0"/>
      <p:bldP spid="1984" grpId="0" build="p"/>
      <p:bldP spid="1985" grpId="0"/>
      <p:bldP spid="1986" grpId="0" build="p"/>
      <p:bldP spid="1989" grpId="0"/>
      <p:bldP spid="1990" grpId="0" build="p"/>
      <p:bldP spid="1991" grpId="0"/>
      <p:bldP spid="1992" grpId="0" build="p"/>
      <p:bldP spid="1993" grpId="0"/>
      <p:bldP spid="199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8" name="Google Shape;1868;p33"/>
          <p:cNvPicPr preferRelativeResize="0"/>
          <p:nvPr/>
        </p:nvPicPr>
        <p:blipFill rotWithShape="1">
          <a:blip r:embed="rId3">
            <a:alphaModFix/>
          </a:blip>
          <a:srcRect l="2864" r="22724"/>
          <a:stretch/>
        </p:blipFill>
        <p:spPr>
          <a:xfrm flipH="1">
            <a:off x="3809978" y="0"/>
            <a:ext cx="5334012" cy="4032288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869" name="Google Shape;1869;p33"/>
          <p:cNvSpPr/>
          <p:nvPr/>
        </p:nvSpPr>
        <p:spPr>
          <a:xfrm rot="9812357" flipH="1">
            <a:off x="387765" y="280617"/>
            <a:ext cx="5161096" cy="4348237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33"/>
          <p:cNvSpPr txBox="1">
            <a:spLocks noGrp="1"/>
          </p:cNvSpPr>
          <p:nvPr>
            <p:ph type="title"/>
          </p:nvPr>
        </p:nvSpPr>
        <p:spPr>
          <a:xfrm>
            <a:off x="1145450" y="2867075"/>
            <a:ext cx="3336000" cy="6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—MARIE CURIE</a:t>
            </a:r>
            <a:endParaRPr dirty="0"/>
          </a:p>
        </p:txBody>
      </p:sp>
      <p:sp>
        <p:nvSpPr>
          <p:cNvPr id="1871" name="Google Shape;1871;p33"/>
          <p:cNvSpPr txBox="1">
            <a:spLocks noGrp="1"/>
          </p:cNvSpPr>
          <p:nvPr>
            <p:ph type="subTitle" idx="1"/>
          </p:nvPr>
        </p:nvSpPr>
        <p:spPr>
          <a:xfrm>
            <a:off x="1145400" y="1385375"/>
            <a:ext cx="33360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“NA VIDA NÃO EXISTE NADA A SER TEMIDO, APENAS A SER COMPREENDIDO.”</a:t>
            </a:r>
            <a:endParaRPr dirty="0"/>
          </a:p>
        </p:txBody>
      </p:sp>
      <p:sp>
        <p:nvSpPr>
          <p:cNvPr id="1872" name="Google Shape;1872;p33"/>
          <p:cNvSpPr/>
          <p:nvPr/>
        </p:nvSpPr>
        <p:spPr>
          <a:xfrm>
            <a:off x="1568308" y="667577"/>
            <a:ext cx="675713" cy="394776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33"/>
          <p:cNvSpPr/>
          <p:nvPr/>
        </p:nvSpPr>
        <p:spPr>
          <a:xfrm>
            <a:off x="1505846" y="4197297"/>
            <a:ext cx="470847" cy="627110"/>
          </a:xfrm>
          <a:custGeom>
            <a:avLst/>
            <a:gdLst/>
            <a:ahLst/>
            <a:cxnLst/>
            <a:rect l="l" t="t" r="r" b="b"/>
            <a:pathLst>
              <a:path w="6171" h="8219" extrusionOk="0">
                <a:moveTo>
                  <a:pt x="5135" y="1"/>
                </a:moveTo>
                <a:cubicBezTo>
                  <a:pt x="4958" y="1"/>
                  <a:pt x="4780" y="50"/>
                  <a:pt x="4619" y="150"/>
                </a:cubicBezTo>
                <a:cubicBezTo>
                  <a:pt x="4236" y="394"/>
                  <a:pt x="4009" y="829"/>
                  <a:pt x="3765" y="1195"/>
                </a:cubicBezTo>
                <a:cubicBezTo>
                  <a:pt x="3469" y="1683"/>
                  <a:pt x="3155" y="2172"/>
                  <a:pt x="2859" y="2660"/>
                </a:cubicBezTo>
                <a:cubicBezTo>
                  <a:pt x="2231" y="3653"/>
                  <a:pt x="1621" y="4664"/>
                  <a:pt x="1029" y="5675"/>
                </a:cubicBezTo>
                <a:cubicBezTo>
                  <a:pt x="610" y="6390"/>
                  <a:pt x="0" y="7401"/>
                  <a:pt x="907" y="8011"/>
                </a:cubicBezTo>
                <a:cubicBezTo>
                  <a:pt x="1117" y="8148"/>
                  <a:pt x="1362" y="8218"/>
                  <a:pt x="1610" y="8218"/>
                </a:cubicBezTo>
                <a:cubicBezTo>
                  <a:pt x="1833" y="8218"/>
                  <a:pt x="2060" y="8162"/>
                  <a:pt x="2266" y="8046"/>
                </a:cubicBezTo>
                <a:cubicBezTo>
                  <a:pt x="2685" y="7802"/>
                  <a:pt x="2963" y="7383"/>
                  <a:pt x="3225" y="7000"/>
                </a:cubicBezTo>
                <a:cubicBezTo>
                  <a:pt x="3608" y="6442"/>
                  <a:pt x="3974" y="5884"/>
                  <a:pt x="4323" y="5309"/>
                </a:cubicBezTo>
                <a:cubicBezTo>
                  <a:pt x="4672" y="4751"/>
                  <a:pt x="4985" y="4194"/>
                  <a:pt x="5247" y="3601"/>
                </a:cubicBezTo>
                <a:cubicBezTo>
                  <a:pt x="5293" y="3508"/>
                  <a:pt x="5208" y="3438"/>
                  <a:pt x="5126" y="3438"/>
                </a:cubicBezTo>
                <a:cubicBezTo>
                  <a:pt x="5084" y="3438"/>
                  <a:pt x="5044" y="3456"/>
                  <a:pt x="5020" y="3496"/>
                </a:cubicBezTo>
                <a:cubicBezTo>
                  <a:pt x="4497" y="4298"/>
                  <a:pt x="4044" y="5152"/>
                  <a:pt x="3539" y="5954"/>
                </a:cubicBezTo>
                <a:cubicBezTo>
                  <a:pt x="3277" y="6338"/>
                  <a:pt x="3033" y="6721"/>
                  <a:pt x="2772" y="7087"/>
                </a:cubicBezTo>
                <a:cubicBezTo>
                  <a:pt x="2545" y="7401"/>
                  <a:pt x="2266" y="7750"/>
                  <a:pt x="1900" y="7854"/>
                </a:cubicBezTo>
                <a:cubicBezTo>
                  <a:pt x="1803" y="7887"/>
                  <a:pt x="1704" y="7902"/>
                  <a:pt x="1606" y="7902"/>
                </a:cubicBezTo>
                <a:cubicBezTo>
                  <a:pt x="1284" y="7902"/>
                  <a:pt x="980" y="7734"/>
                  <a:pt x="819" y="7453"/>
                </a:cubicBezTo>
                <a:cubicBezTo>
                  <a:pt x="628" y="7070"/>
                  <a:pt x="872" y="6634"/>
                  <a:pt x="1046" y="6303"/>
                </a:cubicBezTo>
                <a:cubicBezTo>
                  <a:pt x="1482" y="5466"/>
                  <a:pt x="2005" y="4682"/>
                  <a:pt x="2493" y="3880"/>
                </a:cubicBezTo>
                <a:cubicBezTo>
                  <a:pt x="2981" y="3078"/>
                  <a:pt x="3486" y="2259"/>
                  <a:pt x="4009" y="1439"/>
                </a:cubicBezTo>
                <a:cubicBezTo>
                  <a:pt x="4236" y="1108"/>
                  <a:pt x="4445" y="672"/>
                  <a:pt x="4794" y="446"/>
                </a:cubicBezTo>
                <a:cubicBezTo>
                  <a:pt x="4901" y="375"/>
                  <a:pt x="5018" y="342"/>
                  <a:pt x="5133" y="342"/>
                </a:cubicBezTo>
                <a:cubicBezTo>
                  <a:pt x="5412" y="342"/>
                  <a:pt x="5678" y="533"/>
                  <a:pt x="5752" y="829"/>
                </a:cubicBezTo>
                <a:cubicBezTo>
                  <a:pt x="5840" y="1248"/>
                  <a:pt x="5474" y="1683"/>
                  <a:pt x="5282" y="2032"/>
                </a:cubicBezTo>
                <a:cubicBezTo>
                  <a:pt x="5055" y="2450"/>
                  <a:pt x="4811" y="2869"/>
                  <a:pt x="4567" y="3287"/>
                </a:cubicBezTo>
                <a:cubicBezTo>
                  <a:pt x="4096" y="4089"/>
                  <a:pt x="3626" y="4891"/>
                  <a:pt x="3138" y="5675"/>
                </a:cubicBezTo>
                <a:cubicBezTo>
                  <a:pt x="2943" y="5982"/>
                  <a:pt x="2714" y="6433"/>
                  <a:pt x="2355" y="6433"/>
                </a:cubicBezTo>
                <a:cubicBezTo>
                  <a:pt x="2264" y="6433"/>
                  <a:pt x="2166" y="6404"/>
                  <a:pt x="2057" y="6338"/>
                </a:cubicBezTo>
                <a:cubicBezTo>
                  <a:pt x="1778" y="6163"/>
                  <a:pt x="1883" y="5902"/>
                  <a:pt x="2022" y="5675"/>
                </a:cubicBezTo>
                <a:cubicBezTo>
                  <a:pt x="2179" y="5466"/>
                  <a:pt x="2318" y="5239"/>
                  <a:pt x="2458" y="5030"/>
                </a:cubicBezTo>
                <a:cubicBezTo>
                  <a:pt x="3068" y="4141"/>
                  <a:pt x="3608" y="3217"/>
                  <a:pt x="4096" y="2276"/>
                </a:cubicBezTo>
                <a:cubicBezTo>
                  <a:pt x="4145" y="2168"/>
                  <a:pt x="4060" y="2068"/>
                  <a:pt x="3974" y="2068"/>
                </a:cubicBezTo>
                <a:cubicBezTo>
                  <a:pt x="3936" y="2068"/>
                  <a:pt x="3897" y="2088"/>
                  <a:pt x="3870" y="2137"/>
                </a:cubicBezTo>
                <a:cubicBezTo>
                  <a:pt x="3260" y="3130"/>
                  <a:pt x="2702" y="4159"/>
                  <a:pt x="2040" y="5135"/>
                </a:cubicBezTo>
                <a:cubicBezTo>
                  <a:pt x="1813" y="5449"/>
                  <a:pt x="1447" y="5867"/>
                  <a:pt x="1604" y="6285"/>
                </a:cubicBezTo>
                <a:cubicBezTo>
                  <a:pt x="1755" y="6573"/>
                  <a:pt x="2045" y="6742"/>
                  <a:pt x="2357" y="6742"/>
                </a:cubicBezTo>
                <a:cubicBezTo>
                  <a:pt x="2442" y="6742"/>
                  <a:pt x="2529" y="6730"/>
                  <a:pt x="2615" y="6704"/>
                </a:cubicBezTo>
                <a:cubicBezTo>
                  <a:pt x="3033" y="6564"/>
                  <a:pt x="3242" y="6059"/>
                  <a:pt x="3469" y="5727"/>
                </a:cubicBezTo>
                <a:cubicBezTo>
                  <a:pt x="3765" y="5222"/>
                  <a:pt x="4079" y="4734"/>
                  <a:pt x="4375" y="4228"/>
                </a:cubicBezTo>
                <a:cubicBezTo>
                  <a:pt x="4672" y="3723"/>
                  <a:pt x="4968" y="3235"/>
                  <a:pt x="5247" y="2747"/>
                </a:cubicBezTo>
                <a:cubicBezTo>
                  <a:pt x="5543" y="2311"/>
                  <a:pt x="5805" y="1840"/>
                  <a:pt x="6014" y="1352"/>
                </a:cubicBezTo>
                <a:cubicBezTo>
                  <a:pt x="6171" y="969"/>
                  <a:pt x="6084" y="516"/>
                  <a:pt x="5770" y="237"/>
                </a:cubicBezTo>
                <a:cubicBezTo>
                  <a:pt x="5584" y="80"/>
                  <a:pt x="5360" y="1"/>
                  <a:pt x="51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33"/>
          <p:cNvSpPr/>
          <p:nvPr/>
        </p:nvSpPr>
        <p:spPr>
          <a:xfrm>
            <a:off x="7330277" y="3717079"/>
            <a:ext cx="470847" cy="626957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466896" y="3689131"/>
            <a:ext cx="3836275" cy="756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92" name="Google Shape;2292;p51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ALGUMA DÚVIDA?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ANOTE E ENTRE EM CONTATO...</a:t>
            </a:r>
            <a:endParaRPr dirty="0"/>
          </a:p>
        </p:txBody>
      </p:sp>
      <p:sp>
        <p:nvSpPr>
          <p:cNvPr id="2300" name="Google Shape;2300;p51"/>
          <p:cNvSpPr txBox="1">
            <a:spLocks noGrp="1"/>
          </p:cNvSpPr>
          <p:nvPr>
            <p:ph type="title"/>
          </p:nvPr>
        </p:nvSpPr>
        <p:spPr>
          <a:xfrm>
            <a:off x="1072055" y="1679985"/>
            <a:ext cx="302407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OBRIGADA!</a:t>
            </a:r>
            <a:endParaRPr dirty="0"/>
          </a:p>
        </p:txBody>
      </p:sp>
      <p:grpSp>
        <p:nvGrpSpPr>
          <p:cNvPr id="2301" name="Google Shape;2301;p51"/>
          <p:cNvGrpSpPr/>
          <p:nvPr/>
        </p:nvGrpSpPr>
        <p:grpSpPr>
          <a:xfrm rot="254534">
            <a:off x="4485154" y="933102"/>
            <a:ext cx="3682314" cy="2469176"/>
            <a:chOff x="1681375" y="513300"/>
            <a:chExt cx="4229700" cy="2836225"/>
          </a:xfrm>
        </p:grpSpPr>
        <p:sp>
          <p:nvSpPr>
            <p:cNvPr id="2302" name="Google Shape;2302;p51"/>
            <p:cNvSpPr/>
            <p:nvPr/>
          </p:nvSpPr>
          <p:spPr>
            <a:xfrm>
              <a:off x="3796225" y="513300"/>
              <a:ext cx="2114850" cy="2836225"/>
            </a:xfrm>
            <a:custGeom>
              <a:avLst/>
              <a:gdLst/>
              <a:ahLst/>
              <a:cxnLst/>
              <a:rect l="l" t="t" r="r" b="b"/>
              <a:pathLst>
                <a:path w="84594" h="113449" extrusionOk="0">
                  <a:moveTo>
                    <a:pt x="84594" y="1"/>
                  </a:moveTo>
                  <a:lnTo>
                    <a:pt x="74020" y="11242"/>
                  </a:lnTo>
                  <a:lnTo>
                    <a:pt x="0" y="56408"/>
                  </a:lnTo>
                  <a:lnTo>
                    <a:pt x="74020" y="101574"/>
                  </a:lnTo>
                  <a:lnTo>
                    <a:pt x="84594" y="113449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1681375" y="513300"/>
              <a:ext cx="2114875" cy="2836225"/>
            </a:xfrm>
            <a:custGeom>
              <a:avLst/>
              <a:gdLst/>
              <a:ahLst/>
              <a:cxnLst/>
              <a:rect l="l" t="t" r="r" b="b"/>
              <a:pathLst>
                <a:path w="84595" h="113449" extrusionOk="0">
                  <a:moveTo>
                    <a:pt x="0" y="1"/>
                  </a:moveTo>
                  <a:lnTo>
                    <a:pt x="0" y="113449"/>
                  </a:lnTo>
                  <a:lnTo>
                    <a:pt x="10608" y="101574"/>
                  </a:lnTo>
                  <a:lnTo>
                    <a:pt x="84594" y="56408"/>
                  </a:lnTo>
                  <a:lnTo>
                    <a:pt x="10608" y="11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1681375" y="513300"/>
              <a:ext cx="4229700" cy="1410200"/>
            </a:xfrm>
            <a:custGeom>
              <a:avLst/>
              <a:gdLst/>
              <a:ahLst/>
              <a:cxnLst/>
              <a:rect l="l" t="t" r="r" b="b"/>
              <a:pathLst>
                <a:path w="169188" h="56408" extrusionOk="0">
                  <a:moveTo>
                    <a:pt x="0" y="1"/>
                  </a:moveTo>
                  <a:lnTo>
                    <a:pt x="10608" y="11242"/>
                  </a:lnTo>
                  <a:lnTo>
                    <a:pt x="84594" y="56408"/>
                  </a:lnTo>
                  <a:lnTo>
                    <a:pt x="158614" y="11242"/>
                  </a:lnTo>
                  <a:lnTo>
                    <a:pt x="169188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1681375" y="1923475"/>
              <a:ext cx="4229700" cy="1426050"/>
            </a:xfrm>
            <a:custGeom>
              <a:avLst/>
              <a:gdLst/>
              <a:ahLst/>
              <a:cxnLst/>
              <a:rect l="l" t="t" r="r" b="b"/>
              <a:pathLst>
                <a:path w="169188" h="57042" extrusionOk="0">
                  <a:moveTo>
                    <a:pt x="84594" y="1"/>
                  </a:moveTo>
                  <a:lnTo>
                    <a:pt x="10608" y="45167"/>
                  </a:lnTo>
                  <a:lnTo>
                    <a:pt x="0" y="57042"/>
                  </a:lnTo>
                  <a:lnTo>
                    <a:pt x="169188" y="57042"/>
                  </a:lnTo>
                  <a:lnTo>
                    <a:pt x="158614" y="45167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1945725" y="794350"/>
              <a:ext cx="3701000" cy="2258300"/>
            </a:xfrm>
            <a:custGeom>
              <a:avLst/>
              <a:gdLst/>
              <a:ahLst/>
              <a:cxnLst/>
              <a:rect l="l" t="t" r="r" b="b"/>
              <a:pathLst>
                <a:path w="148040" h="90332" extrusionOk="0">
                  <a:moveTo>
                    <a:pt x="1" y="0"/>
                  </a:moveTo>
                  <a:lnTo>
                    <a:pt x="1" y="90332"/>
                  </a:lnTo>
                  <a:lnTo>
                    <a:pt x="148040" y="90332"/>
                  </a:lnTo>
                  <a:lnTo>
                    <a:pt x="148040" y="0"/>
                  </a:lnTo>
                  <a:close/>
                </a:path>
              </a:pathLst>
            </a:custGeom>
            <a:solidFill>
              <a:srgbClr val="0F5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8" name="Google Shape;2308;p51"/>
          <p:cNvPicPr preferRelativeResize="0"/>
          <p:nvPr/>
        </p:nvPicPr>
        <p:blipFill rotWithShape="1">
          <a:blip r:embed="rId3">
            <a:alphaModFix/>
          </a:blip>
          <a:srcRect l="2893" t="7196" b="4174"/>
          <a:stretch/>
        </p:blipFill>
        <p:spPr>
          <a:xfrm rot="255059" flipH="1">
            <a:off x="4714964" y="1176819"/>
            <a:ext cx="3221563" cy="196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09" name="Google Shape;2309;p51"/>
          <p:cNvSpPr/>
          <p:nvPr/>
        </p:nvSpPr>
        <p:spPr>
          <a:xfrm rot="-3303215">
            <a:off x="7917604" y="3185527"/>
            <a:ext cx="466803" cy="621572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51"/>
          <p:cNvSpPr/>
          <p:nvPr/>
        </p:nvSpPr>
        <p:spPr>
          <a:xfrm rot="-1617886">
            <a:off x="4849674" y="537986"/>
            <a:ext cx="669899" cy="391391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p52"/>
          <p:cNvSpPr txBox="1"/>
          <p:nvPr/>
        </p:nvSpPr>
        <p:spPr>
          <a:xfrm>
            <a:off x="0" y="1074585"/>
            <a:ext cx="4531925" cy="1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50800" lvl="0"/>
            <a:r>
              <a:rPr lang="pt-BR" b="1" dirty="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  <a:hlinkClick r:id="rId3"/>
              </a:rPr>
              <a:t>https://www.vestibulandoweb.com.br/educacao/quimica/questoes-estequiometria-rendimento-de-reacoes/</a:t>
            </a:r>
            <a:endParaRPr lang="pt-BR" b="1" dirty="0">
              <a:solidFill>
                <a:schemeClr val="dk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marL="457200" marR="50800" lvl="0"/>
            <a:endParaRPr lang="pt-BR" b="1" dirty="0">
              <a:solidFill>
                <a:schemeClr val="dk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marL="457200" marR="50800" lvl="0"/>
            <a:r>
              <a:rPr lang="pt-BR" b="1" dirty="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  <a:hlinkClick r:id="rId4"/>
              </a:rPr>
              <a:t>https://mundoeducacao.uol.com.br/quimica/reagente-excesso-reagente-limitante.htm</a:t>
            </a:r>
            <a:endParaRPr lang="pt-BR" b="1" dirty="0">
              <a:solidFill>
                <a:schemeClr val="dk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marL="457200" marR="50800" lvl="0"/>
            <a:endParaRPr lang="pt-BR" b="1" dirty="0">
              <a:solidFill>
                <a:schemeClr val="dk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marL="457200" marR="50800" lvl="0"/>
            <a:r>
              <a:rPr lang="pt-BR" b="1" dirty="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  <a:hlinkClick r:id="rId5"/>
              </a:rPr>
              <a:t>https://www.manualdaquimica.com/quimica-geral/estequiometria-das-reacoes-quimicas.htm</a:t>
            </a:r>
            <a:endParaRPr lang="pt-BR" b="1" dirty="0">
              <a:solidFill>
                <a:schemeClr val="dk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marL="457200" marR="50800" lvl="0"/>
            <a:endParaRPr lang="pt-BR" b="1" dirty="0">
              <a:solidFill>
                <a:schemeClr val="dk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marL="457200" marR="50800" lvl="0"/>
            <a:r>
              <a:rPr lang="pt-BR" b="1" dirty="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  <a:hlinkClick r:id="rId6"/>
              </a:rPr>
              <a:t>https://brasilescola.uol.com.br/quimica/rendimento-uma-reacao.htm</a:t>
            </a:r>
            <a:endParaRPr lang="pt-BR" b="1" dirty="0">
              <a:solidFill>
                <a:schemeClr val="dk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marL="457200" marR="50800" lvl="0"/>
            <a:endParaRPr lang="pt-BR" b="1" dirty="0">
              <a:solidFill>
                <a:schemeClr val="dk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marL="457200" marR="50800" lvl="0"/>
            <a:r>
              <a:rPr lang="pt-BR" b="1" dirty="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  <a:hlinkClick r:id="rId7"/>
              </a:rPr>
              <a:t>https://mundoeducacao.uol.com.br/quimica/calculos-estequiometricos-com-reagentes-impuros.htm</a:t>
            </a:r>
            <a:endParaRPr lang="pt-BR" b="1" dirty="0">
              <a:solidFill>
                <a:schemeClr val="dk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marL="457200" marR="50800" lvl="0"/>
            <a:endParaRPr lang="pt-BR" b="1" dirty="0">
              <a:solidFill>
                <a:schemeClr val="dk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marL="457200" marR="50800" lvl="0"/>
            <a:r>
              <a:rPr lang="pt-BR" b="1" dirty="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  <a:hlinkClick r:id="rId8"/>
              </a:rPr>
              <a:t>https://www.soq.com.br/conteudos/em/estequiometria/p5.php</a:t>
            </a:r>
            <a:endParaRPr lang="pt-BR" b="1" dirty="0">
              <a:solidFill>
                <a:schemeClr val="dk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marL="457200" marR="50800" lvl="0"/>
            <a:endParaRPr lang="pt-BR" b="1" dirty="0">
              <a:solidFill>
                <a:schemeClr val="dk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marL="457200" marR="50800" lvl="0"/>
            <a:endParaRPr lang="pt-BR" b="1" dirty="0">
              <a:solidFill>
                <a:schemeClr val="dk1"/>
              </a:solidFill>
              <a:highlight>
                <a:srgbClr val="FFFFFF"/>
              </a:highlight>
              <a:latin typeface="Ropa Sans"/>
              <a:ea typeface="Proxima Nova"/>
              <a:cs typeface="Proxima Nova"/>
              <a:sym typeface="Ropa Sans"/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316" name="Google Shape;2316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REFERÊNCIAS</a:t>
            </a:r>
            <a:endParaRPr dirty="0"/>
          </a:p>
        </p:txBody>
      </p:sp>
      <p:grpSp>
        <p:nvGrpSpPr>
          <p:cNvPr id="2317" name="Google Shape;2317;p52"/>
          <p:cNvGrpSpPr/>
          <p:nvPr/>
        </p:nvGrpSpPr>
        <p:grpSpPr>
          <a:xfrm>
            <a:off x="4530615" y="1597311"/>
            <a:ext cx="953723" cy="1063347"/>
            <a:chOff x="236175" y="4267338"/>
            <a:chExt cx="925675" cy="1032075"/>
          </a:xfrm>
        </p:grpSpPr>
        <p:sp>
          <p:nvSpPr>
            <p:cNvPr id="2318" name="Google Shape;2318;p52"/>
            <p:cNvSpPr/>
            <p:nvPr/>
          </p:nvSpPr>
          <p:spPr>
            <a:xfrm>
              <a:off x="236175" y="4509263"/>
              <a:ext cx="925675" cy="789775"/>
            </a:xfrm>
            <a:custGeom>
              <a:avLst/>
              <a:gdLst/>
              <a:ahLst/>
              <a:cxnLst/>
              <a:rect l="l" t="t" r="r" b="b"/>
              <a:pathLst>
                <a:path w="37027" h="31591" extrusionOk="0">
                  <a:moveTo>
                    <a:pt x="26430" y="1"/>
                  </a:moveTo>
                  <a:cubicBezTo>
                    <a:pt x="23567" y="1"/>
                    <a:pt x="19006" y="1813"/>
                    <a:pt x="16845" y="1942"/>
                  </a:cubicBezTo>
                  <a:cubicBezTo>
                    <a:pt x="16775" y="1946"/>
                    <a:pt x="16701" y="1948"/>
                    <a:pt x="16626" y="1948"/>
                  </a:cubicBezTo>
                  <a:cubicBezTo>
                    <a:pt x="15129" y="1948"/>
                    <a:pt x="12692" y="1266"/>
                    <a:pt x="10387" y="1266"/>
                  </a:cubicBezTo>
                  <a:cubicBezTo>
                    <a:pt x="9621" y="1266"/>
                    <a:pt x="8870" y="1341"/>
                    <a:pt x="8173" y="1542"/>
                  </a:cubicBezTo>
                  <a:cubicBezTo>
                    <a:pt x="3069" y="3010"/>
                    <a:pt x="0" y="8047"/>
                    <a:pt x="500" y="15986"/>
                  </a:cubicBezTo>
                  <a:cubicBezTo>
                    <a:pt x="949" y="23322"/>
                    <a:pt x="5644" y="30936"/>
                    <a:pt x="12545" y="30936"/>
                  </a:cubicBezTo>
                  <a:cubicBezTo>
                    <a:pt x="12830" y="30936"/>
                    <a:pt x="13118" y="30923"/>
                    <a:pt x="13410" y="30896"/>
                  </a:cubicBezTo>
                  <a:cubicBezTo>
                    <a:pt x="14452" y="30808"/>
                    <a:pt x="15328" y="30772"/>
                    <a:pt x="16076" y="30772"/>
                  </a:cubicBezTo>
                  <a:cubicBezTo>
                    <a:pt x="19626" y="30772"/>
                    <a:pt x="20294" y="31591"/>
                    <a:pt x="22281" y="31591"/>
                  </a:cubicBezTo>
                  <a:cubicBezTo>
                    <a:pt x="23049" y="31591"/>
                    <a:pt x="24014" y="31469"/>
                    <a:pt x="25418" y="31130"/>
                  </a:cubicBezTo>
                  <a:cubicBezTo>
                    <a:pt x="29721" y="30096"/>
                    <a:pt x="34758" y="25626"/>
                    <a:pt x="36126" y="13751"/>
                  </a:cubicBezTo>
                  <a:cubicBezTo>
                    <a:pt x="37026" y="6212"/>
                    <a:pt x="31856" y="241"/>
                    <a:pt x="26719" y="7"/>
                  </a:cubicBezTo>
                  <a:cubicBezTo>
                    <a:pt x="26625" y="3"/>
                    <a:pt x="26528" y="1"/>
                    <a:pt x="26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2"/>
            <p:cNvSpPr/>
            <p:nvPr/>
          </p:nvSpPr>
          <p:spPr>
            <a:xfrm>
              <a:off x="566400" y="4571663"/>
              <a:ext cx="208900" cy="87475"/>
            </a:xfrm>
            <a:custGeom>
              <a:avLst/>
              <a:gdLst/>
              <a:ahLst/>
              <a:cxnLst/>
              <a:rect l="l" t="t" r="r" b="b"/>
              <a:pathLst>
                <a:path w="8356" h="3499" extrusionOk="0">
                  <a:moveTo>
                    <a:pt x="5291" y="1"/>
                  </a:moveTo>
                  <a:cubicBezTo>
                    <a:pt x="4475" y="1"/>
                    <a:pt x="3664" y="120"/>
                    <a:pt x="2869" y="347"/>
                  </a:cubicBezTo>
                  <a:cubicBezTo>
                    <a:pt x="2369" y="447"/>
                    <a:pt x="1835" y="480"/>
                    <a:pt x="1335" y="514"/>
                  </a:cubicBezTo>
                  <a:cubicBezTo>
                    <a:pt x="1235" y="514"/>
                    <a:pt x="1102" y="506"/>
                    <a:pt x="961" y="506"/>
                  </a:cubicBezTo>
                  <a:cubicBezTo>
                    <a:pt x="583" y="506"/>
                    <a:pt x="140" y="559"/>
                    <a:pt x="67" y="947"/>
                  </a:cubicBezTo>
                  <a:cubicBezTo>
                    <a:pt x="0" y="1548"/>
                    <a:pt x="367" y="2115"/>
                    <a:pt x="934" y="2282"/>
                  </a:cubicBezTo>
                  <a:cubicBezTo>
                    <a:pt x="1368" y="2448"/>
                    <a:pt x="1835" y="2448"/>
                    <a:pt x="2269" y="2615"/>
                  </a:cubicBezTo>
                  <a:cubicBezTo>
                    <a:pt x="2969" y="2882"/>
                    <a:pt x="3603" y="3182"/>
                    <a:pt x="4337" y="3416"/>
                  </a:cubicBezTo>
                  <a:cubicBezTo>
                    <a:pt x="4539" y="3471"/>
                    <a:pt x="4773" y="3498"/>
                    <a:pt x="5024" y="3498"/>
                  </a:cubicBezTo>
                  <a:cubicBezTo>
                    <a:pt x="6429" y="3498"/>
                    <a:pt x="8356" y="2643"/>
                    <a:pt x="8073" y="1114"/>
                  </a:cubicBezTo>
                  <a:cubicBezTo>
                    <a:pt x="7939" y="414"/>
                    <a:pt x="7039" y="180"/>
                    <a:pt x="6438" y="80"/>
                  </a:cubicBezTo>
                  <a:cubicBezTo>
                    <a:pt x="6055" y="27"/>
                    <a:pt x="5673" y="1"/>
                    <a:pt x="5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2"/>
            <p:cNvSpPr/>
            <p:nvPr/>
          </p:nvSpPr>
          <p:spPr>
            <a:xfrm>
              <a:off x="641450" y="4271713"/>
              <a:ext cx="260600" cy="341500"/>
            </a:xfrm>
            <a:custGeom>
              <a:avLst/>
              <a:gdLst/>
              <a:ahLst/>
              <a:cxnLst/>
              <a:rect l="l" t="t" r="r" b="b"/>
              <a:pathLst>
                <a:path w="10424" h="13660" extrusionOk="0">
                  <a:moveTo>
                    <a:pt x="10402" y="0"/>
                  </a:moveTo>
                  <a:cubicBezTo>
                    <a:pt x="10392" y="0"/>
                    <a:pt x="10374" y="27"/>
                    <a:pt x="10341" y="103"/>
                  </a:cubicBezTo>
                  <a:cubicBezTo>
                    <a:pt x="9241" y="2438"/>
                    <a:pt x="5338" y="1704"/>
                    <a:pt x="3003" y="3038"/>
                  </a:cubicBezTo>
                  <a:cubicBezTo>
                    <a:pt x="1935" y="3705"/>
                    <a:pt x="1101" y="4739"/>
                    <a:pt x="634" y="5940"/>
                  </a:cubicBezTo>
                  <a:cubicBezTo>
                    <a:pt x="167" y="7108"/>
                    <a:pt x="1" y="8375"/>
                    <a:pt x="167" y="9643"/>
                  </a:cubicBezTo>
                  <a:cubicBezTo>
                    <a:pt x="234" y="10644"/>
                    <a:pt x="468" y="11644"/>
                    <a:pt x="801" y="12612"/>
                  </a:cubicBezTo>
                  <a:cubicBezTo>
                    <a:pt x="868" y="12945"/>
                    <a:pt x="901" y="13279"/>
                    <a:pt x="968" y="13612"/>
                  </a:cubicBezTo>
                  <a:cubicBezTo>
                    <a:pt x="968" y="13636"/>
                    <a:pt x="1001" y="13660"/>
                    <a:pt x="1033" y="13660"/>
                  </a:cubicBezTo>
                  <a:cubicBezTo>
                    <a:pt x="1046" y="13660"/>
                    <a:pt x="1058" y="13655"/>
                    <a:pt x="1068" y="13646"/>
                  </a:cubicBezTo>
                  <a:cubicBezTo>
                    <a:pt x="3003" y="11544"/>
                    <a:pt x="5905" y="10610"/>
                    <a:pt x="7773" y="8409"/>
                  </a:cubicBezTo>
                  <a:cubicBezTo>
                    <a:pt x="8673" y="7375"/>
                    <a:pt x="9341" y="6140"/>
                    <a:pt x="9741" y="4839"/>
                  </a:cubicBezTo>
                  <a:cubicBezTo>
                    <a:pt x="10074" y="3538"/>
                    <a:pt x="10275" y="2238"/>
                    <a:pt x="10341" y="903"/>
                  </a:cubicBezTo>
                  <a:cubicBezTo>
                    <a:pt x="10375" y="636"/>
                    <a:pt x="10375" y="370"/>
                    <a:pt x="10408" y="136"/>
                  </a:cubicBezTo>
                  <a:cubicBezTo>
                    <a:pt x="10408" y="114"/>
                    <a:pt x="10423" y="0"/>
                    <a:pt x="10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2"/>
            <p:cNvSpPr/>
            <p:nvPr/>
          </p:nvSpPr>
          <p:spPr>
            <a:xfrm>
              <a:off x="661625" y="4267338"/>
              <a:ext cx="246525" cy="349550"/>
            </a:xfrm>
            <a:custGeom>
              <a:avLst/>
              <a:gdLst/>
              <a:ahLst/>
              <a:cxnLst/>
              <a:rect l="l" t="t" r="r" b="b"/>
              <a:pathLst>
                <a:path w="9861" h="13982" extrusionOk="0">
                  <a:moveTo>
                    <a:pt x="9636" y="0"/>
                  </a:moveTo>
                  <a:cubicBezTo>
                    <a:pt x="9608" y="0"/>
                    <a:pt x="9583" y="13"/>
                    <a:pt x="9568" y="44"/>
                  </a:cubicBezTo>
                  <a:cubicBezTo>
                    <a:pt x="8567" y="2613"/>
                    <a:pt x="8567" y="3380"/>
                    <a:pt x="6666" y="4848"/>
                  </a:cubicBezTo>
                  <a:cubicBezTo>
                    <a:pt x="5465" y="5782"/>
                    <a:pt x="3930" y="6149"/>
                    <a:pt x="2863" y="7216"/>
                  </a:cubicBezTo>
                  <a:cubicBezTo>
                    <a:pt x="1228" y="8917"/>
                    <a:pt x="261" y="11119"/>
                    <a:pt x="94" y="13454"/>
                  </a:cubicBezTo>
                  <a:cubicBezTo>
                    <a:pt x="61" y="13554"/>
                    <a:pt x="61" y="13654"/>
                    <a:pt x="28" y="13754"/>
                  </a:cubicBezTo>
                  <a:cubicBezTo>
                    <a:pt x="1" y="13835"/>
                    <a:pt x="83" y="13981"/>
                    <a:pt x="186" y="13981"/>
                  </a:cubicBezTo>
                  <a:cubicBezTo>
                    <a:pt x="210" y="13981"/>
                    <a:pt x="236" y="13973"/>
                    <a:pt x="261" y="13954"/>
                  </a:cubicBezTo>
                  <a:cubicBezTo>
                    <a:pt x="1495" y="12920"/>
                    <a:pt x="2763" y="11953"/>
                    <a:pt x="4130" y="11085"/>
                  </a:cubicBezTo>
                  <a:cubicBezTo>
                    <a:pt x="5365" y="10418"/>
                    <a:pt x="6465" y="9518"/>
                    <a:pt x="7433" y="8484"/>
                  </a:cubicBezTo>
                  <a:cubicBezTo>
                    <a:pt x="9334" y="6215"/>
                    <a:pt x="9501" y="3046"/>
                    <a:pt x="9835" y="244"/>
                  </a:cubicBezTo>
                  <a:cubicBezTo>
                    <a:pt x="9860" y="142"/>
                    <a:pt x="9728" y="0"/>
                    <a:pt x="9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2"/>
            <p:cNvSpPr/>
            <p:nvPr/>
          </p:nvSpPr>
          <p:spPr>
            <a:xfrm>
              <a:off x="529700" y="4319163"/>
              <a:ext cx="150150" cy="304050"/>
            </a:xfrm>
            <a:custGeom>
              <a:avLst/>
              <a:gdLst/>
              <a:ahLst/>
              <a:cxnLst/>
              <a:rect l="l" t="t" r="r" b="b"/>
              <a:pathLst>
                <a:path w="6006" h="12162" extrusionOk="0">
                  <a:moveTo>
                    <a:pt x="1541" y="1"/>
                  </a:moveTo>
                  <a:cubicBezTo>
                    <a:pt x="1273" y="1"/>
                    <a:pt x="1007" y="123"/>
                    <a:pt x="768" y="273"/>
                  </a:cubicBezTo>
                  <a:cubicBezTo>
                    <a:pt x="401" y="506"/>
                    <a:pt x="134" y="840"/>
                    <a:pt x="1" y="1240"/>
                  </a:cubicBezTo>
                  <a:cubicBezTo>
                    <a:pt x="1" y="1640"/>
                    <a:pt x="168" y="2041"/>
                    <a:pt x="434" y="2308"/>
                  </a:cubicBezTo>
                  <a:cubicBezTo>
                    <a:pt x="768" y="2675"/>
                    <a:pt x="1168" y="2975"/>
                    <a:pt x="1468" y="3342"/>
                  </a:cubicBezTo>
                  <a:cubicBezTo>
                    <a:pt x="1935" y="3975"/>
                    <a:pt x="2369" y="4609"/>
                    <a:pt x="2769" y="5310"/>
                  </a:cubicBezTo>
                  <a:cubicBezTo>
                    <a:pt x="3203" y="5977"/>
                    <a:pt x="3537" y="6677"/>
                    <a:pt x="3937" y="7345"/>
                  </a:cubicBezTo>
                  <a:cubicBezTo>
                    <a:pt x="5038" y="9413"/>
                    <a:pt x="4771" y="11381"/>
                    <a:pt x="4971" y="11915"/>
                  </a:cubicBezTo>
                  <a:cubicBezTo>
                    <a:pt x="5036" y="12045"/>
                    <a:pt x="5230" y="12162"/>
                    <a:pt x="5384" y="12162"/>
                  </a:cubicBezTo>
                  <a:cubicBezTo>
                    <a:pt x="5466" y="12162"/>
                    <a:pt x="5537" y="12129"/>
                    <a:pt x="5571" y="12048"/>
                  </a:cubicBezTo>
                  <a:cubicBezTo>
                    <a:pt x="5738" y="11681"/>
                    <a:pt x="6005" y="10113"/>
                    <a:pt x="5505" y="7478"/>
                  </a:cubicBezTo>
                  <a:cubicBezTo>
                    <a:pt x="5138" y="5410"/>
                    <a:pt x="3403" y="1741"/>
                    <a:pt x="3003" y="1107"/>
                  </a:cubicBezTo>
                  <a:cubicBezTo>
                    <a:pt x="2703" y="606"/>
                    <a:pt x="2269" y="39"/>
                    <a:pt x="1635" y="6"/>
                  </a:cubicBezTo>
                  <a:cubicBezTo>
                    <a:pt x="1604" y="2"/>
                    <a:pt x="1573" y="1"/>
                    <a:pt x="1541" y="1"/>
                  </a:cubicBezTo>
                  <a:close/>
                </a:path>
              </a:pathLst>
            </a:custGeom>
            <a:solidFill>
              <a:srgbClr val="6B3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2"/>
            <p:cNvSpPr/>
            <p:nvPr/>
          </p:nvSpPr>
          <p:spPr>
            <a:xfrm>
              <a:off x="305375" y="4644763"/>
              <a:ext cx="111775" cy="183700"/>
            </a:xfrm>
            <a:custGeom>
              <a:avLst/>
              <a:gdLst/>
              <a:ahLst/>
              <a:cxnLst/>
              <a:rect l="l" t="t" r="r" b="b"/>
              <a:pathLst>
                <a:path w="4471" h="7348" extrusionOk="0">
                  <a:moveTo>
                    <a:pt x="3533" y="0"/>
                  </a:moveTo>
                  <a:cubicBezTo>
                    <a:pt x="3434" y="0"/>
                    <a:pt x="3334" y="19"/>
                    <a:pt x="3236" y="58"/>
                  </a:cubicBezTo>
                  <a:cubicBezTo>
                    <a:pt x="1" y="1993"/>
                    <a:pt x="434" y="5295"/>
                    <a:pt x="568" y="6029"/>
                  </a:cubicBezTo>
                  <a:cubicBezTo>
                    <a:pt x="718" y="6828"/>
                    <a:pt x="1391" y="7347"/>
                    <a:pt x="2126" y="7347"/>
                  </a:cubicBezTo>
                  <a:cubicBezTo>
                    <a:pt x="2373" y="7347"/>
                    <a:pt x="2626" y="7289"/>
                    <a:pt x="2869" y="7163"/>
                  </a:cubicBezTo>
                  <a:cubicBezTo>
                    <a:pt x="4471" y="6496"/>
                    <a:pt x="2836" y="2693"/>
                    <a:pt x="3937" y="1326"/>
                  </a:cubicBezTo>
                  <a:cubicBezTo>
                    <a:pt x="4204" y="1059"/>
                    <a:pt x="4304" y="658"/>
                    <a:pt x="4170" y="325"/>
                  </a:cubicBezTo>
                  <a:cubicBezTo>
                    <a:pt x="4005" y="112"/>
                    <a:pt x="3773" y="0"/>
                    <a:pt x="3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2"/>
            <p:cNvSpPr/>
            <p:nvPr/>
          </p:nvSpPr>
          <p:spPr>
            <a:xfrm>
              <a:off x="343750" y="4685388"/>
              <a:ext cx="803100" cy="614025"/>
            </a:xfrm>
            <a:custGeom>
              <a:avLst/>
              <a:gdLst/>
              <a:ahLst/>
              <a:cxnLst/>
              <a:rect l="l" t="t" r="r" b="b"/>
              <a:pathLst>
                <a:path w="32124" h="24561" extrusionOk="0">
                  <a:moveTo>
                    <a:pt x="30989" y="1"/>
                  </a:moveTo>
                  <a:cubicBezTo>
                    <a:pt x="30989" y="12643"/>
                    <a:pt x="28621" y="20282"/>
                    <a:pt x="9574" y="20282"/>
                  </a:cubicBezTo>
                  <a:cubicBezTo>
                    <a:pt x="6338" y="20249"/>
                    <a:pt x="3136" y="19982"/>
                    <a:pt x="0" y="19448"/>
                  </a:cubicBezTo>
                  <a:lnTo>
                    <a:pt x="0" y="19448"/>
                  </a:lnTo>
                  <a:cubicBezTo>
                    <a:pt x="2062" y="22126"/>
                    <a:pt x="4891" y="23923"/>
                    <a:pt x="8251" y="23923"/>
                  </a:cubicBezTo>
                  <a:cubicBezTo>
                    <a:pt x="8532" y="23923"/>
                    <a:pt x="8818" y="23910"/>
                    <a:pt x="9107" y="23885"/>
                  </a:cubicBezTo>
                  <a:cubicBezTo>
                    <a:pt x="10188" y="23789"/>
                    <a:pt x="11089" y="23750"/>
                    <a:pt x="11855" y="23750"/>
                  </a:cubicBezTo>
                  <a:cubicBezTo>
                    <a:pt x="15341" y="23750"/>
                    <a:pt x="16010" y="24560"/>
                    <a:pt x="17963" y="24560"/>
                  </a:cubicBezTo>
                  <a:cubicBezTo>
                    <a:pt x="18731" y="24560"/>
                    <a:pt x="19699" y="24435"/>
                    <a:pt x="21115" y="24085"/>
                  </a:cubicBezTo>
                  <a:cubicBezTo>
                    <a:pt x="25418" y="23051"/>
                    <a:pt x="30455" y="18614"/>
                    <a:pt x="31823" y="6739"/>
                  </a:cubicBezTo>
                  <a:cubicBezTo>
                    <a:pt x="32123" y="4437"/>
                    <a:pt x="31823" y="2136"/>
                    <a:pt x="309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5" name="Google Shape;2325;p52"/>
          <p:cNvGrpSpPr/>
          <p:nvPr/>
        </p:nvGrpSpPr>
        <p:grpSpPr>
          <a:xfrm rot="957664">
            <a:off x="4579915" y="3030369"/>
            <a:ext cx="742124" cy="1545821"/>
            <a:chOff x="5471600" y="2659050"/>
            <a:chExt cx="777418" cy="1619338"/>
          </a:xfrm>
        </p:grpSpPr>
        <p:sp>
          <p:nvSpPr>
            <p:cNvPr id="2326" name="Google Shape;2326;p52"/>
            <p:cNvSpPr/>
            <p:nvPr/>
          </p:nvSpPr>
          <p:spPr>
            <a:xfrm>
              <a:off x="5499991" y="2688781"/>
              <a:ext cx="749027" cy="1589606"/>
            </a:xfrm>
            <a:custGeom>
              <a:avLst/>
              <a:gdLst/>
              <a:ahLst/>
              <a:cxnLst/>
              <a:rect l="l" t="t" r="r" b="b"/>
              <a:pathLst>
                <a:path w="18441" h="39136" extrusionOk="0">
                  <a:moveTo>
                    <a:pt x="12601" y="1"/>
                  </a:moveTo>
                  <a:cubicBezTo>
                    <a:pt x="12200" y="1012"/>
                    <a:pt x="11869" y="2058"/>
                    <a:pt x="11520" y="3069"/>
                  </a:cubicBezTo>
                  <a:cubicBezTo>
                    <a:pt x="11085" y="4289"/>
                    <a:pt x="10649" y="5492"/>
                    <a:pt x="10230" y="6695"/>
                  </a:cubicBezTo>
                  <a:cubicBezTo>
                    <a:pt x="9359" y="9152"/>
                    <a:pt x="8487" y="11593"/>
                    <a:pt x="7651" y="14068"/>
                  </a:cubicBezTo>
                  <a:cubicBezTo>
                    <a:pt x="5977" y="18983"/>
                    <a:pt x="4304" y="23899"/>
                    <a:pt x="2665" y="28832"/>
                  </a:cubicBezTo>
                  <a:cubicBezTo>
                    <a:pt x="1741" y="31621"/>
                    <a:pt x="852" y="34410"/>
                    <a:pt x="16" y="37234"/>
                  </a:cubicBezTo>
                  <a:cubicBezTo>
                    <a:pt x="0" y="37281"/>
                    <a:pt x="40" y="37341"/>
                    <a:pt x="99" y="37341"/>
                  </a:cubicBezTo>
                  <a:cubicBezTo>
                    <a:pt x="106" y="37341"/>
                    <a:pt x="113" y="37340"/>
                    <a:pt x="120" y="37338"/>
                  </a:cubicBezTo>
                  <a:cubicBezTo>
                    <a:pt x="574" y="37530"/>
                    <a:pt x="1044" y="37687"/>
                    <a:pt x="1532" y="37827"/>
                  </a:cubicBezTo>
                  <a:lnTo>
                    <a:pt x="2962" y="38262"/>
                  </a:lnTo>
                  <a:cubicBezTo>
                    <a:pt x="3920" y="38541"/>
                    <a:pt x="4879" y="38838"/>
                    <a:pt x="5838" y="39134"/>
                  </a:cubicBezTo>
                  <a:cubicBezTo>
                    <a:pt x="5845" y="39135"/>
                    <a:pt x="5852" y="39135"/>
                    <a:pt x="5859" y="39135"/>
                  </a:cubicBezTo>
                  <a:cubicBezTo>
                    <a:pt x="5971" y="39135"/>
                    <a:pt x="6059" y="39006"/>
                    <a:pt x="5977" y="38907"/>
                  </a:cubicBezTo>
                  <a:cubicBezTo>
                    <a:pt x="6134" y="38454"/>
                    <a:pt x="6308" y="38001"/>
                    <a:pt x="6465" y="37548"/>
                  </a:cubicBezTo>
                  <a:lnTo>
                    <a:pt x="6483" y="37513"/>
                  </a:lnTo>
                  <a:cubicBezTo>
                    <a:pt x="7180" y="35560"/>
                    <a:pt x="7860" y="33556"/>
                    <a:pt x="8522" y="31551"/>
                  </a:cubicBezTo>
                  <a:cubicBezTo>
                    <a:pt x="8836" y="30610"/>
                    <a:pt x="9132" y="29651"/>
                    <a:pt x="9446" y="28710"/>
                  </a:cubicBezTo>
                  <a:lnTo>
                    <a:pt x="9463" y="28658"/>
                  </a:lnTo>
                  <a:cubicBezTo>
                    <a:pt x="9638" y="28117"/>
                    <a:pt x="9830" y="27560"/>
                    <a:pt x="10021" y="27002"/>
                  </a:cubicBezTo>
                  <a:lnTo>
                    <a:pt x="10108" y="26688"/>
                  </a:lnTo>
                  <a:lnTo>
                    <a:pt x="10666" y="25067"/>
                  </a:lnTo>
                  <a:cubicBezTo>
                    <a:pt x="10684" y="25015"/>
                    <a:pt x="10701" y="24962"/>
                    <a:pt x="10719" y="24910"/>
                  </a:cubicBezTo>
                  <a:lnTo>
                    <a:pt x="10893" y="24370"/>
                  </a:lnTo>
                  <a:lnTo>
                    <a:pt x="10945" y="24230"/>
                  </a:lnTo>
                  <a:cubicBezTo>
                    <a:pt x="10945" y="24213"/>
                    <a:pt x="10963" y="24195"/>
                    <a:pt x="10963" y="24178"/>
                  </a:cubicBezTo>
                  <a:lnTo>
                    <a:pt x="11311" y="23167"/>
                  </a:lnTo>
                  <a:lnTo>
                    <a:pt x="11329" y="23115"/>
                  </a:lnTo>
                  <a:cubicBezTo>
                    <a:pt x="12165" y="20674"/>
                    <a:pt x="12985" y="18251"/>
                    <a:pt x="13786" y="15846"/>
                  </a:cubicBezTo>
                  <a:cubicBezTo>
                    <a:pt x="13821" y="15776"/>
                    <a:pt x="13839" y="15706"/>
                    <a:pt x="13856" y="15619"/>
                  </a:cubicBezTo>
                  <a:lnTo>
                    <a:pt x="14083" y="14939"/>
                  </a:lnTo>
                  <a:cubicBezTo>
                    <a:pt x="14083" y="14922"/>
                    <a:pt x="14100" y="14887"/>
                    <a:pt x="14100" y="14870"/>
                  </a:cubicBezTo>
                  <a:cubicBezTo>
                    <a:pt x="14693" y="13127"/>
                    <a:pt x="15268" y="11383"/>
                    <a:pt x="15826" y="9606"/>
                  </a:cubicBezTo>
                  <a:cubicBezTo>
                    <a:pt x="16052" y="8873"/>
                    <a:pt x="16296" y="8159"/>
                    <a:pt x="16558" y="7444"/>
                  </a:cubicBezTo>
                  <a:cubicBezTo>
                    <a:pt x="16575" y="7392"/>
                    <a:pt x="16593" y="7339"/>
                    <a:pt x="16610" y="7287"/>
                  </a:cubicBezTo>
                  <a:cubicBezTo>
                    <a:pt x="16994" y="6172"/>
                    <a:pt x="17412" y="5039"/>
                    <a:pt x="17796" y="3923"/>
                  </a:cubicBezTo>
                  <a:cubicBezTo>
                    <a:pt x="17813" y="3853"/>
                    <a:pt x="17830" y="3801"/>
                    <a:pt x="17848" y="3749"/>
                  </a:cubicBezTo>
                  <a:cubicBezTo>
                    <a:pt x="17952" y="3435"/>
                    <a:pt x="18057" y="3104"/>
                    <a:pt x="18162" y="2773"/>
                  </a:cubicBezTo>
                  <a:lnTo>
                    <a:pt x="18214" y="2650"/>
                  </a:lnTo>
                  <a:cubicBezTo>
                    <a:pt x="18284" y="2441"/>
                    <a:pt x="18371" y="2215"/>
                    <a:pt x="18441" y="2006"/>
                  </a:cubicBezTo>
                  <a:cubicBezTo>
                    <a:pt x="17325" y="1413"/>
                    <a:pt x="16087" y="1064"/>
                    <a:pt x="14902" y="646"/>
                  </a:cubicBezTo>
                  <a:cubicBezTo>
                    <a:pt x="14170" y="367"/>
                    <a:pt x="13351" y="245"/>
                    <a:pt x="1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2"/>
            <p:cNvSpPr/>
            <p:nvPr/>
          </p:nvSpPr>
          <p:spPr>
            <a:xfrm>
              <a:off x="5471600" y="2659050"/>
              <a:ext cx="748377" cy="1590459"/>
            </a:xfrm>
            <a:custGeom>
              <a:avLst/>
              <a:gdLst/>
              <a:ahLst/>
              <a:cxnLst/>
              <a:rect l="l" t="t" r="r" b="b"/>
              <a:pathLst>
                <a:path w="18425" h="39157" extrusionOk="0">
                  <a:moveTo>
                    <a:pt x="12568" y="1"/>
                  </a:moveTo>
                  <a:cubicBezTo>
                    <a:pt x="12184" y="1029"/>
                    <a:pt x="11853" y="2058"/>
                    <a:pt x="11487" y="3086"/>
                  </a:cubicBezTo>
                  <a:cubicBezTo>
                    <a:pt x="11069" y="4306"/>
                    <a:pt x="10651" y="5509"/>
                    <a:pt x="10215" y="6729"/>
                  </a:cubicBezTo>
                  <a:cubicBezTo>
                    <a:pt x="9343" y="9170"/>
                    <a:pt x="8472" y="11627"/>
                    <a:pt x="7635" y="14085"/>
                  </a:cubicBezTo>
                  <a:cubicBezTo>
                    <a:pt x="5962" y="19001"/>
                    <a:pt x="4288" y="23934"/>
                    <a:pt x="2650" y="28849"/>
                  </a:cubicBezTo>
                  <a:cubicBezTo>
                    <a:pt x="1726" y="31638"/>
                    <a:pt x="837" y="34445"/>
                    <a:pt x="17" y="37251"/>
                  </a:cubicBezTo>
                  <a:cubicBezTo>
                    <a:pt x="0" y="37321"/>
                    <a:pt x="52" y="37373"/>
                    <a:pt x="122" y="37373"/>
                  </a:cubicBezTo>
                  <a:cubicBezTo>
                    <a:pt x="575" y="37548"/>
                    <a:pt x="1046" y="37722"/>
                    <a:pt x="1534" y="37844"/>
                  </a:cubicBezTo>
                  <a:lnTo>
                    <a:pt x="2963" y="38280"/>
                  </a:lnTo>
                  <a:cubicBezTo>
                    <a:pt x="3922" y="38576"/>
                    <a:pt x="4881" y="38855"/>
                    <a:pt x="5840" y="39151"/>
                  </a:cubicBezTo>
                  <a:cubicBezTo>
                    <a:pt x="5851" y="39155"/>
                    <a:pt x="5863" y="39156"/>
                    <a:pt x="5874" y="39156"/>
                  </a:cubicBezTo>
                  <a:cubicBezTo>
                    <a:pt x="5980" y="39156"/>
                    <a:pt x="6058" y="39019"/>
                    <a:pt x="5979" y="38925"/>
                  </a:cubicBezTo>
                  <a:cubicBezTo>
                    <a:pt x="7774" y="34114"/>
                    <a:pt x="9291" y="29041"/>
                    <a:pt x="10964" y="24178"/>
                  </a:cubicBezTo>
                  <a:cubicBezTo>
                    <a:pt x="12638" y="19315"/>
                    <a:pt x="14276" y="14538"/>
                    <a:pt x="15845" y="9623"/>
                  </a:cubicBezTo>
                  <a:cubicBezTo>
                    <a:pt x="16647" y="7060"/>
                    <a:pt x="17640" y="4585"/>
                    <a:pt x="18425" y="2005"/>
                  </a:cubicBezTo>
                  <a:cubicBezTo>
                    <a:pt x="17309" y="1413"/>
                    <a:pt x="16054" y="1064"/>
                    <a:pt x="14886" y="646"/>
                  </a:cubicBezTo>
                  <a:cubicBezTo>
                    <a:pt x="14154" y="384"/>
                    <a:pt x="13335" y="245"/>
                    <a:pt x="12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2"/>
            <p:cNvSpPr/>
            <p:nvPr/>
          </p:nvSpPr>
          <p:spPr>
            <a:xfrm>
              <a:off x="5652303" y="2744020"/>
              <a:ext cx="559181" cy="1445089"/>
            </a:xfrm>
            <a:custGeom>
              <a:avLst/>
              <a:gdLst/>
              <a:ahLst/>
              <a:cxnLst/>
              <a:rect l="l" t="t" r="r" b="b"/>
              <a:pathLst>
                <a:path w="13767" h="35578" extrusionOk="0">
                  <a:moveTo>
                    <a:pt x="11867" y="1"/>
                  </a:moveTo>
                  <a:cubicBezTo>
                    <a:pt x="11762" y="18"/>
                    <a:pt x="11745" y="157"/>
                    <a:pt x="11832" y="210"/>
                  </a:cubicBezTo>
                  <a:cubicBezTo>
                    <a:pt x="12111" y="314"/>
                    <a:pt x="12390" y="384"/>
                    <a:pt x="12669" y="489"/>
                  </a:cubicBezTo>
                  <a:cubicBezTo>
                    <a:pt x="12808" y="524"/>
                    <a:pt x="12947" y="576"/>
                    <a:pt x="13069" y="628"/>
                  </a:cubicBezTo>
                  <a:cubicBezTo>
                    <a:pt x="13139" y="646"/>
                    <a:pt x="13191" y="663"/>
                    <a:pt x="13261" y="698"/>
                  </a:cubicBezTo>
                  <a:cubicBezTo>
                    <a:pt x="13331" y="715"/>
                    <a:pt x="13401" y="750"/>
                    <a:pt x="13470" y="785"/>
                  </a:cubicBezTo>
                  <a:cubicBezTo>
                    <a:pt x="13505" y="811"/>
                    <a:pt x="13544" y="824"/>
                    <a:pt x="13584" y="824"/>
                  </a:cubicBezTo>
                  <a:cubicBezTo>
                    <a:pt x="13623" y="824"/>
                    <a:pt x="13662" y="811"/>
                    <a:pt x="13697" y="785"/>
                  </a:cubicBezTo>
                  <a:cubicBezTo>
                    <a:pt x="13714" y="715"/>
                    <a:pt x="13732" y="663"/>
                    <a:pt x="13767" y="593"/>
                  </a:cubicBezTo>
                  <a:cubicBezTo>
                    <a:pt x="13749" y="541"/>
                    <a:pt x="13697" y="489"/>
                    <a:pt x="13645" y="471"/>
                  </a:cubicBezTo>
                  <a:cubicBezTo>
                    <a:pt x="13505" y="436"/>
                    <a:pt x="13366" y="367"/>
                    <a:pt x="13209" y="314"/>
                  </a:cubicBezTo>
                  <a:cubicBezTo>
                    <a:pt x="13069" y="262"/>
                    <a:pt x="12913" y="210"/>
                    <a:pt x="12773" y="175"/>
                  </a:cubicBezTo>
                  <a:cubicBezTo>
                    <a:pt x="12477" y="88"/>
                    <a:pt x="12180" y="18"/>
                    <a:pt x="11867" y="1"/>
                  </a:cubicBezTo>
                  <a:close/>
                  <a:moveTo>
                    <a:pt x="10228" y="4428"/>
                  </a:moveTo>
                  <a:cubicBezTo>
                    <a:pt x="10089" y="4428"/>
                    <a:pt x="10054" y="4620"/>
                    <a:pt x="10193" y="4672"/>
                  </a:cubicBezTo>
                  <a:cubicBezTo>
                    <a:pt x="10507" y="4777"/>
                    <a:pt x="10821" y="4846"/>
                    <a:pt x="11117" y="4968"/>
                  </a:cubicBezTo>
                  <a:cubicBezTo>
                    <a:pt x="11274" y="5038"/>
                    <a:pt x="11413" y="5090"/>
                    <a:pt x="11553" y="5160"/>
                  </a:cubicBezTo>
                  <a:cubicBezTo>
                    <a:pt x="11692" y="5230"/>
                    <a:pt x="11849" y="5317"/>
                    <a:pt x="12006" y="5369"/>
                  </a:cubicBezTo>
                  <a:cubicBezTo>
                    <a:pt x="12024" y="5378"/>
                    <a:pt x="12037" y="5382"/>
                    <a:pt x="12050" y="5382"/>
                  </a:cubicBezTo>
                  <a:cubicBezTo>
                    <a:pt x="12063" y="5382"/>
                    <a:pt x="12076" y="5378"/>
                    <a:pt x="12093" y="5369"/>
                  </a:cubicBezTo>
                  <a:lnTo>
                    <a:pt x="12198" y="5073"/>
                  </a:lnTo>
                  <a:cubicBezTo>
                    <a:pt x="12198" y="5056"/>
                    <a:pt x="12180" y="5038"/>
                    <a:pt x="12163" y="5038"/>
                  </a:cubicBezTo>
                  <a:cubicBezTo>
                    <a:pt x="12024" y="4934"/>
                    <a:pt x="11867" y="4864"/>
                    <a:pt x="11710" y="4794"/>
                  </a:cubicBezTo>
                  <a:cubicBezTo>
                    <a:pt x="11553" y="4724"/>
                    <a:pt x="11396" y="4655"/>
                    <a:pt x="11239" y="4620"/>
                  </a:cubicBezTo>
                  <a:cubicBezTo>
                    <a:pt x="10908" y="4515"/>
                    <a:pt x="10577" y="4446"/>
                    <a:pt x="10228" y="4428"/>
                  </a:cubicBezTo>
                  <a:close/>
                  <a:moveTo>
                    <a:pt x="8590" y="8768"/>
                  </a:moveTo>
                  <a:cubicBezTo>
                    <a:pt x="8485" y="8768"/>
                    <a:pt x="8433" y="8908"/>
                    <a:pt x="8520" y="8978"/>
                  </a:cubicBezTo>
                  <a:cubicBezTo>
                    <a:pt x="8677" y="9065"/>
                    <a:pt x="8834" y="9135"/>
                    <a:pt x="9008" y="9204"/>
                  </a:cubicBezTo>
                  <a:cubicBezTo>
                    <a:pt x="9182" y="9274"/>
                    <a:pt x="9357" y="9326"/>
                    <a:pt x="9531" y="9396"/>
                  </a:cubicBezTo>
                  <a:cubicBezTo>
                    <a:pt x="9705" y="9466"/>
                    <a:pt x="9880" y="9518"/>
                    <a:pt x="10054" y="9570"/>
                  </a:cubicBezTo>
                  <a:cubicBezTo>
                    <a:pt x="10228" y="9640"/>
                    <a:pt x="10402" y="9710"/>
                    <a:pt x="10594" y="9745"/>
                  </a:cubicBezTo>
                  <a:cubicBezTo>
                    <a:pt x="10603" y="9753"/>
                    <a:pt x="10616" y="9758"/>
                    <a:pt x="10629" y="9758"/>
                  </a:cubicBezTo>
                  <a:cubicBezTo>
                    <a:pt x="10642" y="9758"/>
                    <a:pt x="10655" y="9753"/>
                    <a:pt x="10664" y="9745"/>
                  </a:cubicBezTo>
                  <a:cubicBezTo>
                    <a:pt x="10699" y="9657"/>
                    <a:pt x="10734" y="9553"/>
                    <a:pt x="10769" y="9466"/>
                  </a:cubicBezTo>
                  <a:cubicBezTo>
                    <a:pt x="10751" y="9431"/>
                    <a:pt x="10734" y="9413"/>
                    <a:pt x="10716" y="9413"/>
                  </a:cubicBezTo>
                  <a:cubicBezTo>
                    <a:pt x="10542" y="9326"/>
                    <a:pt x="10368" y="9274"/>
                    <a:pt x="10176" y="9222"/>
                  </a:cubicBezTo>
                  <a:cubicBezTo>
                    <a:pt x="10002" y="9152"/>
                    <a:pt x="9827" y="9100"/>
                    <a:pt x="9653" y="9047"/>
                  </a:cubicBezTo>
                  <a:lnTo>
                    <a:pt x="9113" y="8890"/>
                  </a:lnTo>
                  <a:cubicBezTo>
                    <a:pt x="8938" y="8838"/>
                    <a:pt x="8764" y="8786"/>
                    <a:pt x="8590" y="8768"/>
                  </a:cubicBezTo>
                  <a:close/>
                  <a:moveTo>
                    <a:pt x="7108" y="13039"/>
                  </a:moveTo>
                  <a:cubicBezTo>
                    <a:pt x="7003" y="13039"/>
                    <a:pt x="6986" y="13179"/>
                    <a:pt x="7073" y="13213"/>
                  </a:cubicBezTo>
                  <a:cubicBezTo>
                    <a:pt x="7457" y="13370"/>
                    <a:pt x="7840" y="13492"/>
                    <a:pt x="8224" y="13579"/>
                  </a:cubicBezTo>
                  <a:cubicBezTo>
                    <a:pt x="8415" y="13632"/>
                    <a:pt x="8607" y="13667"/>
                    <a:pt x="8816" y="13719"/>
                  </a:cubicBezTo>
                  <a:cubicBezTo>
                    <a:pt x="8903" y="13736"/>
                    <a:pt x="9008" y="13754"/>
                    <a:pt x="9095" y="13771"/>
                  </a:cubicBezTo>
                  <a:cubicBezTo>
                    <a:pt x="9139" y="13780"/>
                    <a:pt x="9178" y="13784"/>
                    <a:pt x="9217" y="13784"/>
                  </a:cubicBezTo>
                  <a:cubicBezTo>
                    <a:pt x="9256" y="13784"/>
                    <a:pt x="9296" y="13780"/>
                    <a:pt x="9339" y="13771"/>
                  </a:cubicBezTo>
                  <a:cubicBezTo>
                    <a:pt x="9357" y="13701"/>
                    <a:pt x="9391" y="13632"/>
                    <a:pt x="9409" y="13545"/>
                  </a:cubicBezTo>
                  <a:cubicBezTo>
                    <a:pt x="9339" y="13492"/>
                    <a:pt x="9252" y="13457"/>
                    <a:pt x="9165" y="13440"/>
                  </a:cubicBezTo>
                  <a:cubicBezTo>
                    <a:pt x="9078" y="13423"/>
                    <a:pt x="8991" y="13405"/>
                    <a:pt x="8903" y="13388"/>
                  </a:cubicBezTo>
                  <a:cubicBezTo>
                    <a:pt x="8694" y="13335"/>
                    <a:pt x="8502" y="13301"/>
                    <a:pt x="8293" y="13248"/>
                  </a:cubicBezTo>
                  <a:cubicBezTo>
                    <a:pt x="7892" y="13179"/>
                    <a:pt x="7509" y="13074"/>
                    <a:pt x="7108" y="13039"/>
                  </a:cubicBezTo>
                  <a:close/>
                  <a:moveTo>
                    <a:pt x="5735" y="16974"/>
                  </a:moveTo>
                  <a:cubicBezTo>
                    <a:pt x="5636" y="16974"/>
                    <a:pt x="5602" y="17121"/>
                    <a:pt x="5713" y="17153"/>
                  </a:cubicBezTo>
                  <a:cubicBezTo>
                    <a:pt x="6114" y="17310"/>
                    <a:pt x="6515" y="17449"/>
                    <a:pt x="6916" y="17589"/>
                  </a:cubicBezTo>
                  <a:cubicBezTo>
                    <a:pt x="7108" y="17658"/>
                    <a:pt x="7300" y="17728"/>
                    <a:pt x="7491" y="17780"/>
                  </a:cubicBezTo>
                  <a:cubicBezTo>
                    <a:pt x="7596" y="17815"/>
                    <a:pt x="7718" y="17850"/>
                    <a:pt x="7805" y="17885"/>
                  </a:cubicBezTo>
                  <a:lnTo>
                    <a:pt x="7927" y="17920"/>
                  </a:lnTo>
                  <a:cubicBezTo>
                    <a:pt x="7980" y="17798"/>
                    <a:pt x="8014" y="17693"/>
                    <a:pt x="8049" y="17571"/>
                  </a:cubicBezTo>
                  <a:cubicBezTo>
                    <a:pt x="8014" y="17554"/>
                    <a:pt x="7962" y="17554"/>
                    <a:pt x="7927" y="17536"/>
                  </a:cubicBezTo>
                  <a:lnTo>
                    <a:pt x="7613" y="17449"/>
                  </a:lnTo>
                  <a:cubicBezTo>
                    <a:pt x="7404" y="17397"/>
                    <a:pt x="7213" y="17327"/>
                    <a:pt x="7021" y="17275"/>
                  </a:cubicBezTo>
                  <a:cubicBezTo>
                    <a:pt x="6602" y="17188"/>
                    <a:pt x="6184" y="17083"/>
                    <a:pt x="5766" y="16979"/>
                  </a:cubicBezTo>
                  <a:cubicBezTo>
                    <a:pt x="5755" y="16975"/>
                    <a:pt x="5744" y="16974"/>
                    <a:pt x="5735" y="16974"/>
                  </a:cubicBezTo>
                  <a:close/>
                  <a:moveTo>
                    <a:pt x="4511" y="20395"/>
                  </a:moveTo>
                  <a:cubicBezTo>
                    <a:pt x="4406" y="20395"/>
                    <a:pt x="4389" y="20534"/>
                    <a:pt x="4476" y="20552"/>
                  </a:cubicBezTo>
                  <a:cubicBezTo>
                    <a:pt x="4894" y="20691"/>
                    <a:pt x="5313" y="20866"/>
                    <a:pt x="5696" y="21092"/>
                  </a:cubicBezTo>
                  <a:cubicBezTo>
                    <a:pt x="5905" y="21179"/>
                    <a:pt x="6114" y="21267"/>
                    <a:pt x="6324" y="21319"/>
                  </a:cubicBezTo>
                  <a:cubicBezTo>
                    <a:pt x="6400" y="21348"/>
                    <a:pt x="6482" y="21361"/>
                    <a:pt x="6564" y="21361"/>
                  </a:cubicBezTo>
                  <a:cubicBezTo>
                    <a:pt x="6630" y="21361"/>
                    <a:pt x="6697" y="21352"/>
                    <a:pt x="6759" y="21336"/>
                  </a:cubicBezTo>
                  <a:lnTo>
                    <a:pt x="6864" y="21040"/>
                  </a:lnTo>
                  <a:cubicBezTo>
                    <a:pt x="6830" y="21006"/>
                    <a:pt x="6789" y="20987"/>
                    <a:pt x="6746" y="20987"/>
                  </a:cubicBezTo>
                  <a:cubicBezTo>
                    <a:pt x="6722" y="20987"/>
                    <a:pt x="6697" y="20993"/>
                    <a:pt x="6672" y="21005"/>
                  </a:cubicBezTo>
                  <a:lnTo>
                    <a:pt x="6637" y="21005"/>
                  </a:lnTo>
                  <a:lnTo>
                    <a:pt x="6568" y="20988"/>
                  </a:lnTo>
                  <a:lnTo>
                    <a:pt x="6428" y="20970"/>
                  </a:lnTo>
                  <a:cubicBezTo>
                    <a:pt x="6341" y="20953"/>
                    <a:pt x="6254" y="20935"/>
                    <a:pt x="6167" y="20901"/>
                  </a:cubicBezTo>
                  <a:cubicBezTo>
                    <a:pt x="5975" y="20831"/>
                    <a:pt x="5801" y="20761"/>
                    <a:pt x="5609" y="20691"/>
                  </a:cubicBezTo>
                  <a:cubicBezTo>
                    <a:pt x="5260" y="20534"/>
                    <a:pt x="4877" y="20430"/>
                    <a:pt x="4511" y="20395"/>
                  </a:cubicBezTo>
                  <a:close/>
                  <a:moveTo>
                    <a:pt x="3309" y="23914"/>
                  </a:moveTo>
                  <a:cubicBezTo>
                    <a:pt x="3234" y="23914"/>
                    <a:pt x="3208" y="24024"/>
                    <a:pt x="3273" y="24073"/>
                  </a:cubicBezTo>
                  <a:cubicBezTo>
                    <a:pt x="3517" y="24195"/>
                    <a:pt x="3779" y="24300"/>
                    <a:pt x="4040" y="24387"/>
                  </a:cubicBezTo>
                  <a:cubicBezTo>
                    <a:pt x="4319" y="24491"/>
                    <a:pt x="4580" y="24596"/>
                    <a:pt x="4859" y="24683"/>
                  </a:cubicBezTo>
                  <a:lnTo>
                    <a:pt x="5260" y="24823"/>
                  </a:lnTo>
                  <a:cubicBezTo>
                    <a:pt x="5347" y="24875"/>
                    <a:pt x="5452" y="24910"/>
                    <a:pt x="5557" y="24910"/>
                  </a:cubicBezTo>
                  <a:lnTo>
                    <a:pt x="5661" y="24613"/>
                  </a:lnTo>
                  <a:cubicBezTo>
                    <a:pt x="5609" y="24578"/>
                    <a:pt x="5557" y="24561"/>
                    <a:pt x="5504" y="24544"/>
                  </a:cubicBezTo>
                  <a:cubicBezTo>
                    <a:pt x="5400" y="24509"/>
                    <a:pt x="5278" y="24474"/>
                    <a:pt x="5191" y="24439"/>
                  </a:cubicBezTo>
                  <a:lnTo>
                    <a:pt x="4580" y="24247"/>
                  </a:lnTo>
                  <a:cubicBezTo>
                    <a:pt x="4162" y="24108"/>
                    <a:pt x="3761" y="24003"/>
                    <a:pt x="3325" y="23916"/>
                  </a:cubicBezTo>
                  <a:cubicBezTo>
                    <a:pt x="3320" y="23915"/>
                    <a:pt x="3314" y="23914"/>
                    <a:pt x="3309" y="23914"/>
                  </a:cubicBezTo>
                  <a:close/>
                  <a:moveTo>
                    <a:pt x="2018" y="27664"/>
                  </a:moveTo>
                  <a:cubicBezTo>
                    <a:pt x="1948" y="27664"/>
                    <a:pt x="1913" y="27768"/>
                    <a:pt x="1983" y="27803"/>
                  </a:cubicBezTo>
                  <a:cubicBezTo>
                    <a:pt x="2140" y="27925"/>
                    <a:pt x="2332" y="28012"/>
                    <a:pt x="2524" y="28082"/>
                  </a:cubicBezTo>
                  <a:lnTo>
                    <a:pt x="3099" y="28309"/>
                  </a:lnTo>
                  <a:cubicBezTo>
                    <a:pt x="3482" y="28466"/>
                    <a:pt x="3883" y="28605"/>
                    <a:pt x="4284" y="28745"/>
                  </a:cubicBezTo>
                  <a:lnTo>
                    <a:pt x="4302" y="28745"/>
                  </a:lnTo>
                  <a:lnTo>
                    <a:pt x="4406" y="28413"/>
                  </a:lnTo>
                  <a:lnTo>
                    <a:pt x="4389" y="28413"/>
                  </a:lnTo>
                  <a:cubicBezTo>
                    <a:pt x="3988" y="28256"/>
                    <a:pt x="3604" y="28117"/>
                    <a:pt x="3203" y="27995"/>
                  </a:cubicBezTo>
                  <a:lnTo>
                    <a:pt x="2611" y="27803"/>
                  </a:lnTo>
                  <a:cubicBezTo>
                    <a:pt x="2419" y="27734"/>
                    <a:pt x="2227" y="27681"/>
                    <a:pt x="2018" y="27664"/>
                  </a:cubicBezTo>
                  <a:close/>
                  <a:moveTo>
                    <a:pt x="1121" y="31359"/>
                  </a:moveTo>
                  <a:cubicBezTo>
                    <a:pt x="1052" y="31359"/>
                    <a:pt x="984" y="31365"/>
                    <a:pt x="920" y="31377"/>
                  </a:cubicBezTo>
                  <a:cubicBezTo>
                    <a:pt x="850" y="31394"/>
                    <a:pt x="833" y="31464"/>
                    <a:pt x="885" y="31499"/>
                  </a:cubicBezTo>
                  <a:cubicBezTo>
                    <a:pt x="972" y="31551"/>
                    <a:pt x="1059" y="31586"/>
                    <a:pt x="1146" y="31603"/>
                  </a:cubicBezTo>
                  <a:lnTo>
                    <a:pt x="1443" y="31690"/>
                  </a:lnTo>
                  <a:cubicBezTo>
                    <a:pt x="1635" y="31743"/>
                    <a:pt x="1826" y="31795"/>
                    <a:pt x="2035" y="31865"/>
                  </a:cubicBezTo>
                  <a:cubicBezTo>
                    <a:pt x="2227" y="31917"/>
                    <a:pt x="2419" y="31987"/>
                    <a:pt x="2611" y="32056"/>
                  </a:cubicBezTo>
                  <a:cubicBezTo>
                    <a:pt x="2698" y="32109"/>
                    <a:pt x="2802" y="32144"/>
                    <a:pt x="2890" y="32178"/>
                  </a:cubicBezTo>
                  <a:cubicBezTo>
                    <a:pt x="2928" y="32207"/>
                    <a:pt x="2977" y="32220"/>
                    <a:pt x="3028" y="32220"/>
                  </a:cubicBezTo>
                  <a:cubicBezTo>
                    <a:pt x="3069" y="32220"/>
                    <a:pt x="3112" y="32212"/>
                    <a:pt x="3151" y="32196"/>
                  </a:cubicBezTo>
                  <a:cubicBezTo>
                    <a:pt x="3169" y="32144"/>
                    <a:pt x="3186" y="32109"/>
                    <a:pt x="3203" y="32056"/>
                  </a:cubicBezTo>
                  <a:cubicBezTo>
                    <a:pt x="3134" y="31882"/>
                    <a:pt x="2855" y="31812"/>
                    <a:pt x="2715" y="31760"/>
                  </a:cubicBezTo>
                  <a:cubicBezTo>
                    <a:pt x="2524" y="31690"/>
                    <a:pt x="2332" y="31621"/>
                    <a:pt x="2123" y="31568"/>
                  </a:cubicBezTo>
                  <a:cubicBezTo>
                    <a:pt x="1931" y="31499"/>
                    <a:pt x="1739" y="31464"/>
                    <a:pt x="1530" y="31429"/>
                  </a:cubicBezTo>
                  <a:cubicBezTo>
                    <a:pt x="1402" y="31382"/>
                    <a:pt x="1259" y="31359"/>
                    <a:pt x="1121" y="31359"/>
                  </a:cubicBezTo>
                  <a:close/>
                  <a:moveTo>
                    <a:pt x="101" y="34704"/>
                  </a:moveTo>
                  <a:cubicBezTo>
                    <a:pt x="12" y="34704"/>
                    <a:pt x="0" y="34830"/>
                    <a:pt x="66" y="34863"/>
                  </a:cubicBezTo>
                  <a:cubicBezTo>
                    <a:pt x="188" y="34967"/>
                    <a:pt x="327" y="35037"/>
                    <a:pt x="467" y="35107"/>
                  </a:cubicBezTo>
                  <a:cubicBezTo>
                    <a:pt x="624" y="35177"/>
                    <a:pt x="780" y="35246"/>
                    <a:pt x="937" y="35299"/>
                  </a:cubicBezTo>
                  <a:cubicBezTo>
                    <a:pt x="1094" y="35368"/>
                    <a:pt x="1234" y="35403"/>
                    <a:pt x="1391" y="35456"/>
                  </a:cubicBezTo>
                  <a:cubicBezTo>
                    <a:pt x="1547" y="35525"/>
                    <a:pt x="1704" y="35560"/>
                    <a:pt x="1879" y="35578"/>
                  </a:cubicBezTo>
                  <a:cubicBezTo>
                    <a:pt x="1931" y="35578"/>
                    <a:pt x="1983" y="35543"/>
                    <a:pt x="2001" y="35490"/>
                  </a:cubicBezTo>
                  <a:lnTo>
                    <a:pt x="2018" y="35438"/>
                  </a:lnTo>
                  <a:cubicBezTo>
                    <a:pt x="2035" y="35368"/>
                    <a:pt x="2001" y="35299"/>
                    <a:pt x="1931" y="35281"/>
                  </a:cubicBezTo>
                  <a:cubicBezTo>
                    <a:pt x="1791" y="35229"/>
                    <a:pt x="1652" y="35194"/>
                    <a:pt x="1513" y="35159"/>
                  </a:cubicBezTo>
                  <a:cubicBezTo>
                    <a:pt x="1338" y="35107"/>
                    <a:pt x="1181" y="35055"/>
                    <a:pt x="1024" y="35002"/>
                  </a:cubicBezTo>
                  <a:cubicBezTo>
                    <a:pt x="868" y="34950"/>
                    <a:pt x="728" y="34898"/>
                    <a:pt x="571" y="34845"/>
                  </a:cubicBezTo>
                  <a:cubicBezTo>
                    <a:pt x="432" y="34793"/>
                    <a:pt x="275" y="34741"/>
                    <a:pt x="118" y="34706"/>
                  </a:cubicBezTo>
                  <a:cubicBezTo>
                    <a:pt x="112" y="34705"/>
                    <a:pt x="106" y="34704"/>
                    <a:pt x="101" y="347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2"/>
            <p:cNvSpPr/>
            <p:nvPr/>
          </p:nvSpPr>
          <p:spPr>
            <a:xfrm>
              <a:off x="5578300" y="3149170"/>
              <a:ext cx="286678" cy="830465"/>
            </a:xfrm>
            <a:custGeom>
              <a:avLst/>
              <a:gdLst/>
              <a:ahLst/>
              <a:cxnLst/>
              <a:rect l="l" t="t" r="r" b="b"/>
              <a:pathLst>
                <a:path w="7058" h="20446" extrusionOk="0">
                  <a:moveTo>
                    <a:pt x="6999" y="1"/>
                  </a:moveTo>
                  <a:cubicBezTo>
                    <a:pt x="6978" y="1"/>
                    <a:pt x="6957" y="10"/>
                    <a:pt x="6943" y="31"/>
                  </a:cubicBezTo>
                  <a:cubicBezTo>
                    <a:pt x="6368" y="1321"/>
                    <a:pt x="5897" y="2646"/>
                    <a:pt x="5426" y="3953"/>
                  </a:cubicBezTo>
                  <a:cubicBezTo>
                    <a:pt x="4938" y="5278"/>
                    <a:pt x="4468" y="6585"/>
                    <a:pt x="4014" y="7910"/>
                  </a:cubicBezTo>
                  <a:cubicBezTo>
                    <a:pt x="3090" y="10525"/>
                    <a:pt x="2219" y="13157"/>
                    <a:pt x="1400" y="15806"/>
                  </a:cubicBezTo>
                  <a:cubicBezTo>
                    <a:pt x="929" y="17305"/>
                    <a:pt x="458" y="18839"/>
                    <a:pt x="23" y="20356"/>
                  </a:cubicBezTo>
                  <a:cubicBezTo>
                    <a:pt x="1" y="20411"/>
                    <a:pt x="48" y="20445"/>
                    <a:pt x="91" y="20445"/>
                  </a:cubicBezTo>
                  <a:cubicBezTo>
                    <a:pt x="115" y="20445"/>
                    <a:pt x="138" y="20434"/>
                    <a:pt x="145" y="20408"/>
                  </a:cubicBezTo>
                  <a:cubicBezTo>
                    <a:pt x="1818" y="15074"/>
                    <a:pt x="3544" y="9775"/>
                    <a:pt x="5461" y="4546"/>
                  </a:cubicBezTo>
                  <a:cubicBezTo>
                    <a:pt x="5984" y="3064"/>
                    <a:pt x="6577" y="1582"/>
                    <a:pt x="7047" y="66"/>
                  </a:cubicBezTo>
                  <a:cubicBezTo>
                    <a:pt x="7058" y="24"/>
                    <a:pt x="7030" y="1"/>
                    <a:pt x="6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2"/>
            <p:cNvSpPr/>
            <p:nvPr/>
          </p:nvSpPr>
          <p:spPr>
            <a:xfrm>
              <a:off x="5803193" y="3330319"/>
              <a:ext cx="30707" cy="88668"/>
            </a:xfrm>
            <a:custGeom>
              <a:avLst/>
              <a:gdLst/>
              <a:ahLst/>
              <a:cxnLst/>
              <a:rect l="l" t="t" r="r" b="b"/>
              <a:pathLst>
                <a:path w="756" h="2183" extrusionOk="0">
                  <a:moveTo>
                    <a:pt x="685" y="1"/>
                  </a:moveTo>
                  <a:cubicBezTo>
                    <a:pt x="668" y="1"/>
                    <a:pt x="650" y="10"/>
                    <a:pt x="639" y="33"/>
                  </a:cubicBezTo>
                  <a:cubicBezTo>
                    <a:pt x="552" y="173"/>
                    <a:pt x="499" y="347"/>
                    <a:pt x="447" y="504"/>
                  </a:cubicBezTo>
                  <a:cubicBezTo>
                    <a:pt x="395" y="678"/>
                    <a:pt x="342" y="853"/>
                    <a:pt x="290" y="1027"/>
                  </a:cubicBezTo>
                  <a:cubicBezTo>
                    <a:pt x="186" y="1376"/>
                    <a:pt x="98" y="1724"/>
                    <a:pt x="11" y="2073"/>
                  </a:cubicBezTo>
                  <a:cubicBezTo>
                    <a:pt x="1" y="2138"/>
                    <a:pt x="50" y="2182"/>
                    <a:pt x="97" y="2182"/>
                  </a:cubicBezTo>
                  <a:cubicBezTo>
                    <a:pt x="126" y="2182"/>
                    <a:pt x="155" y="2165"/>
                    <a:pt x="168" y="2125"/>
                  </a:cubicBezTo>
                  <a:cubicBezTo>
                    <a:pt x="238" y="1777"/>
                    <a:pt x="325" y="1445"/>
                    <a:pt x="430" y="1097"/>
                  </a:cubicBezTo>
                  <a:cubicBezTo>
                    <a:pt x="465" y="922"/>
                    <a:pt x="517" y="766"/>
                    <a:pt x="587" y="591"/>
                  </a:cubicBezTo>
                  <a:cubicBezTo>
                    <a:pt x="639" y="434"/>
                    <a:pt x="709" y="260"/>
                    <a:pt x="743" y="86"/>
                  </a:cubicBezTo>
                  <a:cubicBezTo>
                    <a:pt x="755" y="39"/>
                    <a:pt x="720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2"/>
            <p:cNvSpPr/>
            <p:nvPr/>
          </p:nvSpPr>
          <p:spPr>
            <a:xfrm>
              <a:off x="5700271" y="2806488"/>
              <a:ext cx="495655" cy="1431483"/>
            </a:xfrm>
            <a:custGeom>
              <a:avLst/>
              <a:gdLst/>
              <a:ahLst/>
              <a:cxnLst/>
              <a:rect l="l" t="t" r="r" b="b"/>
              <a:pathLst>
                <a:path w="12203" h="35243" extrusionOk="0">
                  <a:moveTo>
                    <a:pt x="11899" y="1"/>
                  </a:moveTo>
                  <a:cubicBezTo>
                    <a:pt x="11888" y="1"/>
                    <a:pt x="11880" y="5"/>
                    <a:pt x="11871" y="14"/>
                  </a:cubicBezTo>
                  <a:cubicBezTo>
                    <a:pt x="11766" y="14"/>
                    <a:pt x="11732" y="153"/>
                    <a:pt x="11836" y="188"/>
                  </a:cubicBezTo>
                  <a:lnTo>
                    <a:pt x="11819" y="188"/>
                  </a:lnTo>
                  <a:cubicBezTo>
                    <a:pt x="11836" y="188"/>
                    <a:pt x="11871" y="206"/>
                    <a:pt x="11888" y="223"/>
                  </a:cubicBezTo>
                  <a:lnTo>
                    <a:pt x="11941" y="241"/>
                  </a:lnTo>
                  <a:lnTo>
                    <a:pt x="12028" y="275"/>
                  </a:lnTo>
                  <a:lnTo>
                    <a:pt x="12080" y="293"/>
                  </a:lnTo>
                  <a:lnTo>
                    <a:pt x="12115" y="293"/>
                  </a:lnTo>
                  <a:lnTo>
                    <a:pt x="12150" y="310"/>
                  </a:lnTo>
                  <a:cubicBezTo>
                    <a:pt x="12167" y="258"/>
                    <a:pt x="12185" y="188"/>
                    <a:pt x="12202" y="136"/>
                  </a:cubicBezTo>
                  <a:cubicBezTo>
                    <a:pt x="12202" y="101"/>
                    <a:pt x="12167" y="101"/>
                    <a:pt x="12150" y="84"/>
                  </a:cubicBezTo>
                  <a:lnTo>
                    <a:pt x="12098" y="49"/>
                  </a:lnTo>
                  <a:cubicBezTo>
                    <a:pt x="12063" y="31"/>
                    <a:pt x="12028" y="31"/>
                    <a:pt x="11993" y="31"/>
                  </a:cubicBezTo>
                  <a:lnTo>
                    <a:pt x="11941" y="14"/>
                  </a:lnTo>
                  <a:cubicBezTo>
                    <a:pt x="11923" y="5"/>
                    <a:pt x="11910" y="1"/>
                    <a:pt x="11899" y="1"/>
                  </a:cubicBezTo>
                  <a:close/>
                  <a:moveTo>
                    <a:pt x="11540" y="960"/>
                  </a:moveTo>
                  <a:cubicBezTo>
                    <a:pt x="11535" y="960"/>
                    <a:pt x="11531" y="964"/>
                    <a:pt x="11522" y="973"/>
                  </a:cubicBezTo>
                  <a:cubicBezTo>
                    <a:pt x="11516" y="969"/>
                    <a:pt x="11509" y="968"/>
                    <a:pt x="11502" y="968"/>
                  </a:cubicBezTo>
                  <a:cubicBezTo>
                    <a:pt x="11469" y="968"/>
                    <a:pt x="11432" y="997"/>
                    <a:pt x="11418" y="1025"/>
                  </a:cubicBezTo>
                  <a:cubicBezTo>
                    <a:pt x="11400" y="1077"/>
                    <a:pt x="11418" y="1130"/>
                    <a:pt x="11470" y="1147"/>
                  </a:cubicBezTo>
                  <a:lnTo>
                    <a:pt x="11470" y="1164"/>
                  </a:lnTo>
                  <a:lnTo>
                    <a:pt x="11488" y="1164"/>
                  </a:lnTo>
                  <a:cubicBezTo>
                    <a:pt x="11488" y="1182"/>
                    <a:pt x="11505" y="1182"/>
                    <a:pt x="11522" y="1182"/>
                  </a:cubicBezTo>
                  <a:lnTo>
                    <a:pt x="11540" y="1182"/>
                  </a:lnTo>
                  <a:lnTo>
                    <a:pt x="11592" y="1199"/>
                  </a:lnTo>
                  <a:lnTo>
                    <a:pt x="11644" y="1217"/>
                  </a:lnTo>
                  <a:cubicBezTo>
                    <a:pt x="11662" y="1225"/>
                    <a:pt x="11679" y="1230"/>
                    <a:pt x="11695" y="1230"/>
                  </a:cubicBezTo>
                  <a:cubicBezTo>
                    <a:pt x="11710" y="1230"/>
                    <a:pt x="11723" y="1225"/>
                    <a:pt x="11732" y="1217"/>
                  </a:cubicBezTo>
                  <a:cubicBezTo>
                    <a:pt x="11784" y="1217"/>
                    <a:pt x="11819" y="1199"/>
                    <a:pt x="11836" y="1164"/>
                  </a:cubicBezTo>
                  <a:cubicBezTo>
                    <a:pt x="11854" y="1112"/>
                    <a:pt x="11836" y="1060"/>
                    <a:pt x="11801" y="1042"/>
                  </a:cubicBezTo>
                  <a:cubicBezTo>
                    <a:pt x="11766" y="1025"/>
                    <a:pt x="11749" y="1008"/>
                    <a:pt x="11714" y="1008"/>
                  </a:cubicBezTo>
                  <a:lnTo>
                    <a:pt x="11662" y="990"/>
                  </a:lnTo>
                  <a:lnTo>
                    <a:pt x="11610" y="973"/>
                  </a:lnTo>
                  <a:lnTo>
                    <a:pt x="11557" y="973"/>
                  </a:lnTo>
                  <a:cubicBezTo>
                    <a:pt x="11549" y="964"/>
                    <a:pt x="11544" y="960"/>
                    <a:pt x="11540" y="960"/>
                  </a:cubicBezTo>
                  <a:close/>
                  <a:moveTo>
                    <a:pt x="10930" y="2541"/>
                  </a:moveTo>
                  <a:cubicBezTo>
                    <a:pt x="10877" y="2559"/>
                    <a:pt x="10860" y="2576"/>
                    <a:pt x="10843" y="2629"/>
                  </a:cubicBezTo>
                  <a:cubicBezTo>
                    <a:pt x="10825" y="2663"/>
                    <a:pt x="10843" y="2698"/>
                    <a:pt x="10860" y="2733"/>
                  </a:cubicBezTo>
                  <a:lnTo>
                    <a:pt x="10877" y="2733"/>
                  </a:lnTo>
                  <a:cubicBezTo>
                    <a:pt x="10895" y="2751"/>
                    <a:pt x="10912" y="2768"/>
                    <a:pt x="10930" y="2786"/>
                  </a:cubicBezTo>
                  <a:lnTo>
                    <a:pt x="10965" y="2786"/>
                  </a:lnTo>
                  <a:lnTo>
                    <a:pt x="11034" y="2820"/>
                  </a:lnTo>
                  <a:cubicBezTo>
                    <a:pt x="11052" y="2820"/>
                    <a:pt x="11087" y="2838"/>
                    <a:pt x="11104" y="2838"/>
                  </a:cubicBezTo>
                  <a:lnTo>
                    <a:pt x="11209" y="2855"/>
                  </a:lnTo>
                  <a:lnTo>
                    <a:pt x="11226" y="2855"/>
                  </a:lnTo>
                  <a:cubicBezTo>
                    <a:pt x="11243" y="2855"/>
                    <a:pt x="11261" y="2855"/>
                    <a:pt x="11261" y="2838"/>
                  </a:cubicBezTo>
                  <a:lnTo>
                    <a:pt x="11331" y="2698"/>
                  </a:lnTo>
                  <a:cubicBezTo>
                    <a:pt x="11313" y="2663"/>
                    <a:pt x="11296" y="2646"/>
                    <a:pt x="11278" y="2629"/>
                  </a:cubicBezTo>
                  <a:lnTo>
                    <a:pt x="11191" y="2594"/>
                  </a:lnTo>
                  <a:cubicBezTo>
                    <a:pt x="11156" y="2576"/>
                    <a:pt x="11139" y="2576"/>
                    <a:pt x="11121" y="2559"/>
                  </a:cubicBezTo>
                  <a:lnTo>
                    <a:pt x="11052" y="2541"/>
                  </a:lnTo>
                  <a:close/>
                  <a:moveTo>
                    <a:pt x="10170" y="4679"/>
                  </a:moveTo>
                  <a:cubicBezTo>
                    <a:pt x="10145" y="4679"/>
                    <a:pt x="10123" y="4695"/>
                    <a:pt x="10110" y="4720"/>
                  </a:cubicBezTo>
                  <a:cubicBezTo>
                    <a:pt x="10093" y="4773"/>
                    <a:pt x="10110" y="4808"/>
                    <a:pt x="10163" y="4825"/>
                  </a:cubicBezTo>
                  <a:cubicBezTo>
                    <a:pt x="10198" y="4842"/>
                    <a:pt x="10232" y="4860"/>
                    <a:pt x="10267" y="4877"/>
                  </a:cubicBezTo>
                  <a:cubicBezTo>
                    <a:pt x="10302" y="4895"/>
                    <a:pt x="10337" y="4912"/>
                    <a:pt x="10372" y="4930"/>
                  </a:cubicBezTo>
                  <a:lnTo>
                    <a:pt x="10442" y="4947"/>
                  </a:lnTo>
                  <a:cubicBezTo>
                    <a:pt x="10459" y="4947"/>
                    <a:pt x="10494" y="4964"/>
                    <a:pt x="10529" y="4964"/>
                  </a:cubicBezTo>
                  <a:lnTo>
                    <a:pt x="10546" y="4964"/>
                  </a:lnTo>
                  <a:cubicBezTo>
                    <a:pt x="10564" y="4912"/>
                    <a:pt x="10581" y="4860"/>
                    <a:pt x="10599" y="4808"/>
                  </a:cubicBezTo>
                  <a:lnTo>
                    <a:pt x="10581" y="4790"/>
                  </a:lnTo>
                  <a:cubicBezTo>
                    <a:pt x="10546" y="4773"/>
                    <a:pt x="10529" y="4755"/>
                    <a:pt x="10494" y="4755"/>
                  </a:cubicBezTo>
                  <a:lnTo>
                    <a:pt x="10442" y="4738"/>
                  </a:lnTo>
                  <a:cubicBezTo>
                    <a:pt x="10407" y="4738"/>
                    <a:pt x="10372" y="4720"/>
                    <a:pt x="10320" y="4703"/>
                  </a:cubicBezTo>
                  <a:lnTo>
                    <a:pt x="10198" y="4686"/>
                  </a:lnTo>
                  <a:cubicBezTo>
                    <a:pt x="10188" y="4681"/>
                    <a:pt x="10179" y="4679"/>
                    <a:pt x="10170" y="4679"/>
                  </a:cubicBezTo>
                  <a:close/>
                  <a:moveTo>
                    <a:pt x="9786" y="5829"/>
                  </a:moveTo>
                  <a:cubicBezTo>
                    <a:pt x="9762" y="5829"/>
                    <a:pt x="9740" y="5845"/>
                    <a:pt x="9727" y="5871"/>
                  </a:cubicBezTo>
                  <a:cubicBezTo>
                    <a:pt x="9710" y="5906"/>
                    <a:pt x="9710" y="5923"/>
                    <a:pt x="9727" y="5941"/>
                  </a:cubicBezTo>
                  <a:cubicBezTo>
                    <a:pt x="9727" y="5941"/>
                    <a:pt x="9744" y="5958"/>
                    <a:pt x="9744" y="5958"/>
                  </a:cubicBezTo>
                  <a:cubicBezTo>
                    <a:pt x="9797" y="6010"/>
                    <a:pt x="9849" y="6028"/>
                    <a:pt x="9901" y="6045"/>
                  </a:cubicBezTo>
                  <a:lnTo>
                    <a:pt x="9988" y="6080"/>
                  </a:lnTo>
                  <a:cubicBezTo>
                    <a:pt x="10041" y="6080"/>
                    <a:pt x="10076" y="6063"/>
                    <a:pt x="10110" y="6045"/>
                  </a:cubicBezTo>
                  <a:cubicBezTo>
                    <a:pt x="10128" y="6045"/>
                    <a:pt x="10145" y="6028"/>
                    <a:pt x="10145" y="6010"/>
                  </a:cubicBezTo>
                  <a:cubicBezTo>
                    <a:pt x="10163" y="5993"/>
                    <a:pt x="10163" y="5975"/>
                    <a:pt x="10163" y="5958"/>
                  </a:cubicBezTo>
                  <a:cubicBezTo>
                    <a:pt x="10163" y="5906"/>
                    <a:pt x="10128" y="5871"/>
                    <a:pt x="10093" y="5871"/>
                  </a:cubicBezTo>
                  <a:lnTo>
                    <a:pt x="9954" y="5871"/>
                  </a:lnTo>
                  <a:lnTo>
                    <a:pt x="9884" y="5853"/>
                  </a:lnTo>
                  <a:cubicBezTo>
                    <a:pt x="9866" y="5853"/>
                    <a:pt x="9849" y="5836"/>
                    <a:pt x="9814" y="5836"/>
                  </a:cubicBezTo>
                  <a:cubicBezTo>
                    <a:pt x="9805" y="5831"/>
                    <a:pt x="9795" y="5829"/>
                    <a:pt x="9786" y="5829"/>
                  </a:cubicBezTo>
                  <a:close/>
                  <a:moveTo>
                    <a:pt x="9381" y="7105"/>
                  </a:moveTo>
                  <a:cubicBezTo>
                    <a:pt x="9348" y="7105"/>
                    <a:pt x="9309" y="7150"/>
                    <a:pt x="9309" y="7196"/>
                  </a:cubicBezTo>
                  <a:cubicBezTo>
                    <a:pt x="9309" y="7213"/>
                    <a:pt x="9309" y="7248"/>
                    <a:pt x="9326" y="7265"/>
                  </a:cubicBezTo>
                  <a:cubicBezTo>
                    <a:pt x="9343" y="7283"/>
                    <a:pt x="9361" y="7283"/>
                    <a:pt x="9396" y="7300"/>
                  </a:cubicBezTo>
                  <a:lnTo>
                    <a:pt x="9378" y="7300"/>
                  </a:lnTo>
                  <a:cubicBezTo>
                    <a:pt x="9413" y="7300"/>
                    <a:pt x="9465" y="7318"/>
                    <a:pt x="9500" y="7335"/>
                  </a:cubicBezTo>
                  <a:lnTo>
                    <a:pt x="9535" y="7370"/>
                  </a:lnTo>
                  <a:lnTo>
                    <a:pt x="9570" y="7387"/>
                  </a:lnTo>
                  <a:cubicBezTo>
                    <a:pt x="9588" y="7387"/>
                    <a:pt x="9622" y="7405"/>
                    <a:pt x="9640" y="7405"/>
                  </a:cubicBezTo>
                  <a:cubicBezTo>
                    <a:pt x="9675" y="7405"/>
                    <a:pt x="9710" y="7387"/>
                    <a:pt x="9727" y="7370"/>
                  </a:cubicBezTo>
                  <a:cubicBezTo>
                    <a:pt x="9744" y="7352"/>
                    <a:pt x="9744" y="7318"/>
                    <a:pt x="9744" y="7300"/>
                  </a:cubicBezTo>
                  <a:cubicBezTo>
                    <a:pt x="9744" y="7265"/>
                    <a:pt x="9727" y="7248"/>
                    <a:pt x="9710" y="7230"/>
                  </a:cubicBezTo>
                  <a:lnTo>
                    <a:pt x="9657" y="7178"/>
                  </a:lnTo>
                  <a:cubicBezTo>
                    <a:pt x="9622" y="7161"/>
                    <a:pt x="9605" y="7161"/>
                    <a:pt x="9570" y="7143"/>
                  </a:cubicBezTo>
                  <a:cubicBezTo>
                    <a:pt x="9518" y="7126"/>
                    <a:pt x="9465" y="7108"/>
                    <a:pt x="9396" y="7108"/>
                  </a:cubicBezTo>
                  <a:cubicBezTo>
                    <a:pt x="9391" y="7106"/>
                    <a:pt x="9386" y="7105"/>
                    <a:pt x="9381" y="7105"/>
                  </a:cubicBezTo>
                  <a:close/>
                  <a:moveTo>
                    <a:pt x="8751" y="9026"/>
                  </a:moveTo>
                  <a:cubicBezTo>
                    <a:pt x="8733" y="9043"/>
                    <a:pt x="8699" y="9061"/>
                    <a:pt x="8681" y="9078"/>
                  </a:cubicBezTo>
                  <a:cubicBezTo>
                    <a:pt x="8646" y="9130"/>
                    <a:pt x="8664" y="9200"/>
                    <a:pt x="8716" y="9235"/>
                  </a:cubicBezTo>
                  <a:lnTo>
                    <a:pt x="8751" y="9252"/>
                  </a:lnTo>
                  <a:lnTo>
                    <a:pt x="8873" y="9252"/>
                  </a:lnTo>
                  <a:lnTo>
                    <a:pt x="8908" y="9270"/>
                  </a:lnTo>
                  <a:lnTo>
                    <a:pt x="8977" y="9287"/>
                  </a:lnTo>
                  <a:cubicBezTo>
                    <a:pt x="8995" y="9296"/>
                    <a:pt x="9008" y="9300"/>
                    <a:pt x="9021" y="9300"/>
                  </a:cubicBezTo>
                  <a:cubicBezTo>
                    <a:pt x="9034" y="9300"/>
                    <a:pt x="9047" y="9296"/>
                    <a:pt x="9065" y="9287"/>
                  </a:cubicBezTo>
                  <a:cubicBezTo>
                    <a:pt x="9082" y="9270"/>
                    <a:pt x="9099" y="9252"/>
                    <a:pt x="9117" y="9235"/>
                  </a:cubicBezTo>
                  <a:cubicBezTo>
                    <a:pt x="9134" y="9183"/>
                    <a:pt x="9117" y="9130"/>
                    <a:pt x="9082" y="9096"/>
                  </a:cubicBezTo>
                  <a:cubicBezTo>
                    <a:pt x="9047" y="9078"/>
                    <a:pt x="9030" y="9061"/>
                    <a:pt x="8995" y="9043"/>
                  </a:cubicBezTo>
                  <a:cubicBezTo>
                    <a:pt x="8960" y="9043"/>
                    <a:pt x="8943" y="9043"/>
                    <a:pt x="8908" y="9026"/>
                  </a:cubicBezTo>
                  <a:close/>
                  <a:moveTo>
                    <a:pt x="8542" y="9915"/>
                  </a:moveTo>
                  <a:cubicBezTo>
                    <a:pt x="8524" y="9915"/>
                    <a:pt x="8507" y="9932"/>
                    <a:pt x="8489" y="9950"/>
                  </a:cubicBezTo>
                  <a:cubicBezTo>
                    <a:pt x="8454" y="10002"/>
                    <a:pt x="8454" y="10054"/>
                    <a:pt x="8489" y="10107"/>
                  </a:cubicBezTo>
                  <a:cubicBezTo>
                    <a:pt x="8507" y="10124"/>
                    <a:pt x="8542" y="10159"/>
                    <a:pt x="8577" y="10176"/>
                  </a:cubicBezTo>
                  <a:cubicBezTo>
                    <a:pt x="8594" y="10194"/>
                    <a:pt x="8611" y="10194"/>
                    <a:pt x="8646" y="10211"/>
                  </a:cubicBezTo>
                  <a:cubicBezTo>
                    <a:pt x="8664" y="10229"/>
                    <a:pt x="8681" y="10229"/>
                    <a:pt x="8716" y="10229"/>
                  </a:cubicBezTo>
                  <a:lnTo>
                    <a:pt x="8768" y="10229"/>
                  </a:lnTo>
                  <a:cubicBezTo>
                    <a:pt x="8803" y="10229"/>
                    <a:pt x="8821" y="10211"/>
                    <a:pt x="8838" y="10176"/>
                  </a:cubicBezTo>
                  <a:cubicBezTo>
                    <a:pt x="8855" y="10159"/>
                    <a:pt x="8855" y="10107"/>
                    <a:pt x="8838" y="10072"/>
                  </a:cubicBezTo>
                  <a:cubicBezTo>
                    <a:pt x="8821" y="10054"/>
                    <a:pt x="8803" y="10037"/>
                    <a:pt x="8786" y="10019"/>
                  </a:cubicBezTo>
                  <a:lnTo>
                    <a:pt x="8733" y="9985"/>
                  </a:lnTo>
                  <a:lnTo>
                    <a:pt x="8699" y="9985"/>
                  </a:lnTo>
                  <a:cubicBezTo>
                    <a:pt x="8681" y="9967"/>
                    <a:pt x="8646" y="9950"/>
                    <a:pt x="8629" y="9932"/>
                  </a:cubicBezTo>
                  <a:cubicBezTo>
                    <a:pt x="8611" y="9932"/>
                    <a:pt x="8594" y="9915"/>
                    <a:pt x="8594" y="9915"/>
                  </a:cubicBezTo>
                  <a:close/>
                  <a:moveTo>
                    <a:pt x="8071" y="11135"/>
                  </a:moveTo>
                  <a:cubicBezTo>
                    <a:pt x="8054" y="11152"/>
                    <a:pt x="8036" y="11152"/>
                    <a:pt x="8019" y="11170"/>
                  </a:cubicBezTo>
                  <a:cubicBezTo>
                    <a:pt x="8001" y="11205"/>
                    <a:pt x="8001" y="11240"/>
                    <a:pt x="8019" y="11257"/>
                  </a:cubicBezTo>
                  <a:lnTo>
                    <a:pt x="8071" y="11309"/>
                  </a:lnTo>
                  <a:cubicBezTo>
                    <a:pt x="8088" y="11309"/>
                    <a:pt x="8106" y="11327"/>
                    <a:pt x="8123" y="11327"/>
                  </a:cubicBezTo>
                  <a:lnTo>
                    <a:pt x="8193" y="11362"/>
                  </a:lnTo>
                  <a:cubicBezTo>
                    <a:pt x="8228" y="11379"/>
                    <a:pt x="8263" y="11379"/>
                    <a:pt x="8298" y="11379"/>
                  </a:cubicBezTo>
                  <a:lnTo>
                    <a:pt x="8385" y="11379"/>
                  </a:lnTo>
                  <a:cubicBezTo>
                    <a:pt x="8385" y="11379"/>
                    <a:pt x="8402" y="11379"/>
                    <a:pt x="8420" y="11362"/>
                  </a:cubicBezTo>
                  <a:lnTo>
                    <a:pt x="8437" y="11362"/>
                  </a:lnTo>
                  <a:cubicBezTo>
                    <a:pt x="8437" y="11362"/>
                    <a:pt x="8437" y="11362"/>
                    <a:pt x="8454" y="11344"/>
                  </a:cubicBezTo>
                  <a:cubicBezTo>
                    <a:pt x="8472" y="11344"/>
                    <a:pt x="8472" y="11292"/>
                    <a:pt x="8489" y="11274"/>
                  </a:cubicBezTo>
                  <a:cubicBezTo>
                    <a:pt x="8472" y="11240"/>
                    <a:pt x="8454" y="11222"/>
                    <a:pt x="8437" y="11205"/>
                  </a:cubicBezTo>
                  <a:lnTo>
                    <a:pt x="8385" y="11187"/>
                  </a:lnTo>
                  <a:cubicBezTo>
                    <a:pt x="8376" y="11179"/>
                    <a:pt x="8367" y="11174"/>
                    <a:pt x="8359" y="11174"/>
                  </a:cubicBezTo>
                  <a:cubicBezTo>
                    <a:pt x="8350" y="11174"/>
                    <a:pt x="8341" y="11179"/>
                    <a:pt x="8332" y="11187"/>
                  </a:cubicBezTo>
                  <a:lnTo>
                    <a:pt x="8280" y="11187"/>
                  </a:lnTo>
                  <a:lnTo>
                    <a:pt x="8210" y="11170"/>
                  </a:lnTo>
                  <a:lnTo>
                    <a:pt x="8123" y="11135"/>
                  </a:lnTo>
                  <a:close/>
                  <a:moveTo>
                    <a:pt x="7513" y="12961"/>
                  </a:moveTo>
                  <a:cubicBezTo>
                    <a:pt x="7461" y="12961"/>
                    <a:pt x="7423" y="12992"/>
                    <a:pt x="7409" y="13035"/>
                  </a:cubicBezTo>
                  <a:cubicBezTo>
                    <a:pt x="7374" y="13087"/>
                    <a:pt x="7409" y="13157"/>
                    <a:pt x="7478" y="13174"/>
                  </a:cubicBezTo>
                  <a:lnTo>
                    <a:pt x="7653" y="13244"/>
                  </a:lnTo>
                  <a:lnTo>
                    <a:pt x="7688" y="13262"/>
                  </a:lnTo>
                  <a:lnTo>
                    <a:pt x="7810" y="13262"/>
                  </a:lnTo>
                  <a:lnTo>
                    <a:pt x="7862" y="13070"/>
                  </a:lnTo>
                  <a:lnTo>
                    <a:pt x="7827" y="13070"/>
                  </a:lnTo>
                  <a:cubicBezTo>
                    <a:pt x="7810" y="13052"/>
                    <a:pt x="7792" y="13035"/>
                    <a:pt x="7775" y="13035"/>
                  </a:cubicBezTo>
                  <a:lnTo>
                    <a:pt x="7722" y="13018"/>
                  </a:lnTo>
                  <a:lnTo>
                    <a:pt x="7548" y="12965"/>
                  </a:lnTo>
                  <a:cubicBezTo>
                    <a:pt x="7536" y="12962"/>
                    <a:pt x="7524" y="12961"/>
                    <a:pt x="7513" y="12961"/>
                  </a:cubicBezTo>
                  <a:close/>
                  <a:moveTo>
                    <a:pt x="7231" y="14000"/>
                  </a:moveTo>
                  <a:cubicBezTo>
                    <a:pt x="7214" y="14000"/>
                    <a:pt x="7196" y="14004"/>
                    <a:pt x="7182" y="14011"/>
                  </a:cubicBezTo>
                  <a:cubicBezTo>
                    <a:pt x="7165" y="14011"/>
                    <a:pt x="7147" y="14029"/>
                    <a:pt x="7147" y="14029"/>
                  </a:cubicBezTo>
                  <a:cubicBezTo>
                    <a:pt x="7130" y="14063"/>
                    <a:pt x="7130" y="14081"/>
                    <a:pt x="7130" y="14098"/>
                  </a:cubicBezTo>
                  <a:cubicBezTo>
                    <a:pt x="7147" y="14133"/>
                    <a:pt x="7165" y="14168"/>
                    <a:pt x="7182" y="14185"/>
                  </a:cubicBezTo>
                  <a:cubicBezTo>
                    <a:pt x="7199" y="14220"/>
                    <a:pt x="7217" y="14238"/>
                    <a:pt x="7234" y="14238"/>
                  </a:cubicBezTo>
                  <a:cubicBezTo>
                    <a:pt x="7252" y="14255"/>
                    <a:pt x="7269" y="14273"/>
                    <a:pt x="7287" y="14273"/>
                  </a:cubicBezTo>
                  <a:lnTo>
                    <a:pt x="7374" y="14273"/>
                  </a:lnTo>
                  <a:cubicBezTo>
                    <a:pt x="7391" y="14273"/>
                    <a:pt x="7426" y="14255"/>
                    <a:pt x="7443" y="14255"/>
                  </a:cubicBezTo>
                  <a:cubicBezTo>
                    <a:pt x="7461" y="14238"/>
                    <a:pt x="7478" y="14220"/>
                    <a:pt x="7496" y="14203"/>
                  </a:cubicBezTo>
                  <a:cubicBezTo>
                    <a:pt x="7496" y="14185"/>
                    <a:pt x="7496" y="14185"/>
                    <a:pt x="7496" y="14168"/>
                  </a:cubicBezTo>
                  <a:cubicBezTo>
                    <a:pt x="7561" y="14152"/>
                    <a:pt x="7535" y="14044"/>
                    <a:pt x="7474" y="14044"/>
                  </a:cubicBezTo>
                  <a:cubicBezTo>
                    <a:pt x="7470" y="14044"/>
                    <a:pt x="7466" y="14045"/>
                    <a:pt x="7461" y="14046"/>
                  </a:cubicBezTo>
                  <a:cubicBezTo>
                    <a:pt x="7443" y="14046"/>
                    <a:pt x="7426" y="14029"/>
                    <a:pt x="7409" y="14029"/>
                  </a:cubicBezTo>
                  <a:lnTo>
                    <a:pt x="7287" y="14029"/>
                  </a:lnTo>
                  <a:cubicBezTo>
                    <a:pt x="7276" y="14008"/>
                    <a:pt x="7254" y="14000"/>
                    <a:pt x="7231" y="14000"/>
                  </a:cubicBezTo>
                  <a:close/>
                  <a:moveTo>
                    <a:pt x="6833" y="15214"/>
                  </a:moveTo>
                  <a:cubicBezTo>
                    <a:pt x="6833" y="15214"/>
                    <a:pt x="6816" y="15231"/>
                    <a:pt x="6799" y="15249"/>
                  </a:cubicBezTo>
                  <a:cubicBezTo>
                    <a:pt x="6781" y="15266"/>
                    <a:pt x="6781" y="15301"/>
                    <a:pt x="6799" y="15336"/>
                  </a:cubicBezTo>
                  <a:cubicBezTo>
                    <a:pt x="6851" y="15371"/>
                    <a:pt x="6903" y="15406"/>
                    <a:pt x="6973" y="15441"/>
                  </a:cubicBezTo>
                  <a:cubicBezTo>
                    <a:pt x="6990" y="15441"/>
                    <a:pt x="7025" y="15441"/>
                    <a:pt x="7060" y="15458"/>
                  </a:cubicBezTo>
                  <a:cubicBezTo>
                    <a:pt x="7077" y="15388"/>
                    <a:pt x="7095" y="15318"/>
                    <a:pt x="7130" y="15249"/>
                  </a:cubicBezTo>
                  <a:cubicBezTo>
                    <a:pt x="7112" y="15249"/>
                    <a:pt x="7095" y="15231"/>
                    <a:pt x="7077" y="15231"/>
                  </a:cubicBezTo>
                  <a:lnTo>
                    <a:pt x="7023" y="15245"/>
                  </a:lnTo>
                  <a:lnTo>
                    <a:pt x="7023" y="15245"/>
                  </a:lnTo>
                  <a:lnTo>
                    <a:pt x="6955" y="15231"/>
                  </a:lnTo>
                  <a:lnTo>
                    <a:pt x="6886" y="15214"/>
                  </a:lnTo>
                  <a:close/>
                  <a:moveTo>
                    <a:pt x="6108" y="16921"/>
                  </a:moveTo>
                  <a:cubicBezTo>
                    <a:pt x="6081" y="16921"/>
                    <a:pt x="6053" y="16935"/>
                    <a:pt x="6032" y="16957"/>
                  </a:cubicBezTo>
                  <a:cubicBezTo>
                    <a:pt x="6014" y="17009"/>
                    <a:pt x="6032" y="17062"/>
                    <a:pt x="6084" y="17079"/>
                  </a:cubicBezTo>
                  <a:cubicBezTo>
                    <a:pt x="6154" y="17096"/>
                    <a:pt x="6241" y="17114"/>
                    <a:pt x="6310" y="17131"/>
                  </a:cubicBezTo>
                  <a:cubicBezTo>
                    <a:pt x="6345" y="17131"/>
                    <a:pt x="6380" y="17131"/>
                    <a:pt x="6415" y="17149"/>
                  </a:cubicBezTo>
                  <a:lnTo>
                    <a:pt x="6485" y="17149"/>
                  </a:lnTo>
                  <a:lnTo>
                    <a:pt x="6537" y="16992"/>
                  </a:lnTo>
                  <a:lnTo>
                    <a:pt x="6502" y="16974"/>
                  </a:lnTo>
                  <a:lnTo>
                    <a:pt x="6258" y="16974"/>
                  </a:lnTo>
                  <a:lnTo>
                    <a:pt x="6154" y="16940"/>
                  </a:lnTo>
                  <a:cubicBezTo>
                    <a:pt x="6140" y="16926"/>
                    <a:pt x="6124" y="16921"/>
                    <a:pt x="6108" y="16921"/>
                  </a:cubicBezTo>
                  <a:close/>
                  <a:moveTo>
                    <a:pt x="5875" y="17585"/>
                  </a:moveTo>
                  <a:cubicBezTo>
                    <a:pt x="5840" y="17585"/>
                    <a:pt x="5822" y="17619"/>
                    <a:pt x="5822" y="17654"/>
                  </a:cubicBezTo>
                  <a:cubicBezTo>
                    <a:pt x="5822" y="17672"/>
                    <a:pt x="5857" y="17707"/>
                    <a:pt x="5875" y="17707"/>
                  </a:cubicBezTo>
                  <a:lnTo>
                    <a:pt x="5927" y="17707"/>
                  </a:lnTo>
                  <a:lnTo>
                    <a:pt x="5892" y="17689"/>
                  </a:lnTo>
                  <a:cubicBezTo>
                    <a:pt x="5910" y="17689"/>
                    <a:pt x="5927" y="17707"/>
                    <a:pt x="5944" y="17707"/>
                  </a:cubicBezTo>
                  <a:lnTo>
                    <a:pt x="5979" y="17724"/>
                  </a:lnTo>
                  <a:cubicBezTo>
                    <a:pt x="6014" y="17724"/>
                    <a:pt x="6032" y="17724"/>
                    <a:pt x="6049" y="17741"/>
                  </a:cubicBezTo>
                  <a:lnTo>
                    <a:pt x="6032" y="17741"/>
                  </a:lnTo>
                  <a:cubicBezTo>
                    <a:pt x="6049" y="17741"/>
                    <a:pt x="6084" y="17759"/>
                    <a:pt x="6101" y="17759"/>
                  </a:cubicBezTo>
                  <a:lnTo>
                    <a:pt x="6084" y="17759"/>
                  </a:lnTo>
                  <a:cubicBezTo>
                    <a:pt x="6101" y="17776"/>
                    <a:pt x="6119" y="17776"/>
                    <a:pt x="6136" y="17794"/>
                  </a:cubicBezTo>
                  <a:lnTo>
                    <a:pt x="6171" y="17794"/>
                  </a:lnTo>
                  <a:cubicBezTo>
                    <a:pt x="6188" y="17776"/>
                    <a:pt x="6206" y="17759"/>
                    <a:pt x="6223" y="17759"/>
                  </a:cubicBezTo>
                  <a:cubicBezTo>
                    <a:pt x="6241" y="17724"/>
                    <a:pt x="6241" y="17707"/>
                    <a:pt x="6241" y="17689"/>
                  </a:cubicBezTo>
                  <a:cubicBezTo>
                    <a:pt x="6223" y="17672"/>
                    <a:pt x="6223" y="17654"/>
                    <a:pt x="6223" y="17654"/>
                  </a:cubicBezTo>
                  <a:lnTo>
                    <a:pt x="6206" y="17654"/>
                  </a:lnTo>
                  <a:cubicBezTo>
                    <a:pt x="6206" y="17637"/>
                    <a:pt x="6188" y="17619"/>
                    <a:pt x="6171" y="17619"/>
                  </a:cubicBezTo>
                  <a:cubicBezTo>
                    <a:pt x="6154" y="17602"/>
                    <a:pt x="6136" y="17602"/>
                    <a:pt x="6136" y="17602"/>
                  </a:cubicBezTo>
                  <a:cubicBezTo>
                    <a:pt x="6101" y="17585"/>
                    <a:pt x="6066" y="17585"/>
                    <a:pt x="6032" y="17585"/>
                  </a:cubicBezTo>
                  <a:close/>
                  <a:moveTo>
                    <a:pt x="5631" y="18613"/>
                  </a:moveTo>
                  <a:cubicBezTo>
                    <a:pt x="5613" y="18613"/>
                    <a:pt x="5578" y="18630"/>
                    <a:pt x="5561" y="18630"/>
                  </a:cubicBezTo>
                  <a:cubicBezTo>
                    <a:pt x="5543" y="18648"/>
                    <a:pt x="5543" y="18683"/>
                    <a:pt x="5543" y="18700"/>
                  </a:cubicBezTo>
                  <a:cubicBezTo>
                    <a:pt x="5543" y="18752"/>
                    <a:pt x="5578" y="18787"/>
                    <a:pt x="5631" y="18805"/>
                  </a:cubicBezTo>
                  <a:lnTo>
                    <a:pt x="5753" y="18805"/>
                  </a:lnTo>
                  <a:cubicBezTo>
                    <a:pt x="5761" y="18813"/>
                    <a:pt x="5774" y="18818"/>
                    <a:pt x="5790" y="18818"/>
                  </a:cubicBezTo>
                  <a:cubicBezTo>
                    <a:pt x="5805" y="18818"/>
                    <a:pt x="5822" y="18813"/>
                    <a:pt x="5840" y="18805"/>
                  </a:cubicBezTo>
                  <a:lnTo>
                    <a:pt x="5892" y="18805"/>
                  </a:lnTo>
                  <a:cubicBezTo>
                    <a:pt x="5910" y="18787"/>
                    <a:pt x="5927" y="18787"/>
                    <a:pt x="5944" y="18770"/>
                  </a:cubicBezTo>
                  <a:lnTo>
                    <a:pt x="5962" y="18718"/>
                  </a:lnTo>
                  <a:cubicBezTo>
                    <a:pt x="5962" y="18683"/>
                    <a:pt x="5944" y="18648"/>
                    <a:pt x="5910" y="18630"/>
                  </a:cubicBezTo>
                  <a:cubicBezTo>
                    <a:pt x="5892" y="18630"/>
                    <a:pt x="5857" y="18613"/>
                    <a:pt x="5840" y="18613"/>
                  </a:cubicBezTo>
                  <a:close/>
                  <a:moveTo>
                    <a:pt x="4996" y="20491"/>
                  </a:moveTo>
                  <a:cubicBezTo>
                    <a:pt x="4908" y="20491"/>
                    <a:pt x="4872" y="20654"/>
                    <a:pt x="4968" y="20670"/>
                  </a:cubicBezTo>
                  <a:lnTo>
                    <a:pt x="5090" y="20722"/>
                  </a:lnTo>
                  <a:cubicBezTo>
                    <a:pt x="5125" y="20740"/>
                    <a:pt x="5143" y="20757"/>
                    <a:pt x="5177" y="20757"/>
                  </a:cubicBezTo>
                  <a:lnTo>
                    <a:pt x="5247" y="20757"/>
                  </a:lnTo>
                  <a:cubicBezTo>
                    <a:pt x="5265" y="20705"/>
                    <a:pt x="5282" y="20652"/>
                    <a:pt x="5299" y="20618"/>
                  </a:cubicBezTo>
                  <a:cubicBezTo>
                    <a:pt x="5299" y="20600"/>
                    <a:pt x="5299" y="20600"/>
                    <a:pt x="5299" y="20600"/>
                  </a:cubicBezTo>
                  <a:cubicBezTo>
                    <a:pt x="5282" y="20583"/>
                    <a:pt x="5265" y="20565"/>
                    <a:pt x="5247" y="20565"/>
                  </a:cubicBezTo>
                  <a:cubicBezTo>
                    <a:pt x="5230" y="20548"/>
                    <a:pt x="5212" y="20548"/>
                    <a:pt x="5195" y="20530"/>
                  </a:cubicBezTo>
                  <a:lnTo>
                    <a:pt x="5160" y="20530"/>
                  </a:lnTo>
                  <a:lnTo>
                    <a:pt x="5021" y="20496"/>
                  </a:lnTo>
                  <a:cubicBezTo>
                    <a:pt x="5012" y="20493"/>
                    <a:pt x="5004" y="20491"/>
                    <a:pt x="4996" y="20491"/>
                  </a:cubicBezTo>
                  <a:close/>
                  <a:moveTo>
                    <a:pt x="4771" y="21148"/>
                  </a:moveTo>
                  <a:cubicBezTo>
                    <a:pt x="4694" y="21148"/>
                    <a:pt x="4604" y="21247"/>
                    <a:pt x="4672" y="21315"/>
                  </a:cubicBezTo>
                  <a:cubicBezTo>
                    <a:pt x="4724" y="21367"/>
                    <a:pt x="4794" y="21419"/>
                    <a:pt x="4881" y="21437"/>
                  </a:cubicBezTo>
                  <a:cubicBezTo>
                    <a:pt x="4916" y="21454"/>
                    <a:pt x="4951" y="21454"/>
                    <a:pt x="4986" y="21454"/>
                  </a:cubicBezTo>
                  <a:lnTo>
                    <a:pt x="5038" y="21454"/>
                  </a:lnTo>
                  <a:cubicBezTo>
                    <a:pt x="5055" y="21402"/>
                    <a:pt x="5073" y="21332"/>
                    <a:pt x="5090" y="21280"/>
                  </a:cubicBezTo>
                  <a:lnTo>
                    <a:pt x="4986" y="21280"/>
                  </a:lnTo>
                  <a:lnTo>
                    <a:pt x="4951" y="21245"/>
                  </a:lnTo>
                  <a:cubicBezTo>
                    <a:pt x="4916" y="21228"/>
                    <a:pt x="4899" y="21228"/>
                    <a:pt x="4864" y="21210"/>
                  </a:cubicBezTo>
                  <a:lnTo>
                    <a:pt x="4829" y="21193"/>
                  </a:lnTo>
                  <a:lnTo>
                    <a:pt x="4829" y="21175"/>
                  </a:lnTo>
                  <a:cubicBezTo>
                    <a:pt x="4813" y="21156"/>
                    <a:pt x="4793" y="21148"/>
                    <a:pt x="4771" y="21148"/>
                  </a:cubicBezTo>
                  <a:close/>
                  <a:moveTo>
                    <a:pt x="4372" y="22236"/>
                  </a:moveTo>
                  <a:cubicBezTo>
                    <a:pt x="4317" y="22236"/>
                    <a:pt x="4292" y="22297"/>
                    <a:pt x="4323" y="22343"/>
                  </a:cubicBezTo>
                  <a:cubicBezTo>
                    <a:pt x="4323" y="22343"/>
                    <a:pt x="4341" y="22361"/>
                    <a:pt x="4341" y="22361"/>
                  </a:cubicBezTo>
                  <a:cubicBezTo>
                    <a:pt x="4341" y="22378"/>
                    <a:pt x="4358" y="22378"/>
                    <a:pt x="4376" y="22396"/>
                  </a:cubicBezTo>
                  <a:cubicBezTo>
                    <a:pt x="4393" y="22396"/>
                    <a:pt x="4410" y="22413"/>
                    <a:pt x="4428" y="22413"/>
                  </a:cubicBezTo>
                  <a:lnTo>
                    <a:pt x="4480" y="22430"/>
                  </a:lnTo>
                  <a:cubicBezTo>
                    <a:pt x="4515" y="22448"/>
                    <a:pt x="4532" y="22448"/>
                    <a:pt x="4567" y="22448"/>
                  </a:cubicBezTo>
                  <a:cubicBezTo>
                    <a:pt x="4585" y="22448"/>
                    <a:pt x="4620" y="22448"/>
                    <a:pt x="4637" y="22430"/>
                  </a:cubicBezTo>
                  <a:cubicBezTo>
                    <a:pt x="4654" y="22413"/>
                    <a:pt x="4672" y="22413"/>
                    <a:pt x="4689" y="22396"/>
                  </a:cubicBezTo>
                  <a:cubicBezTo>
                    <a:pt x="4707" y="22378"/>
                    <a:pt x="4707" y="22343"/>
                    <a:pt x="4689" y="22326"/>
                  </a:cubicBezTo>
                  <a:cubicBezTo>
                    <a:pt x="4689" y="22308"/>
                    <a:pt x="4672" y="22291"/>
                    <a:pt x="4672" y="22274"/>
                  </a:cubicBezTo>
                  <a:lnTo>
                    <a:pt x="4654" y="22274"/>
                  </a:lnTo>
                  <a:cubicBezTo>
                    <a:pt x="4637" y="22256"/>
                    <a:pt x="4620" y="22256"/>
                    <a:pt x="4602" y="22256"/>
                  </a:cubicBezTo>
                  <a:lnTo>
                    <a:pt x="4532" y="22256"/>
                  </a:lnTo>
                  <a:cubicBezTo>
                    <a:pt x="4480" y="22239"/>
                    <a:pt x="4428" y="22239"/>
                    <a:pt x="4393" y="22239"/>
                  </a:cubicBezTo>
                  <a:cubicBezTo>
                    <a:pt x="4386" y="22237"/>
                    <a:pt x="4379" y="22236"/>
                    <a:pt x="4372" y="22236"/>
                  </a:cubicBezTo>
                  <a:close/>
                  <a:moveTo>
                    <a:pt x="3992" y="23947"/>
                  </a:moveTo>
                  <a:lnTo>
                    <a:pt x="4013" y="23961"/>
                  </a:lnTo>
                  <a:lnTo>
                    <a:pt x="4013" y="23961"/>
                  </a:lnTo>
                  <a:lnTo>
                    <a:pt x="4027" y="23964"/>
                  </a:lnTo>
                  <a:lnTo>
                    <a:pt x="3992" y="23947"/>
                  </a:lnTo>
                  <a:close/>
                  <a:moveTo>
                    <a:pt x="3848" y="23909"/>
                  </a:moveTo>
                  <a:cubicBezTo>
                    <a:pt x="3776" y="23909"/>
                    <a:pt x="3714" y="24000"/>
                    <a:pt x="3783" y="24069"/>
                  </a:cubicBezTo>
                  <a:lnTo>
                    <a:pt x="3783" y="24051"/>
                  </a:lnTo>
                  <a:lnTo>
                    <a:pt x="3818" y="24104"/>
                  </a:lnTo>
                  <a:lnTo>
                    <a:pt x="3853" y="24139"/>
                  </a:lnTo>
                  <a:lnTo>
                    <a:pt x="3888" y="24156"/>
                  </a:lnTo>
                  <a:cubicBezTo>
                    <a:pt x="3940" y="24174"/>
                    <a:pt x="3992" y="24191"/>
                    <a:pt x="4044" y="24208"/>
                  </a:cubicBezTo>
                  <a:cubicBezTo>
                    <a:pt x="4062" y="24208"/>
                    <a:pt x="4097" y="24191"/>
                    <a:pt x="4097" y="24191"/>
                  </a:cubicBezTo>
                  <a:cubicBezTo>
                    <a:pt x="4114" y="24139"/>
                    <a:pt x="4132" y="24086"/>
                    <a:pt x="4149" y="24051"/>
                  </a:cubicBezTo>
                  <a:cubicBezTo>
                    <a:pt x="4149" y="24034"/>
                    <a:pt x="4132" y="24017"/>
                    <a:pt x="4114" y="23999"/>
                  </a:cubicBezTo>
                  <a:lnTo>
                    <a:pt x="4079" y="23982"/>
                  </a:lnTo>
                  <a:lnTo>
                    <a:pt x="4044" y="23982"/>
                  </a:lnTo>
                  <a:lnTo>
                    <a:pt x="4013" y="23961"/>
                  </a:lnTo>
                  <a:lnTo>
                    <a:pt x="4013" y="23961"/>
                  </a:lnTo>
                  <a:lnTo>
                    <a:pt x="3957" y="23947"/>
                  </a:lnTo>
                  <a:lnTo>
                    <a:pt x="3940" y="23947"/>
                  </a:lnTo>
                  <a:lnTo>
                    <a:pt x="3905" y="23929"/>
                  </a:lnTo>
                  <a:cubicBezTo>
                    <a:pt x="3887" y="23915"/>
                    <a:pt x="3867" y="23909"/>
                    <a:pt x="3848" y="23909"/>
                  </a:cubicBezTo>
                  <a:close/>
                  <a:moveTo>
                    <a:pt x="3469" y="24801"/>
                  </a:moveTo>
                  <a:cubicBezTo>
                    <a:pt x="3452" y="24801"/>
                    <a:pt x="3434" y="24801"/>
                    <a:pt x="3417" y="24818"/>
                  </a:cubicBezTo>
                  <a:cubicBezTo>
                    <a:pt x="3399" y="24836"/>
                    <a:pt x="3382" y="24853"/>
                    <a:pt x="3382" y="24871"/>
                  </a:cubicBezTo>
                  <a:cubicBezTo>
                    <a:pt x="3382" y="24888"/>
                    <a:pt x="3382" y="24906"/>
                    <a:pt x="3382" y="24923"/>
                  </a:cubicBezTo>
                  <a:cubicBezTo>
                    <a:pt x="3382" y="24940"/>
                    <a:pt x="3399" y="24958"/>
                    <a:pt x="3417" y="24975"/>
                  </a:cubicBezTo>
                  <a:lnTo>
                    <a:pt x="3487" y="25010"/>
                  </a:lnTo>
                  <a:cubicBezTo>
                    <a:pt x="3521" y="25028"/>
                    <a:pt x="3556" y="25045"/>
                    <a:pt x="3574" y="25063"/>
                  </a:cubicBezTo>
                  <a:lnTo>
                    <a:pt x="3661" y="25080"/>
                  </a:lnTo>
                  <a:cubicBezTo>
                    <a:pt x="3678" y="25097"/>
                    <a:pt x="3696" y="25097"/>
                    <a:pt x="3713" y="25097"/>
                  </a:cubicBezTo>
                  <a:lnTo>
                    <a:pt x="3765" y="25097"/>
                  </a:lnTo>
                  <a:cubicBezTo>
                    <a:pt x="3783" y="25097"/>
                    <a:pt x="3800" y="25097"/>
                    <a:pt x="3818" y="25080"/>
                  </a:cubicBezTo>
                  <a:lnTo>
                    <a:pt x="3853" y="24958"/>
                  </a:lnTo>
                  <a:cubicBezTo>
                    <a:pt x="3853" y="24940"/>
                    <a:pt x="3835" y="24923"/>
                    <a:pt x="3818" y="24906"/>
                  </a:cubicBezTo>
                  <a:lnTo>
                    <a:pt x="3783" y="24888"/>
                  </a:lnTo>
                  <a:lnTo>
                    <a:pt x="3731" y="24871"/>
                  </a:lnTo>
                  <a:lnTo>
                    <a:pt x="3643" y="24836"/>
                  </a:lnTo>
                  <a:cubicBezTo>
                    <a:pt x="3626" y="24836"/>
                    <a:pt x="3591" y="24818"/>
                    <a:pt x="3556" y="24818"/>
                  </a:cubicBezTo>
                  <a:lnTo>
                    <a:pt x="3469" y="24801"/>
                  </a:lnTo>
                  <a:close/>
                  <a:moveTo>
                    <a:pt x="3208" y="25934"/>
                  </a:moveTo>
                  <a:cubicBezTo>
                    <a:pt x="3173" y="25934"/>
                    <a:pt x="3155" y="25969"/>
                    <a:pt x="3138" y="25986"/>
                  </a:cubicBezTo>
                  <a:cubicBezTo>
                    <a:pt x="3121" y="26021"/>
                    <a:pt x="3138" y="26056"/>
                    <a:pt x="3173" y="26074"/>
                  </a:cubicBezTo>
                  <a:lnTo>
                    <a:pt x="3208" y="26108"/>
                  </a:lnTo>
                  <a:cubicBezTo>
                    <a:pt x="3225" y="26126"/>
                    <a:pt x="3243" y="26126"/>
                    <a:pt x="3277" y="26143"/>
                  </a:cubicBezTo>
                  <a:cubicBezTo>
                    <a:pt x="3295" y="26161"/>
                    <a:pt x="3330" y="26161"/>
                    <a:pt x="3365" y="26178"/>
                  </a:cubicBezTo>
                  <a:lnTo>
                    <a:pt x="3434" y="26178"/>
                  </a:lnTo>
                  <a:lnTo>
                    <a:pt x="3469" y="26161"/>
                  </a:lnTo>
                  <a:cubicBezTo>
                    <a:pt x="3469" y="26126"/>
                    <a:pt x="3487" y="26091"/>
                    <a:pt x="3487" y="26074"/>
                  </a:cubicBezTo>
                  <a:cubicBezTo>
                    <a:pt x="3487" y="26056"/>
                    <a:pt x="3487" y="26056"/>
                    <a:pt x="3487" y="26039"/>
                  </a:cubicBezTo>
                  <a:lnTo>
                    <a:pt x="3469" y="26021"/>
                  </a:lnTo>
                  <a:cubicBezTo>
                    <a:pt x="3469" y="26004"/>
                    <a:pt x="3452" y="26004"/>
                    <a:pt x="3434" y="25986"/>
                  </a:cubicBezTo>
                  <a:cubicBezTo>
                    <a:pt x="3399" y="25986"/>
                    <a:pt x="3365" y="25969"/>
                    <a:pt x="3330" y="25951"/>
                  </a:cubicBezTo>
                  <a:cubicBezTo>
                    <a:pt x="3312" y="25951"/>
                    <a:pt x="3295" y="25951"/>
                    <a:pt x="3260" y="25934"/>
                  </a:cubicBezTo>
                  <a:close/>
                  <a:moveTo>
                    <a:pt x="2510" y="27734"/>
                  </a:moveTo>
                  <a:cubicBezTo>
                    <a:pt x="2497" y="27734"/>
                    <a:pt x="2484" y="27738"/>
                    <a:pt x="2476" y="27747"/>
                  </a:cubicBezTo>
                  <a:cubicBezTo>
                    <a:pt x="2458" y="27747"/>
                    <a:pt x="2441" y="27764"/>
                    <a:pt x="2441" y="27799"/>
                  </a:cubicBezTo>
                  <a:cubicBezTo>
                    <a:pt x="2423" y="27817"/>
                    <a:pt x="2423" y="27851"/>
                    <a:pt x="2441" y="27869"/>
                  </a:cubicBezTo>
                  <a:cubicBezTo>
                    <a:pt x="2458" y="27886"/>
                    <a:pt x="2476" y="27904"/>
                    <a:pt x="2493" y="27904"/>
                  </a:cubicBezTo>
                  <a:lnTo>
                    <a:pt x="2563" y="27939"/>
                  </a:lnTo>
                  <a:cubicBezTo>
                    <a:pt x="2598" y="27939"/>
                    <a:pt x="2615" y="27956"/>
                    <a:pt x="2632" y="27956"/>
                  </a:cubicBezTo>
                  <a:lnTo>
                    <a:pt x="2702" y="27991"/>
                  </a:lnTo>
                  <a:lnTo>
                    <a:pt x="2772" y="27991"/>
                  </a:lnTo>
                  <a:cubicBezTo>
                    <a:pt x="2789" y="27991"/>
                    <a:pt x="2807" y="27991"/>
                    <a:pt x="2824" y="27974"/>
                  </a:cubicBezTo>
                  <a:cubicBezTo>
                    <a:pt x="2842" y="27974"/>
                    <a:pt x="2859" y="27974"/>
                    <a:pt x="2859" y="27956"/>
                  </a:cubicBezTo>
                  <a:lnTo>
                    <a:pt x="2859" y="27921"/>
                  </a:lnTo>
                  <a:cubicBezTo>
                    <a:pt x="2859" y="27904"/>
                    <a:pt x="2859" y="27904"/>
                    <a:pt x="2859" y="27886"/>
                  </a:cubicBezTo>
                  <a:cubicBezTo>
                    <a:pt x="2859" y="27851"/>
                    <a:pt x="2807" y="27799"/>
                    <a:pt x="2772" y="27799"/>
                  </a:cubicBezTo>
                  <a:lnTo>
                    <a:pt x="2702" y="27782"/>
                  </a:lnTo>
                  <a:cubicBezTo>
                    <a:pt x="2667" y="27764"/>
                    <a:pt x="2650" y="27764"/>
                    <a:pt x="2632" y="27747"/>
                  </a:cubicBezTo>
                  <a:lnTo>
                    <a:pt x="2545" y="27747"/>
                  </a:lnTo>
                  <a:cubicBezTo>
                    <a:pt x="2537" y="27738"/>
                    <a:pt x="2524" y="27734"/>
                    <a:pt x="2510" y="27734"/>
                  </a:cubicBezTo>
                  <a:close/>
                  <a:moveTo>
                    <a:pt x="2238" y="28675"/>
                  </a:moveTo>
                  <a:cubicBezTo>
                    <a:pt x="2227" y="28675"/>
                    <a:pt x="2214" y="28679"/>
                    <a:pt x="2197" y="28688"/>
                  </a:cubicBezTo>
                  <a:cubicBezTo>
                    <a:pt x="2179" y="28688"/>
                    <a:pt x="2162" y="28706"/>
                    <a:pt x="2162" y="28740"/>
                  </a:cubicBezTo>
                  <a:cubicBezTo>
                    <a:pt x="2144" y="28758"/>
                    <a:pt x="2144" y="28775"/>
                    <a:pt x="2162" y="28810"/>
                  </a:cubicBezTo>
                  <a:cubicBezTo>
                    <a:pt x="2179" y="28828"/>
                    <a:pt x="2197" y="28845"/>
                    <a:pt x="2214" y="28862"/>
                  </a:cubicBezTo>
                  <a:cubicBezTo>
                    <a:pt x="2266" y="28880"/>
                    <a:pt x="2301" y="28897"/>
                    <a:pt x="2354" y="28915"/>
                  </a:cubicBezTo>
                  <a:lnTo>
                    <a:pt x="2423" y="28932"/>
                  </a:lnTo>
                  <a:cubicBezTo>
                    <a:pt x="2448" y="28945"/>
                    <a:pt x="2473" y="28957"/>
                    <a:pt x="2497" y="28957"/>
                  </a:cubicBezTo>
                  <a:cubicBezTo>
                    <a:pt x="2507" y="28957"/>
                    <a:pt x="2518" y="28955"/>
                    <a:pt x="2528" y="28950"/>
                  </a:cubicBezTo>
                  <a:cubicBezTo>
                    <a:pt x="2545" y="28897"/>
                    <a:pt x="2563" y="28845"/>
                    <a:pt x="2580" y="28793"/>
                  </a:cubicBezTo>
                  <a:cubicBezTo>
                    <a:pt x="2563" y="28758"/>
                    <a:pt x="2528" y="28740"/>
                    <a:pt x="2493" y="28740"/>
                  </a:cubicBezTo>
                  <a:lnTo>
                    <a:pt x="2423" y="28723"/>
                  </a:lnTo>
                  <a:cubicBezTo>
                    <a:pt x="2371" y="28706"/>
                    <a:pt x="2319" y="28688"/>
                    <a:pt x="2266" y="28688"/>
                  </a:cubicBezTo>
                  <a:cubicBezTo>
                    <a:pt x="2258" y="28679"/>
                    <a:pt x="2249" y="28675"/>
                    <a:pt x="2238" y="28675"/>
                  </a:cubicBezTo>
                  <a:close/>
                  <a:moveTo>
                    <a:pt x="1928" y="29554"/>
                  </a:moveTo>
                  <a:cubicBezTo>
                    <a:pt x="1872" y="29554"/>
                    <a:pt x="1839" y="29651"/>
                    <a:pt x="1900" y="29682"/>
                  </a:cubicBezTo>
                  <a:cubicBezTo>
                    <a:pt x="1953" y="29717"/>
                    <a:pt x="2005" y="29751"/>
                    <a:pt x="2057" y="29769"/>
                  </a:cubicBezTo>
                  <a:cubicBezTo>
                    <a:pt x="2092" y="29786"/>
                    <a:pt x="2127" y="29786"/>
                    <a:pt x="2162" y="29786"/>
                  </a:cubicBezTo>
                  <a:cubicBezTo>
                    <a:pt x="2179" y="29795"/>
                    <a:pt x="2192" y="29799"/>
                    <a:pt x="2203" y="29799"/>
                  </a:cubicBezTo>
                  <a:cubicBezTo>
                    <a:pt x="2214" y="29799"/>
                    <a:pt x="2223" y="29795"/>
                    <a:pt x="2232" y="29786"/>
                  </a:cubicBezTo>
                  <a:cubicBezTo>
                    <a:pt x="2249" y="29786"/>
                    <a:pt x="2266" y="29786"/>
                    <a:pt x="2284" y="29769"/>
                  </a:cubicBezTo>
                  <a:cubicBezTo>
                    <a:pt x="2284" y="29751"/>
                    <a:pt x="2284" y="29734"/>
                    <a:pt x="2301" y="29717"/>
                  </a:cubicBezTo>
                  <a:cubicBezTo>
                    <a:pt x="2301" y="29699"/>
                    <a:pt x="2301" y="29682"/>
                    <a:pt x="2284" y="29664"/>
                  </a:cubicBezTo>
                  <a:cubicBezTo>
                    <a:pt x="2266" y="29647"/>
                    <a:pt x="2266" y="29647"/>
                    <a:pt x="2249" y="29647"/>
                  </a:cubicBezTo>
                  <a:lnTo>
                    <a:pt x="2232" y="29629"/>
                  </a:lnTo>
                  <a:cubicBezTo>
                    <a:pt x="2232" y="29612"/>
                    <a:pt x="2214" y="29612"/>
                    <a:pt x="2197" y="29612"/>
                  </a:cubicBezTo>
                  <a:lnTo>
                    <a:pt x="2127" y="29595"/>
                  </a:lnTo>
                  <a:lnTo>
                    <a:pt x="2057" y="29595"/>
                  </a:lnTo>
                  <a:cubicBezTo>
                    <a:pt x="2022" y="29577"/>
                    <a:pt x="1988" y="29560"/>
                    <a:pt x="1953" y="29560"/>
                  </a:cubicBezTo>
                  <a:cubicBezTo>
                    <a:pt x="1944" y="29555"/>
                    <a:pt x="1936" y="29554"/>
                    <a:pt x="1928" y="29554"/>
                  </a:cubicBezTo>
                  <a:close/>
                  <a:moveTo>
                    <a:pt x="1219" y="31191"/>
                  </a:moveTo>
                  <a:cubicBezTo>
                    <a:pt x="1202" y="31191"/>
                    <a:pt x="1181" y="31203"/>
                    <a:pt x="1168" y="31216"/>
                  </a:cubicBezTo>
                  <a:cubicBezTo>
                    <a:pt x="1151" y="31233"/>
                    <a:pt x="1151" y="31268"/>
                    <a:pt x="1168" y="31303"/>
                  </a:cubicBezTo>
                  <a:cubicBezTo>
                    <a:pt x="1168" y="31303"/>
                    <a:pt x="1168" y="31320"/>
                    <a:pt x="1168" y="31320"/>
                  </a:cubicBezTo>
                  <a:cubicBezTo>
                    <a:pt x="1186" y="31338"/>
                    <a:pt x="1186" y="31338"/>
                    <a:pt x="1203" y="31355"/>
                  </a:cubicBezTo>
                  <a:lnTo>
                    <a:pt x="1238" y="31407"/>
                  </a:lnTo>
                  <a:lnTo>
                    <a:pt x="1308" y="31460"/>
                  </a:lnTo>
                  <a:lnTo>
                    <a:pt x="1395" y="31512"/>
                  </a:lnTo>
                  <a:lnTo>
                    <a:pt x="1499" y="31512"/>
                  </a:lnTo>
                  <a:lnTo>
                    <a:pt x="1534" y="31495"/>
                  </a:lnTo>
                  <a:cubicBezTo>
                    <a:pt x="1534" y="31495"/>
                    <a:pt x="1552" y="31477"/>
                    <a:pt x="1569" y="31477"/>
                  </a:cubicBezTo>
                  <a:lnTo>
                    <a:pt x="1587" y="31460"/>
                  </a:lnTo>
                  <a:cubicBezTo>
                    <a:pt x="1587" y="31442"/>
                    <a:pt x="1587" y="31425"/>
                    <a:pt x="1604" y="31425"/>
                  </a:cubicBezTo>
                  <a:cubicBezTo>
                    <a:pt x="1604" y="31390"/>
                    <a:pt x="1604" y="31373"/>
                    <a:pt x="1604" y="31355"/>
                  </a:cubicBezTo>
                  <a:cubicBezTo>
                    <a:pt x="1569" y="31303"/>
                    <a:pt x="1534" y="31285"/>
                    <a:pt x="1499" y="31268"/>
                  </a:cubicBezTo>
                  <a:lnTo>
                    <a:pt x="1430" y="31251"/>
                  </a:lnTo>
                  <a:cubicBezTo>
                    <a:pt x="1385" y="31236"/>
                    <a:pt x="1354" y="31221"/>
                    <a:pt x="1313" y="31206"/>
                  </a:cubicBezTo>
                  <a:lnTo>
                    <a:pt x="1313" y="31206"/>
                  </a:lnTo>
                  <a:cubicBezTo>
                    <a:pt x="1307" y="31202"/>
                    <a:pt x="1300" y="31200"/>
                    <a:pt x="1293" y="31199"/>
                  </a:cubicBezTo>
                  <a:lnTo>
                    <a:pt x="1293" y="31199"/>
                  </a:lnTo>
                  <a:cubicBezTo>
                    <a:pt x="1292" y="31199"/>
                    <a:pt x="1291" y="31199"/>
                    <a:pt x="1290" y="31198"/>
                  </a:cubicBezTo>
                  <a:lnTo>
                    <a:pt x="1290" y="31198"/>
                  </a:lnTo>
                  <a:lnTo>
                    <a:pt x="1292" y="31199"/>
                  </a:lnTo>
                  <a:lnTo>
                    <a:pt x="1292" y="31199"/>
                  </a:lnTo>
                  <a:cubicBezTo>
                    <a:pt x="1286" y="31198"/>
                    <a:pt x="1279" y="31198"/>
                    <a:pt x="1273" y="31198"/>
                  </a:cubicBezTo>
                  <a:lnTo>
                    <a:pt x="1238" y="31198"/>
                  </a:lnTo>
                  <a:cubicBezTo>
                    <a:pt x="1233" y="31193"/>
                    <a:pt x="1226" y="31191"/>
                    <a:pt x="1219" y="31191"/>
                  </a:cubicBezTo>
                  <a:close/>
                  <a:moveTo>
                    <a:pt x="959" y="32227"/>
                  </a:moveTo>
                  <a:cubicBezTo>
                    <a:pt x="872" y="32227"/>
                    <a:pt x="837" y="32331"/>
                    <a:pt x="907" y="32384"/>
                  </a:cubicBezTo>
                  <a:lnTo>
                    <a:pt x="942" y="32401"/>
                  </a:lnTo>
                  <a:cubicBezTo>
                    <a:pt x="942" y="32418"/>
                    <a:pt x="959" y="32418"/>
                    <a:pt x="994" y="32436"/>
                  </a:cubicBezTo>
                  <a:lnTo>
                    <a:pt x="1064" y="32471"/>
                  </a:lnTo>
                  <a:lnTo>
                    <a:pt x="1151" y="32506"/>
                  </a:lnTo>
                  <a:cubicBezTo>
                    <a:pt x="1168" y="32506"/>
                    <a:pt x="1203" y="32506"/>
                    <a:pt x="1238" y="32523"/>
                  </a:cubicBezTo>
                  <a:cubicBezTo>
                    <a:pt x="1360" y="32523"/>
                    <a:pt x="1395" y="32384"/>
                    <a:pt x="1308" y="32331"/>
                  </a:cubicBezTo>
                  <a:lnTo>
                    <a:pt x="1308" y="32314"/>
                  </a:lnTo>
                  <a:cubicBezTo>
                    <a:pt x="1273" y="32296"/>
                    <a:pt x="1238" y="32279"/>
                    <a:pt x="1203" y="32279"/>
                  </a:cubicBezTo>
                  <a:cubicBezTo>
                    <a:pt x="1186" y="32262"/>
                    <a:pt x="1151" y="32262"/>
                    <a:pt x="1133" y="32244"/>
                  </a:cubicBezTo>
                  <a:lnTo>
                    <a:pt x="1046" y="32227"/>
                  </a:lnTo>
                  <a:close/>
                  <a:moveTo>
                    <a:pt x="680" y="33011"/>
                  </a:moveTo>
                  <a:cubicBezTo>
                    <a:pt x="610" y="33029"/>
                    <a:pt x="593" y="33098"/>
                    <a:pt x="628" y="33133"/>
                  </a:cubicBezTo>
                  <a:cubicBezTo>
                    <a:pt x="645" y="33151"/>
                    <a:pt x="663" y="33151"/>
                    <a:pt x="680" y="33168"/>
                  </a:cubicBezTo>
                  <a:lnTo>
                    <a:pt x="663" y="33168"/>
                  </a:lnTo>
                  <a:cubicBezTo>
                    <a:pt x="680" y="33168"/>
                    <a:pt x="698" y="33168"/>
                    <a:pt x="715" y="33185"/>
                  </a:cubicBezTo>
                  <a:lnTo>
                    <a:pt x="767" y="33203"/>
                  </a:lnTo>
                  <a:lnTo>
                    <a:pt x="837" y="33238"/>
                  </a:lnTo>
                  <a:lnTo>
                    <a:pt x="854" y="33255"/>
                  </a:lnTo>
                  <a:lnTo>
                    <a:pt x="924" y="33255"/>
                  </a:lnTo>
                  <a:cubicBezTo>
                    <a:pt x="959" y="33255"/>
                    <a:pt x="994" y="33220"/>
                    <a:pt x="1011" y="33185"/>
                  </a:cubicBezTo>
                  <a:cubicBezTo>
                    <a:pt x="1029" y="33133"/>
                    <a:pt x="1011" y="33098"/>
                    <a:pt x="976" y="33063"/>
                  </a:cubicBezTo>
                  <a:cubicBezTo>
                    <a:pt x="959" y="33063"/>
                    <a:pt x="942" y="33046"/>
                    <a:pt x="924" y="33046"/>
                  </a:cubicBezTo>
                  <a:lnTo>
                    <a:pt x="907" y="33046"/>
                  </a:lnTo>
                  <a:lnTo>
                    <a:pt x="837" y="33029"/>
                  </a:lnTo>
                  <a:lnTo>
                    <a:pt x="767" y="33011"/>
                  </a:lnTo>
                  <a:close/>
                  <a:moveTo>
                    <a:pt x="326" y="34311"/>
                  </a:moveTo>
                  <a:cubicBezTo>
                    <a:pt x="312" y="34311"/>
                    <a:pt x="297" y="34313"/>
                    <a:pt x="279" y="34318"/>
                  </a:cubicBezTo>
                  <a:cubicBezTo>
                    <a:pt x="244" y="34318"/>
                    <a:pt x="210" y="34336"/>
                    <a:pt x="175" y="34371"/>
                  </a:cubicBezTo>
                  <a:cubicBezTo>
                    <a:pt x="157" y="34388"/>
                    <a:pt x="140" y="34423"/>
                    <a:pt x="157" y="34458"/>
                  </a:cubicBezTo>
                  <a:cubicBezTo>
                    <a:pt x="175" y="34493"/>
                    <a:pt x="192" y="34510"/>
                    <a:pt x="227" y="34510"/>
                  </a:cubicBezTo>
                  <a:lnTo>
                    <a:pt x="297" y="34510"/>
                  </a:lnTo>
                  <a:lnTo>
                    <a:pt x="349" y="34528"/>
                  </a:lnTo>
                  <a:cubicBezTo>
                    <a:pt x="362" y="34528"/>
                    <a:pt x="375" y="34537"/>
                    <a:pt x="388" y="34542"/>
                  </a:cubicBezTo>
                  <a:lnTo>
                    <a:pt x="388" y="34542"/>
                  </a:lnTo>
                  <a:cubicBezTo>
                    <a:pt x="394" y="34554"/>
                    <a:pt x="406" y="34562"/>
                    <a:pt x="419" y="34562"/>
                  </a:cubicBezTo>
                  <a:lnTo>
                    <a:pt x="454" y="34580"/>
                  </a:lnTo>
                  <a:cubicBezTo>
                    <a:pt x="462" y="34589"/>
                    <a:pt x="471" y="34593"/>
                    <a:pt x="482" y="34593"/>
                  </a:cubicBezTo>
                  <a:cubicBezTo>
                    <a:pt x="493" y="34593"/>
                    <a:pt x="506" y="34589"/>
                    <a:pt x="523" y="34580"/>
                  </a:cubicBezTo>
                  <a:cubicBezTo>
                    <a:pt x="541" y="34562"/>
                    <a:pt x="558" y="34545"/>
                    <a:pt x="558" y="34528"/>
                  </a:cubicBezTo>
                  <a:cubicBezTo>
                    <a:pt x="558" y="34475"/>
                    <a:pt x="541" y="34423"/>
                    <a:pt x="523" y="34388"/>
                  </a:cubicBezTo>
                  <a:cubicBezTo>
                    <a:pt x="488" y="34371"/>
                    <a:pt x="454" y="34336"/>
                    <a:pt x="401" y="34318"/>
                  </a:cubicBezTo>
                  <a:cubicBezTo>
                    <a:pt x="378" y="34318"/>
                    <a:pt x="355" y="34311"/>
                    <a:pt x="326" y="34311"/>
                  </a:cubicBezTo>
                  <a:close/>
                  <a:moveTo>
                    <a:pt x="96" y="34933"/>
                  </a:moveTo>
                  <a:cubicBezTo>
                    <a:pt x="87" y="34933"/>
                    <a:pt x="79" y="34937"/>
                    <a:pt x="70" y="34946"/>
                  </a:cubicBezTo>
                  <a:cubicBezTo>
                    <a:pt x="35" y="34946"/>
                    <a:pt x="0" y="34981"/>
                    <a:pt x="0" y="35016"/>
                  </a:cubicBezTo>
                  <a:cubicBezTo>
                    <a:pt x="0" y="35033"/>
                    <a:pt x="0" y="35033"/>
                    <a:pt x="0" y="35051"/>
                  </a:cubicBezTo>
                  <a:cubicBezTo>
                    <a:pt x="18" y="35068"/>
                    <a:pt x="35" y="35085"/>
                    <a:pt x="53" y="35103"/>
                  </a:cubicBezTo>
                  <a:lnTo>
                    <a:pt x="87" y="35103"/>
                  </a:lnTo>
                  <a:lnTo>
                    <a:pt x="122" y="35120"/>
                  </a:lnTo>
                  <a:cubicBezTo>
                    <a:pt x="140" y="35138"/>
                    <a:pt x="157" y="35138"/>
                    <a:pt x="192" y="35155"/>
                  </a:cubicBezTo>
                  <a:lnTo>
                    <a:pt x="157" y="35138"/>
                  </a:lnTo>
                  <a:lnTo>
                    <a:pt x="210" y="35155"/>
                  </a:lnTo>
                  <a:cubicBezTo>
                    <a:pt x="244" y="35173"/>
                    <a:pt x="279" y="35190"/>
                    <a:pt x="314" y="35225"/>
                  </a:cubicBezTo>
                  <a:cubicBezTo>
                    <a:pt x="314" y="35225"/>
                    <a:pt x="332" y="35242"/>
                    <a:pt x="349" y="35242"/>
                  </a:cubicBezTo>
                  <a:lnTo>
                    <a:pt x="419" y="35051"/>
                  </a:lnTo>
                  <a:cubicBezTo>
                    <a:pt x="366" y="35016"/>
                    <a:pt x="314" y="34981"/>
                    <a:pt x="244" y="34963"/>
                  </a:cubicBezTo>
                  <a:cubicBezTo>
                    <a:pt x="227" y="34946"/>
                    <a:pt x="210" y="34946"/>
                    <a:pt x="192" y="34946"/>
                  </a:cubicBezTo>
                  <a:lnTo>
                    <a:pt x="122" y="34946"/>
                  </a:lnTo>
                  <a:cubicBezTo>
                    <a:pt x="114" y="34937"/>
                    <a:pt x="105" y="34933"/>
                    <a:pt x="96" y="349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2" name="Google Shape;2332;p52"/>
          <p:cNvGrpSpPr/>
          <p:nvPr/>
        </p:nvGrpSpPr>
        <p:grpSpPr>
          <a:xfrm rot="1514368">
            <a:off x="5742132" y="1340433"/>
            <a:ext cx="1483975" cy="1521404"/>
            <a:chOff x="171925" y="1537075"/>
            <a:chExt cx="1923900" cy="1972425"/>
          </a:xfrm>
        </p:grpSpPr>
        <p:sp>
          <p:nvSpPr>
            <p:cNvPr id="2333" name="Google Shape;2333;p52"/>
            <p:cNvSpPr/>
            <p:nvPr/>
          </p:nvSpPr>
          <p:spPr>
            <a:xfrm>
              <a:off x="612225" y="1802250"/>
              <a:ext cx="884825" cy="1603675"/>
            </a:xfrm>
            <a:custGeom>
              <a:avLst/>
              <a:gdLst/>
              <a:ahLst/>
              <a:cxnLst/>
              <a:rect l="l" t="t" r="r" b="b"/>
              <a:pathLst>
                <a:path w="35393" h="64147" extrusionOk="0">
                  <a:moveTo>
                    <a:pt x="1" y="1"/>
                  </a:moveTo>
                  <a:lnTo>
                    <a:pt x="9874" y="57609"/>
                  </a:lnTo>
                  <a:lnTo>
                    <a:pt x="35393" y="64147"/>
                  </a:lnTo>
                  <a:lnTo>
                    <a:pt x="18380" y="223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2"/>
            <p:cNvSpPr/>
            <p:nvPr/>
          </p:nvSpPr>
          <p:spPr>
            <a:xfrm>
              <a:off x="1056725" y="1617125"/>
              <a:ext cx="884800" cy="1693725"/>
            </a:xfrm>
            <a:custGeom>
              <a:avLst/>
              <a:gdLst/>
              <a:ahLst/>
              <a:cxnLst/>
              <a:rect l="l" t="t" r="r" b="b"/>
              <a:pathLst>
                <a:path w="35392" h="67749" extrusionOk="0">
                  <a:moveTo>
                    <a:pt x="434" y="0"/>
                  </a:moveTo>
                  <a:cubicBezTo>
                    <a:pt x="434" y="0"/>
                    <a:pt x="0" y="6505"/>
                    <a:pt x="33" y="12009"/>
                  </a:cubicBezTo>
                  <a:cubicBezTo>
                    <a:pt x="100" y="18814"/>
                    <a:pt x="567" y="29488"/>
                    <a:pt x="567" y="29488"/>
                  </a:cubicBezTo>
                  <a:lnTo>
                    <a:pt x="21048" y="67749"/>
                  </a:lnTo>
                  <a:lnTo>
                    <a:pt x="35392" y="4656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2"/>
            <p:cNvSpPr/>
            <p:nvPr/>
          </p:nvSpPr>
          <p:spPr>
            <a:xfrm>
              <a:off x="1100075" y="1537075"/>
              <a:ext cx="823950" cy="1642025"/>
            </a:xfrm>
            <a:custGeom>
              <a:avLst/>
              <a:gdLst/>
              <a:ahLst/>
              <a:cxnLst/>
              <a:rect l="l" t="t" r="r" b="b"/>
              <a:pathLst>
                <a:path w="32958" h="65681" extrusionOk="0">
                  <a:moveTo>
                    <a:pt x="6539" y="0"/>
                  </a:moveTo>
                  <a:cubicBezTo>
                    <a:pt x="5905" y="2469"/>
                    <a:pt x="5404" y="4970"/>
                    <a:pt x="5071" y="7472"/>
                  </a:cubicBezTo>
                  <a:cubicBezTo>
                    <a:pt x="3603" y="20048"/>
                    <a:pt x="1" y="32157"/>
                    <a:pt x="1" y="32157"/>
                  </a:cubicBezTo>
                  <a:lnTo>
                    <a:pt x="17246" y="65681"/>
                  </a:lnTo>
                  <a:lnTo>
                    <a:pt x="32957" y="42531"/>
                  </a:lnTo>
                  <a:lnTo>
                    <a:pt x="65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2"/>
            <p:cNvSpPr/>
            <p:nvPr/>
          </p:nvSpPr>
          <p:spPr>
            <a:xfrm>
              <a:off x="1138450" y="1642975"/>
              <a:ext cx="957375" cy="1769625"/>
            </a:xfrm>
            <a:custGeom>
              <a:avLst/>
              <a:gdLst/>
              <a:ahLst/>
              <a:cxnLst/>
              <a:rect l="l" t="t" r="r" b="b"/>
              <a:pathLst>
                <a:path w="38295" h="70785" extrusionOk="0">
                  <a:moveTo>
                    <a:pt x="17279" y="1"/>
                  </a:moveTo>
                  <a:lnTo>
                    <a:pt x="0" y="27220"/>
                  </a:lnTo>
                  <a:lnTo>
                    <a:pt x="21415" y="70785"/>
                  </a:lnTo>
                  <a:lnTo>
                    <a:pt x="38294" y="44065"/>
                  </a:lnTo>
                  <a:lnTo>
                    <a:pt x="17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2"/>
            <p:cNvSpPr/>
            <p:nvPr/>
          </p:nvSpPr>
          <p:spPr>
            <a:xfrm>
              <a:off x="472125" y="1909000"/>
              <a:ext cx="983225" cy="1471900"/>
            </a:xfrm>
            <a:custGeom>
              <a:avLst/>
              <a:gdLst/>
              <a:ahLst/>
              <a:cxnLst/>
              <a:rect l="l" t="t" r="r" b="b"/>
              <a:pathLst>
                <a:path w="39329" h="58876" extrusionOk="0">
                  <a:moveTo>
                    <a:pt x="1" y="1"/>
                  </a:moveTo>
                  <a:lnTo>
                    <a:pt x="13844" y="56574"/>
                  </a:lnTo>
                  <a:lnTo>
                    <a:pt x="39329" y="58876"/>
                  </a:lnTo>
                  <a:lnTo>
                    <a:pt x="22717" y="18814"/>
                  </a:lnTo>
                  <a:cubicBezTo>
                    <a:pt x="22717" y="18814"/>
                    <a:pt x="14745" y="11676"/>
                    <a:pt x="9541" y="7306"/>
                  </a:cubicBezTo>
                  <a:cubicBezTo>
                    <a:pt x="5305" y="380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2"/>
            <p:cNvSpPr/>
            <p:nvPr/>
          </p:nvSpPr>
          <p:spPr>
            <a:xfrm>
              <a:off x="250300" y="2026575"/>
              <a:ext cx="1136675" cy="1231750"/>
            </a:xfrm>
            <a:custGeom>
              <a:avLst/>
              <a:gdLst/>
              <a:ahLst/>
              <a:cxnLst/>
              <a:rect l="l" t="t" r="r" b="b"/>
              <a:pathLst>
                <a:path w="45467" h="49270" extrusionOk="0">
                  <a:moveTo>
                    <a:pt x="1" y="1"/>
                  </a:moveTo>
                  <a:lnTo>
                    <a:pt x="17613" y="46701"/>
                  </a:lnTo>
                  <a:lnTo>
                    <a:pt x="45466" y="49269"/>
                  </a:lnTo>
                  <a:lnTo>
                    <a:pt x="30456" y="14678"/>
                  </a:lnTo>
                  <a:cubicBezTo>
                    <a:pt x="30456" y="14678"/>
                    <a:pt x="16279" y="9174"/>
                    <a:pt x="7873" y="4104"/>
                  </a:cubicBezTo>
                  <a:cubicBezTo>
                    <a:pt x="5338" y="2536"/>
                    <a:pt x="2736" y="116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2"/>
            <p:cNvSpPr/>
            <p:nvPr/>
          </p:nvSpPr>
          <p:spPr>
            <a:xfrm>
              <a:off x="171925" y="2305125"/>
              <a:ext cx="1307625" cy="1203375"/>
            </a:xfrm>
            <a:custGeom>
              <a:avLst/>
              <a:gdLst/>
              <a:ahLst/>
              <a:cxnLst/>
              <a:rect l="l" t="t" r="r" b="b"/>
              <a:pathLst>
                <a:path w="52305" h="48135" extrusionOk="0">
                  <a:moveTo>
                    <a:pt x="0" y="0"/>
                  </a:moveTo>
                  <a:lnTo>
                    <a:pt x="19347" y="44399"/>
                  </a:lnTo>
                  <a:lnTo>
                    <a:pt x="52304" y="48135"/>
                  </a:lnTo>
                  <a:lnTo>
                    <a:pt x="32290" y="3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2"/>
            <p:cNvSpPr/>
            <p:nvPr/>
          </p:nvSpPr>
          <p:spPr>
            <a:xfrm>
              <a:off x="967475" y="2323475"/>
              <a:ext cx="706375" cy="1186025"/>
            </a:xfrm>
            <a:custGeom>
              <a:avLst/>
              <a:gdLst/>
              <a:ahLst/>
              <a:cxnLst/>
              <a:rect l="l" t="t" r="r" b="b"/>
              <a:pathLst>
                <a:path w="28255" h="47441" extrusionOk="0">
                  <a:moveTo>
                    <a:pt x="6839" y="0"/>
                  </a:moveTo>
                  <a:lnTo>
                    <a:pt x="1" y="3136"/>
                  </a:lnTo>
                  <a:cubicBezTo>
                    <a:pt x="1" y="3136"/>
                    <a:pt x="19181" y="46934"/>
                    <a:pt x="20482" y="47401"/>
                  </a:cubicBezTo>
                  <a:cubicBezTo>
                    <a:pt x="20551" y="47428"/>
                    <a:pt x="20636" y="47441"/>
                    <a:pt x="20734" y="47441"/>
                  </a:cubicBezTo>
                  <a:cubicBezTo>
                    <a:pt x="22440" y="47441"/>
                    <a:pt x="28254" y="43565"/>
                    <a:pt x="28254" y="43565"/>
                  </a:cubicBezTo>
                  <a:lnTo>
                    <a:pt x="68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2"/>
            <p:cNvSpPr/>
            <p:nvPr/>
          </p:nvSpPr>
          <p:spPr>
            <a:xfrm>
              <a:off x="1389450" y="2135825"/>
              <a:ext cx="356125" cy="517075"/>
            </a:xfrm>
            <a:custGeom>
              <a:avLst/>
              <a:gdLst/>
              <a:ahLst/>
              <a:cxnLst/>
              <a:rect l="l" t="t" r="r" b="b"/>
              <a:pathLst>
                <a:path w="14245" h="20683" extrusionOk="0">
                  <a:moveTo>
                    <a:pt x="8707" y="1"/>
                  </a:moveTo>
                  <a:lnTo>
                    <a:pt x="1" y="11776"/>
                  </a:lnTo>
                  <a:lnTo>
                    <a:pt x="5271" y="20682"/>
                  </a:lnTo>
                  <a:lnTo>
                    <a:pt x="14244" y="10008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2"/>
            <p:cNvSpPr/>
            <p:nvPr/>
          </p:nvSpPr>
          <p:spPr>
            <a:xfrm>
              <a:off x="1111750" y="1642975"/>
              <a:ext cx="458700" cy="693025"/>
            </a:xfrm>
            <a:custGeom>
              <a:avLst/>
              <a:gdLst/>
              <a:ahLst/>
              <a:cxnLst/>
              <a:rect l="l" t="t" r="r" b="b"/>
              <a:pathLst>
                <a:path w="18348" h="27721" extrusionOk="0">
                  <a:moveTo>
                    <a:pt x="18347" y="1"/>
                  </a:moveTo>
                  <a:lnTo>
                    <a:pt x="17513" y="67"/>
                  </a:lnTo>
                  <a:lnTo>
                    <a:pt x="1" y="27720"/>
                  </a:lnTo>
                  <a:lnTo>
                    <a:pt x="1068" y="27220"/>
                  </a:lnTo>
                  <a:lnTo>
                    <a:pt x="183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2"/>
            <p:cNvSpPr/>
            <p:nvPr/>
          </p:nvSpPr>
          <p:spPr>
            <a:xfrm>
              <a:off x="171925" y="2289275"/>
              <a:ext cx="818100" cy="112600"/>
            </a:xfrm>
            <a:custGeom>
              <a:avLst/>
              <a:gdLst/>
              <a:ahLst/>
              <a:cxnLst/>
              <a:rect l="l" t="t" r="r" b="b"/>
              <a:pathLst>
                <a:path w="32724" h="4504" extrusionOk="0">
                  <a:moveTo>
                    <a:pt x="601" y="0"/>
                  </a:moveTo>
                  <a:lnTo>
                    <a:pt x="0" y="634"/>
                  </a:lnTo>
                  <a:lnTo>
                    <a:pt x="31823" y="4504"/>
                  </a:lnTo>
                  <a:lnTo>
                    <a:pt x="32723" y="407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2"/>
            <p:cNvSpPr/>
            <p:nvPr/>
          </p:nvSpPr>
          <p:spPr>
            <a:xfrm>
              <a:off x="949975" y="2314300"/>
              <a:ext cx="188500" cy="87575"/>
            </a:xfrm>
            <a:custGeom>
              <a:avLst/>
              <a:gdLst/>
              <a:ahLst/>
              <a:cxnLst/>
              <a:rect l="l" t="t" r="r" b="b"/>
              <a:pathLst>
                <a:path w="7540" h="3503" extrusionOk="0">
                  <a:moveTo>
                    <a:pt x="7039" y="0"/>
                  </a:moveTo>
                  <a:lnTo>
                    <a:pt x="0" y="2869"/>
                  </a:lnTo>
                  <a:lnTo>
                    <a:pt x="701" y="3503"/>
                  </a:lnTo>
                  <a:lnTo>
                    <a:pt x="7539" y="367"/>
                  </a:lnTo>
                  <a:lnTo>
                    <a:pt x="70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2"/>
            <p:cNvSpPr/>
            <p:nvPr/>
          </p:nvSpPr>
          <p:spPr>
            <a:xfrm>
              <a:off x="1452000" y="2232025"/>
              <a:ext cx="176175" cy="228025"/>
            </a:xfrm>
            <a:custGeom>
              <a:avLst/>
              <a:gdLst/>
              <a:ahLst/>
              <a:cxnLst/>
              <a:rect l="l" t="t" r="r" b="b"/>
              <a:pathLst>
                <a:path w="7047" h="9121" extrusionOk="0">
                  <a:moveTo>
                    <a:pt x="6845" y="0"/>
                  </a:moveTo>
                  <a:cubicBezTo>
                    <a:pt x="6822" y="0"/>
                    <a:pt x="6797" y="7"/>
                    <a:pt x="6772" y="22"/>
                  </a:cubicBezTo>
                  <a:cubicBezTo>
                    <a:pt x="6505" y="156"/>
                    <a:pt x="6305" y="389"/>
                    <a:pt x="6205" y="656"/>
                  </a:cubicBezTo>
                  <a:cubicBezTo>
                    <a:pt x="5871" y="1423"/>
                    <a:pt x="4904" y="1790"/>
                    <a:pt x="4470" y="2557"/>
                  </a:cubicBezTo>
                  <a:cubicBezTo>
                    <a:pt x="4203" y="3124"/>
                    <a:pt x="3770" y="3591"/>
                    <a:pt x="3203" y="3858"/>
                  </a:cubicBezTo>
                  <a:cubicBezTo>
                    <a:pt x="2969" y="3958"/>
                    <a:pt x="2602" y="4892"/>
                    <a:pt x="2502" y="5159"/>
                  </a:cubicBezTo>
                  <a:cubicBezTo>
                    <a:pt x="2335" y="5659"/>
                    <a:pt x="2469" y="5993"/>
                    <a:pt x="1868" y="5993"/>
                  </a:cubicBezTo>
                  <a:cubicBezTo>
                    <a:pt x="1468" y="5993"/>
                    <a:pt x="1068" y="6193"/>
                    <a:pt x="801" y="6460"/>
                  </a:cubicBezTo>
                  <a:cubicBezTo>
                    <a:pt x="67" y="7094"/>
                    <a:pt x="0" y="8228"/>
                    <a:pt x="234" y="9062"/>
                  </a:cubicBezTo>
                  <a:cubicBezTo>
                    <a:pt x="247" y="9101"/>
                    <a:pt x="281" y="9120"/>
                    <a:pt x="315" y="9120"/>
                  </a:cubicBezTo>
                  <a:cubicBezTo>
                    <a:pt x="368" y="9120"/>
                    <a:pt x="421" y="9076"/>
                    <a:pt x="401" y="8995"/>
                  </a:cubicBezTo>
                  <a:cubicBezTo>
                    <a:pt x="96" y="7748"/>
                    <a:pt x="653" y="6250"/>
                    <a:pt x="2044" y="6250"/>
                  </a:cubicBezTo>
                  <a:cubicBezTo>
                    <a:pt x="2178" y="6250"/>
                    <a:pt x="2319" y="6264"/>
                    <a:pt x="2469" y="6293"/>
                  </a:cubicBezTo>
                  <a:cubicBezTo>
                    <a:pt x="2481" y="6299"/>
                    <a:pt x="2494" y="6302"/>
                    <a:pt x="2508" y="6302"/>
                  </a:cubicBezTo>
                  <a:cubicBezTo>
                    <a:pt x="2569" y="6302"/>
                    <a:pt x="2636" y="6248"/>
                    <a:pt x="2636" y="6193"/>
                  </a:cubicBezTo>
                  <a:cubicBezTo>
                    <a:pt x="2636" y="5426"/>
                    <a:pt x="3002" y="4158"/>
                    <a:pt x="3836" y="3892"/>
                  </a:cubicBezTo>
                  <a:cubicBezTo>
                    <a:pt x="4137" y="3791"/>
                    <a:pt x="4403" y="3591"/>
                    <a:pt x="4504" y="3324"/>
                  </a:cubicBezTo>
                  <a:cubicBezTo>
                    <a:pt x="4570" y="3191"/>
                    <a:pt x="4604" y="3091"/>
                    <a:pt x="4637" y="2958"/>
                  </a:cubicBezTo>
                  <a:cubicBezTo>
                    <a:pt x="4904" y="2124"/>
                    <a:pt x="5271" y="1990"/>
                    <a:pt x="5938" y="1590"/>
                  </a:cubicBezTo>
                  <a:cubicBezTo>
                    <a:pt x="6438" y="1290"/>
                    <a:pt x="6372" y="623"/>
                    <a:pt x="6905" y="289"/>
                  </a:cubicBezTo>
                  <a:cubicBezTo>
                    <a:pt x="7046" y="204"/>
                    <a:pt x="6972" y="0"/>
                    <a:pt x="6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2"/>
            <p:cNvSpPr/>
            <p:nvPr/>
          </p:nvSpPr>
          <p:spPr>
            <a:xfrm>
              <a:off x="1494525" y="2304425"/>
              <a:ext cx="162650" cy="208775"/>
            </a:xfrm>
            <a:custGeom>
              <a:avLst/>
              <a:gdLst/>
              <a:ahLst/>
              <a:cxnLst/>
              <a:rect l="l" t="t" r="r" b="b"/>
              <a:pathLst>
                <a:path w="6506" h="8351" extrusionOk="0">
                  <a:moveTo>
                    <a:pt x="6263" y="1"/>
                  </a:moveTo>
                  <a:cubicBezTo>
                    <a:pt x="5580" y="1"/>
                    <a:pt x="4875" y="1163"/>
                    <a:pt x="4537" y="1563"/>
                  </a:cubicBezTo>
                  <a:cubicBezTo>
                    <a:pt x="4204" y="1896"/>
                    <a:pt x="3937" y="2263"/>
                    <a:pt x="3737" y="2697"/>
                  </a:cubicBezTo>
                  <a:cubicBezTo>
                    <a:pt x="3636" y="3064"/>
                    <a:pt x="3903" y="3731"/>
                    <a:pt x="3203" y="3831"/>
                  </a:cubicBezTo>
                  <a:cubicBezTo>
                    <a:pt x="3103" y="3831"/>
                    <a:pt x="3003" y="3898"/>
                    <a:pt x="2936" y="3964"/>
                  </a:cubicBezTo>
                  <a:cubicBezTo>
                    <a:pt x="2502" y="4465"/>
                    <a:pt x="2202" y="5065"/>
                    <a:pt x="2102" y="5699"/>
                  </a:cubicBezTo>
                  <a:cubicBezTo>
                    <a:pt x="2035" y="5966"/>
                    <a:pt x="1368" y="5799"/>
                    <a:pt x="1101" y="5999"/>
                  </a:cubicBezTo>
                  <a:cubicBezTo>
                    <a:pt x="301" y="6466"/>
                    <a:pt x="1" y="7467"/>
                    <a:pt x="367" y="8301"/>
                  </a:cubicBezTo>
                  <a:cubicBezTo>
                    <a:pt x="379" y="8336"/>
                    <a:pt x="407" y="8350"/>
                    <a:pt x="437" y="8350"/>
                  </a:cubicBezTo>
                  <a:cubicBezTo>
                    <a:pt x="493" y="8350"/>
                    <a:pt x="556" y="8299"/>
                    <a:pt x="534" y="8234"/>
                  </a:cubicBezTo>
                  <a:cubicBezTo>
                    <a:pt x="280" y="7584"/>
                    <a:pt x="504" y="6072"/>
                    <a:pt x="1513" y="6072"/>
                  </a:cubicBezTo>
                  <a:cubicBezTo>
                    <a:pt x="1694" y="6072"/>
                    <a:pt x="1901" y="6121"/>
                    <a:pt x="2135" y="6233"/>
                  </a:cubicBezTo>
                  <a:cubicBezTo>
                    <a:pt x="2154" y="6239"/>
                    <a:pt x="2172" y="6242"/>
                    <a:pt x="2190" y="6242"/>
                  </a:cubicBezTo>
                  <a:cubicBezTo>
                    <a:pt x="2269" y="6242"/>
                    <a:pt x="2336" y="6187"/>
                    <a:pt x="2336" y="6133"/>
                  </a:cubicBezTo>
                  <a:cubicBezTo>
                    <a:pt x="2269" y="5132"/>
                    <a:pt x="2903" y="4231"/>
                    <a:pt x="3837" y="3964"/>
                  </a:cubicBezTo>
                  <a:cubicBezTo>
                    <a:pt x="3870" y="3931"/>
                    <a:pt x="3903" y="3898"/>
                    <a:pt x="3937" y="3864"/>
                  </a:cubicBezTo>
                  <a:cubicBezTo>
                    <a:pt x="4003" y="3097"/>
                    <a:pt x="4270" y="2363"/>
                    <a:pt x="4737" y="1763"/>
                  </a:cubicBezTo>
                  <a:cubicBezTo>
                    <a:pt x="5171" y="1229"/>
                    <a:pt x="5705" y="428"/>
                    <a:pt x="6405" y="162"/>
                  </a:cubicBezTo>
                  <a:cubicBezTo>
                    <a:pt x="6472" y="162"/>
                    <a:pt x="6505" y="62"/>
                    <a:pt x="6438" y="28"/>
                  </a:cubicBezTo>
                  <a:cubicBezTo>
                    <a:pt x="6380" y="10"/>
                    <a:pt x="6321" y="1"/>
                    <a:pt x="6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7" name="Google Shape;2347;p52"/>
          <p:cNvGrpSpPr/>
          <p:nvPr/>
        </p:nvGrpSpPr>
        <p:grpSpPr>
          <a:xfrm>
            <a:off x="5833834" y="3254694"/>
            <a:ext cx="1221725" cy="1232325"/>
            <a:chOff x="6131375" y="3386050"/>
            <a:chExt cx="1221725" cy="1232325"/>
          </a:xfrm>
        </p:grpSpPr>
        <p:sp>
          <p:nvSpPr>
            <p:cNvPr id="2348" name="Google Shape;2348;p52"/>
            <p:cNvSpPr/>
            <p:nvPr/>
          </p:nvSpPr>
          <p:spPr>
            <a:xfrm>
              <a:off x="6266450" y="4326825"/>
              <a:ext cx="301925" cy="288400"/>
            </a:xfrm>
            <a:custGeom>
              <a:avLst/>
              <a:gdLst/>
              <a:ahLst/>
              <a:cxnLst/>
              <a:rect l="l" t="t" r="r" b="b"/>
              <a:pathLst>
                <a:path w="12077" h="11536" extrusionOk="0">
                  <a:moveTo>
                    <a:pt x="5079" y="0"/>
                  </a:moveTo>
                  <a:cubicBezTo>
                    <a:pt x="4810" y="0"/>
                    <a:pt x="4579" y="111"/>
                    <a:pt x="4437" y="404"/>
                  </a:cubicBezTo>
                  <a:cubicBezTo>
                    <a:pt x="4404" y="504"/>
                    <a:pt x="2369" y="4040"/>
                    <a:pt x="1502" y="5875"/>
                  </a:cubicBezTo>
                  <a:cubicBezTo>
                    <a:pt x="768" y="7409"/>
                    <a:pt x="1" y="9778"/>
                    <a:pt x="1602" y="11045"/>
                  </a:cubicBezTo>
                  <a:cubicBezTo>
                    <a:pt x="2030" y="11395"/>
                    <a:pt x="2500" y="11536"/>
                    <a:pt x="2982" y="11536"/>
                  </a:cubicBezTo>
                  <a:cubicBezTo>
                    <a:pt x="4152" y="11536"/>
                    <a:pt x="5388" y="10706"/>
                    <a:pt x="6239" y="10045"/>
                  </a:cubicBezTo>
                  <a:cubicBezTo>
                    <a:pt x="7840" y="8710"/>
                    <a:pt x="9241" y="7176"/>
                    <a:pt x="10475" y="5508"/>
                  </a:cubicBezTo>
                  <a:cubicBezTo>
                    <a:pt x="11042" y="4807"/>
                    <a:pt x="11576" y="4074"/>
                    <a:pt x="12043" y="3306"/>
                  </a:cubicBezTo>
                  <a:cubicBezTo>
                    <a:pt x="12076" y="3240"/>
                    <a:pt x="12010" y="3140"/>
                    <a:pt x="11943" y="3140"/>
                  </a:cubicBezTo>
                  <a:cubicBezTo>
                    <a:pt x="10108" y="3040"/>
                    <a:pt x="8540" y="2005"/>
                    <a:pt x="7073" y="971"/>
                  </a:cubicBezTo>
                  <a:cubicBezTo>
                    <a:pt x="6690" y="708"/>
                    <a:pt x="5760" y="0"/>
                    <a:pt x="5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2"/>
            <p:cNvSpPr/>
            <p:nvPr/>
          </p:nvSpPr>
          <p:spPr>
            <a:xfrm>
              <a:off x="6283150" y="4390300"/>
              <a:ext cx="285225" cy="226900"/>
            </a:xfrm>
            <a:custGeom>
              <a:avLst/>
              <a:gdLst/>
              <a:ahLst/>
              <a:cxnLst/>
              <a:rect l="l" t="t" r="r" b="b"/>
              <a:pathLst>
                <a:path w="11409" h="9076" extrusionOk="0">
                  <a:moveTo>
                    <a:pt x="8806" y="0"/>
                  </a:moveTo>
                  <a:cubicBezTo>
                    <a:pt x="8573" y="300"/>
                    <a:pt x="8339" y="601"/>
                    <a:pt x="8106" y="901"/>
                  </a:cubicBezTo>
                  <a:cubicBezTo>
                    <a:pt x="6905" y="2569"/>
                    <a:pt x="5471" y="4103"/>
                    <a:pt x="3903" y="5437"/>
                  </a:cubicBezTo>
                  <a:cubicBezTo>
                    <a:pt x="3049" y="6092"/>
                    <a:pt x="1782" y="6917"/>
                    <a:pt x="600" y="6917"/>
                  </a:cubicBezTo>
                  <a:cubicBezTo>
                    <a:pt x="397" y="6917"/>
                    <a:pt x="196" y="6892"/>
                    <a:pt x="0" y="6838"/>
                  </a:cubicBezTo>
                  <a:lnTo>
                    <a:pt x="0" y="6838"/>
                  </a:lnTo>
                  <a:cubicBezTo>
                    <a:pt x="67" y="7539"/>
                    <a:pt x="400" y="8173"/>
                    <a:pt x="934" y="8606"/>
                  </a:cubicBezTo>
                  <a:cubicBezTo>
                    <a:pt x="1354" y="8941"/>
                    <a:pt x="1816" y="9075"/>
                    <a:pt x="2288" y="9075"/>
                  </a:cubicBezTo>
                  <a:cubicBezTo>
                    <a:pt x="3466" y="9075"/>
                    <a:pt x="4714" y="8239"/>
                    <a:pt x="5571" y="7572"/>
                  </a:cubicBezTo>
                  <a:cubicBezTo>
                    <a:pt x="7172" y="6238"/>
                    <a:pt x="8573" y="4704"/>
                    <a:pt x="9774" y="3036"/>
                  </a:cubicBezTo>
                  <a:cubicBezTo>
                    <a:pt x="10374" y="2335"/>
                    <a:pt x="10875" y="1601"/>
                    <a:pt x="11375" y="834"/>
                  </a:cubicBezTo>
                  <a:cubicBezTo>
                    <a:pt x="11408" y="767"/>
                    <a:pt x="11342" y="667"/>
                    <a:pt x="11275" y="667"/>
                  </a:cubicBezTo>
                  <a:cubicBezTo>
                    <a:pt x="10408" y="601"/>
                    <a:pt x="9574" y="367"/>
                    <a:pt x="8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2"/>
            <p:cNvSpPr/>
            <p:nvPr/>
          </p:nvSpPr>
          <p:spPr>
            <a:xfrm>
              <a:off x="6951125" y="4330175"/>
              <a:ext cx="308575" cy="286175"/>
            </a:xfrm>
            <a:custGeom>
              <a:avLst/>
              <a:gdLst/>
              <a:ahLst/>
              <a:cxnLst/>
              <a:rect l="l" t="t" r="r" b="b"/>
              <a:pathLst>
                <a:path w="12343" h="11447" extrusionOk="0">
                  <a:moveTo>
                    <a:pt x="6883" y="0"/>
                  </a:moveTo>
                  <a:cubicBezTo>
                    <a:pt x="6193" y="0"/>
                    <a:pt x="5270" y="777"/>
                    <a:pt x="4904" y="1071"/>
                  </a:cubicBezTo>
                  <a:cubicBezTo>
                    <a:pt x="3469" y="2138"/>
                    <a:pt x="1968" y="3272"/>
                    <a:pt x="134" y="3439"/>
                  </a:cubicBezTo>
                  <a:cubicBezTo>
                    <a:pt x="34" y="3473"/>
                    <a:pt x="0" y="3539"/>
                    <a:pt x="34" y="3639"/>
                  </a:cubicBezTo>
                  <a:cubicBezTo>
                    <a:pt x="534" y="4373"/>
                    <a:pt x="1101" y="5074"/>
                    <a:pt x="1701" y="5741"/>
                  </a:cubicBezTo>
                  <a:cubicBezTo>
                    <a:pt x="2969" y="7375"/>
                    <a:pt x="4470" y="8843"/>
                    <a:pt x="6105" y="10077"/>
                  </a:cubicBezTo>
                  <a:cubicBezTo>
                    <a:pt x="6979" y="10698"/>
                    <a:pt x="8201" y="11446"/>
                    <a:pt x="9336" y="11446"/>
                  </a:cubicBezTo>
                  <a:cubicBezTo>
                    <a:pt x="9847" y="11446"/>
                    <a:pt x="10340" y="11295"/>
                    <a:pt x="10775" y="10911"/>
                  </a:cubicBezTo>
                  <a:cubicBezTo>
                    <a:pt x="12342" y="9544"/>
                    <a:pt x="11475" y="7242"/>
                    <a:pt x="10674" y="5708"/>
                  </a:cubicBezTo>
                  <a:cubicBezTo>
                    <a:pt x="9740" y="3906"/>
                    <a:pt x="7539" y="470"/>
                    <a:pt x="7506" y="370"/>
                  </a:cubicBezTo>
                  <a:cubicBezTo>
                    <a:pt x="7354" y="103"/>
                    <a:pt x="7134" y="0"/>
                    <a:pt x="6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2"/>
            <p:cNvSpPr/>
            <p:nvPr/>
          </p:nvSpPr>
          <p:spPr>
            <a:xfrm>
              <a:off x="6951950" y="4398625"/>
              <a:ext cx="291075" cy="219750"/>
            </a:xfrm>
            <a:custGeom>
              <a:avLst/>
              <a:gdLst/>
              <a:ahLst/>
              <a:cxnLst/>
              <a:rect l="l" t="t" r="r" b="b"/>
              <a:pathLst>
                <a:path w="11643" h="8790" extrusionOk="0">
                  <a:moveTo>
                    <a:pt x="2536" y="1"/>
                  </a:moveTo>
                  <a:cubicBezTo>
                    <a:pt x="1768" y="401"/>
                    <a:pt x="968" y="668"/>
                    <a:pt x="101" y="768"/>
                  </a:cubicBezTo>
                  <a:cubicBezTo>
                    <a:pt x="34" y="801"/>
                    <a:pt x="1" y="901"/>
                    <a:pt x="34" y="968"/>
                  </a:cubicBezTo>
                  <a:cubicBezTo>
                    <a:pt x="534" y="1702"/>
                    <a:pt x="1101" y="2402"/>
                    <a:pt x="1702" y="3070"/>
                  </a:cubicBezTo>
                  <a:cubicBezTo>
                    <a:pt x="2969" y="4704"/>
                    <a:pt x="4470" y="6138"/>
                    <a:pt x="6105" y="7406"/>
                  </a:cubicBezTo>
                  <a:cubicBezTo>
                    <a:pt x="6978" y="8027"/>
                    <a:pt x="8200" y="8790"/>
                    <a:pt x="9345" y="8790"/>
                  </a:cubicBezTo>
                  <a:cubicBezTo>
                    <a:pt x="9861" y="8790"/>
                    <a:pt x="10362" y="8634"/>
                    <a:pt x="10808" y="8240"/>
                  </a:cubicBezTo>
                  <a:cubicBezTo>
                    <a:pt x="11309" y="7773"/>
                    <a:pt x="11609" y="7139"/>
                    <a:pt x="11642" y="6439"/>
                  </a:cubicBezTo>
                  <a:lnTo>
                    <a:pt x="11642" y="6439"/>
                  </a:lnTo>
                  <a:cubicBezTo>
                    <a:pt x="11407" y="6515"/>
                    <a:pt x="11164" y="6549"/>
                    <a:pt x="10919" y="6549"/>
                  </a:cubicBezTo>
                  <a:cubicBezTo>
                    <a:pt x="9772" y="6549"/>
                    <a:pt x="8558" y="5809"/>
                    <a:pt x="7706" y="5204"/>
                  </a:cubicBezTo>
                  <a:cubicBezTo>
                    <a:pt x="6038" y="3937"/>
                    <a:pt x="4537" y="2469"/>
                    <a:pt x="3270" y="868"/>
                  </a:cubicBezTo>
                  <a:cubicBezTo>
                    <a:pt x="3036" y="568"/>
                    <a:pt x="2769" y="268"/>
                    <a:pt x="2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2"/>
            <p:cNvSpPr/>
            <p:nvPr/>
          </p:nvSpPr>
          <p:spPr>
            <a:xfrm>
              <a:off x="6314000" y="3560525"/>
              <a:ext cx="142625" cy="172650"/>
            </a:xfrm>
            <a:custGeom>
              <a:avLst/>
              <a:gdLst/>
              <a:ahLst/>
              <a:cxnLst/>
              <a:rect l="l" t="t" r="r" b="b"/>
              <a:pathLst>
                <a:path w="5705" h="6906" extrusionOk="0">
                  <a:moveTo>
                    <a:pt x="2135" y="1"/>
                  </a:moveTo>
                  <a:lnTo>
                    <a:pt x="0" y="2102"/>
                  </a:lnTo>
                  <a:lnTo>
                    <a:pt x="3036" y="6906"/>
                  </a:lnTo>
                  <a:lnTo>
                    <a:pt x="5704" y="4237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2"/>
            <p:cNvSpPr/>
            <p:nvPr/>
          </p:nvSpPr>
          <p:spPr>
            <a:xfrm>
              <a:off x="6131375" y="3412575"/>
              <a:ext cx="425325" cy="359400"/>
            </a:xfrm>
            <a:custGeom>
              <a:avLst/>
              <a:gdLst/>
              <a:ahLst/>
              <a:cxnLst/>
              <a:rect l="l" t="t" r="r" b="b"/>
              <a:pathLst>
                <a:path w="17013" h="14376" extrusionOk="0">
                  <a:moveTo>
                    <a:pt x="10141" y="0"/>
                  </a:moveTo>
                  <a:cubicBezTo>
                    <a:pt x="8138" y="0"/>
                    <a:pt x="6080" y="699"/>
                    <a:pt x="4370" y="2116"/>
                  </a:cubicBezTo>
                  <a:cubicBezTo>
                    <a:pt x="667" y="5185"/>
                    <a:pt x="0" y="10455"/>
                    <a:pt x="2869" y="13924"/>
                  </a:cubicBezTo>
                  <a:cubicBezTo>
                    <a:pt x="2987" y="14072"/>
                    <a:pt x="3078" y="14375"/>
                    <a:pt x="3213" y="14375"/>
                  </a:cubicBezTo>
                  <a:cubicBezTo>
                    <a:pt x="3231" y="14375"/>
                    <a:pt x="3250" y="14370"/>
                    <a:pt x="3269" y="14358"/>
                  </a:cubicBezTo>
                  <a:cubicBezTo>
                    <a:pt x="7472" y="12090"/>
                    <a:pt x="10307" y="7420"/>
                    <a:pt x="16845" y="4151"/>
                  </a:cubicBezTo>
                  <a:cubicBezTo>
                    <a:pt x="17012" y="4051"/>
                    <a:pt x="16412" y="2950"/>
                    <a:pt x="16278" y="2817"/>
                  </a:cubicBezTo>
                  <a:cubicBezTo>
                    <a:pt x="14734" y="949"/>
                    <a:pt x="12475" y="0"/>
                    <a:pt x="10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2"/>
            <p:cNvSpPr/>
            <p:nvPr/>
          </p:nvSpPr>
          <p:spPr>
            <a:xfrm>
              <a:off x="6149700" y="3412825"/>
              <a:ext cx="246875" cy="258650"/>
            </a:xfrm>
            <a:custGeom>
              <a:avLst/>
              <a:gdLst/>
              <a:ahLst/>
              <a:cxnLst/>
              <a:rect l="l" t="t" r="r" b="b"/>
              <a:pathLst>
                <a:path w="9875" h="10346" extrusionOk="0">
                  <a:moveTo>
                    <a:pt x="9432" y="0"/>
                  </a:moveTo>
                  <a:cubicBezTo>
                    <a:pt x="7326" y="0"/>
                    <a:pt x="5268" y="732"/>
                    <a:pt x="3670" y="2106"/>
                  </a:cubicBezTo>
                  <a:cubicBezTo>
                    <a:pt x="1202" y="4074"/>
                    <a:pt x="1" y="7243"/>
                    <a:pt x="501" y="10345"/>
                  </a:cubicBezTo>
                  <a:cubicBezTo>
                    <a:pt x="1602" y="9878"/>
                    <a:pt x="2670" y="9278"/>
                    <a:pt x="3670" y="8611"/>
                  </a:cubicBezTo>
                  <a:cubicBezTo>
                    <a:pt x="7506" y="6009"/>
                    <a:pt x="9875" y="2506"/>
                    <a:pt x="9708" y="5"/>
                  </a:cubicBezTo>
                  <a:cubicBezTo>
                    <a:pt x="9616" y="2"/>
                    <a:pt x="9524" y="0"/>
                    <a:pt x="9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2"/>
            <p:cNvSpPr/>
            <p:nvPr/>
          </p:nvSpPr>
          <p:spPr>
            <a:xfrm>
              <a:off x="7001150" y="3540525"/>
              <a:ext cx="168475" cy="152625"/>
            </a:xfrm>
            <a:custGeom>
              <a:avLst/>
              <a:gdLst/>
              <a:ahLst/>
              <a:cxnLst/>
              <a:rect l="l" t="t" r="r" b="b"/>
              <a:pathLst>
                <a:path w="6739" h="6105" extrusionOk="0">
                  <a:moveTo>
                    <a:pt x="4204" y="0"/>
                  </a:moveTo>
                  <a:lnTo>
                    <a:pt x="1" y="4003"/>
                  </a:lnTo>
                  <a:lnTo>
                    <a:pt x="3236" y="6105"/>
                  </a:lnTo>
                  <a:lnTo>
                    <a:pt x="6739" y="1701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2"/>
            <p:cNvSpPr/>
            <p:nvPr/>
          </p:nvSpPr>
          <p:spPr>
            <a:xfrm>
              <a:off x="6924425" y="3386375"/>
              <a:ext cx="428675" cy="373025"/>
            </a:xfrm>
            <a:custGeom>
              <a:avLst/>
              <a:gdLst/>
              <a:ahLst/>
              <a:cxnLst/>
              <a:rect l="l" t="t" r="r" b="b"/>
              <a:pathLst>
                <a:path w="17147" h="14921" extrusionOk="0">
                  <a:moveTo>
                    <a:pt x="6818" y="0"/>
                  </a:moveTo>
                  <a:cubicBezTo>
                    <a:pt x="4391" y="0"/>
                    <a:pt x="2042" y="1005"/>
                    <a:pt x="468" y="2964"/>
                  </a:cubicBezTo>
                  <a:cubicBezTo>
                    <a:pt x="334" y="3097"/>
                    <a:pt x="1" y="3264"/>
                    <a:pt x="134" y="3431"/>
                  </a:cubicBezTo>
                  <a:cubicBezTo>
                    <a:pt x="3236" y="7167"/>
                    <a:pt x="8473" y="9035"/>
                    <a:pt x="13077" y="14906"/>
                  </a:cubicBezTo>
                  <a:cubicBezTo>
                    <a:pt x="13087" y="14916"/>
                    <a:pt x="13102" y="14921"/>
                    <a:pt x="13121" y="14921"/>
                  </a:cubicBezTo>
                  <a:cubicBezTo>
                    <a:pt x="13353" y="14921"/>
                    <a:pt x="14185" y="14226"/>
                    <a:pt x="14278" y="14072"/>
                  </a:cubicBezTo>
                  <a:cubicBezTo>
                    <a:pt x="17146" y="10503"/>
                    <a:pt x="16413" y="5132"/>
                    <a:pt x="12576" y="2063"/>
                  </a:cubicBezTo>
                  <a:cubicBezTo>
                    <a:pt x="10861" y="679"/>
                    <a:pt x="8813" y="0"/>
                    <a:pt x="68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2"/>
            <p:cNvSpPr/>
            <p:nvPr/>
          </p:nvSpPr>
          <p:spPr>
            <a:xfrm>
              <a:off x="7017000" y="3386050"/>
              <a:ext cx="305250" cy="195700"/>
            </a:xfrm>
            <a:custGeom>
              <a:avLst/>
              <a:gdLst/>
              <a:ahLst/>
              <a:cxnLst/>
              <a:rect l="l" t="t" r="r" b="b"/>
              <a:pathLst>
                <a:path w="12210" h="7828" extrusionOk="0">
                  <a:moveTo>
                    <a:pt x="3150" y="0"/>
                  </a:moveTo>
                  <a:cubicBezTo>
                    <a:pt x="2089" y="0"/>
                    <a:pt x="1022" y="189"/>
                    <a:pt x="0" y="575"/>
                  </a:cubicBezTo>
                  <a:cubicBezTo>
                    <a:pt x="701" y="1609"/>
                    <a:pt x="1501" y="2543"/>
                    <a:pt x="2369" y="3411"/>
                  </a:cubicBezTo>
                  <a:cubicBezTo>
                    <a:pt x="5239" y="6224"/>
                    <a:pt x="8570" y="7827"/>
                    <a:pt x="11020" y="7827"/>
                  </a:cubicBezTo>
                  <a:cubicBezTo>
                    <a:pt x="11445" y="7827"/>
                    <a:pt x="11844" y="7779"/>
                    <a:pt x="12209" y="7680"/>
                  </a:cubicBezTo>
                  <a:cubicBezTo>
                    <a:pt x="11842" y="5479"/>
                    <a:pt x="10641" y="3477"/>
                    <a:pt x="8873" y="2076"/>
                  </a:cubicBezTo>
                  <a:cubicBezTo>
                    <a:pt x="7245" y="712"/>
                    <a:pt x="5209" y="0"/>
                    <a:pt x="3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2"/>
            <p:cNvSpPr/>
            <p:nvPr/>
          </p:nvSpPr>
          <p:spPr>
            <a:xfrm>
              <a:off x="6256450" y="3562075"/>
              <a:ext cx="989075" cy="976775"/>
            </a:xfrm>
            <a:custGeom>
              <a:avLst/>
              <a:gdLst/>
              <a:ahLst/>
              <a:cxnLst/>
              <a:rect l="l" t="t" r="r" b="b"/>
              <a:pathLst>
                <a:path w="39563" h="39071" extrusionOk="0">
                  <a:moveTo>
                    <a:pt x="19813" y="1"/>
                  </a:moveTo>
                  <a:cubicBezTo>
                    <a:pt x="19669" y="1"/>
                    <a:pt x="19525" y="2"/>
                    <a:pt x="19381" y="5"/>
                  </a:cubicBezTo>
                  <a:cubicBezTo>
                    <a:pt x="8607" y="239"/>
                    <a:pt x="1" y="8045"/>
                    <a:pt x="268" y="18852"/>
                  </a:cubicBezTo>
                  <a:cubicBezTo>
                    <a:pt x="498" y="29499"/>
                    <a:pt x="9230" y="39071"/>
                    <a:pt x="19865" y="39071"/>
                  </a:cubicBezTo>
                  <a:cubicBezTo>
                    <a:pt x="19993" y="39071"/>
                    <a:pt x="20120" y="39070"/>
                    <a:pt x="20248" y="39067"/>
                  </a:cubicBezTo>
                  <a:cubicBezTo>
                    <a:pt x="31023" y="38833"/>
                    <a:pt x="39562" y="29894"/>
                    <a:pt x="39329" y="19119"/>
                  </a:cubicBezTo>
                  <a:cubicBezTo>
                    <a:pt x="39098" y="8456"/>
                    <a:pt x="30393" y="1"/>
                    <a:pt x="19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2"/>
            <p:cNvSpPr/>
            <p:nvPr/>
          </p:nvSpPr>
          <p:spPr>
            <a:xfrm>
              <a:off x="6314000" y="3632100"/>
              <a:ext cx="875650" cy="850925"/>
            </a:xfrm>
            <a:custGeom>
              <a:avLst/>
              <a:gdLst/>
              <a:ahLst/>
              <a:cxnLst/>
              <a:rect l="l" t="t" r="r" b="b"/>
              <a:pathLst>
                <a:path w="35026" h="34037" extrusionOk="0">
                  <a:moveTo>
                    <a:pt x="17807" y="1"/>
                  </a:moveTo>
                  <a:cubicBezTo>
                    <a:pt x="17654" y="1"/>
                    <a:pt x="17500" y="3"/>
                    <a:pt x="17346" y="6"/>
                  </a:cubicBezTo>
                  <a:cubicBezTo>
                    <a:pt x="7806" y="207"/>
                    <a:pt x="0" y="7579"/>
                    <a:pt x="200" y="17152"/>
                  </a:cubicBezTo>
                  <a:cubicBezTo>
                    <a:pt x="430" y="26549"/>
                    <a:pt x="8104" y="34036"/>
                    <a:pt x="17450" y="34036"/>
                  </a:cubicBezTo>
                  <a:cubicBezTo>
                    <a:pt x="17593" y="34036"/>
                    <a:pt x="17736" y="34034"/>
                    <a:pt x="17880" y="34031"/>
                  </a:cubicBezTo>
                  <a:cubicBezTo>
                    <a:pt x="27453" y="33831"/>
                    <a:pt x="35025" y="25925"/>
                    <a:pt x="34792" y="16385"/>
                  </a:cubicBezTo>
                  <a:cubicBezTo>
                    <a:pt x="34595" y="6966"/>
                    <a:pt x="27133" y="1"/>
                    <a:pt x="17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2"/>
            <p:cNvSpPr/>
            <p:nvPr/>
          </p:nvSpPr>
          <p:spPr>
            <a:xfrm>
              <a:off x="6710950" y="3810625"/>
              <a:ext cx="90925" cy="290750"/>
            </a:xfrm>
            <a:custGeom>
              <a:avLst/>
              <a:gdLst/>
              <a:ahLst/>
              <a:cxnLst/>
              <a:rect l="l" t="t" r="r" b="b"/>
              <a:pathLst>
                <a:path w="3637" h="11630" extrusionOk="0">
                  <a:moveTo>
                    <a:pt x="1636" y="0"/>
                  </a:moveTo>
                  <a:cubicBezTo>
                    <a:pt x="1635" y="0"/>
                    <a:pt x="1635" y="2"/>
                    <a:pt x="1635" y="4"/>
                  </a:cubicBezTo>
                  <a:cubicBezTo>
                    <a:pt x="1301" y="838"/>
                    <a:pt x="1034" y="1738"/>
                    <a:pt x="868" y="2639"/>
                  </a:cubicBezTo>
                  <a:cubicBezTo>
                    <a:pt x="567" y="3940"/>
                    <a:pt x="367" y="5241"/>
                    <a:pt x="234" y="6575"/>
                  </a:cubicBezTo>
                  <a:cubicBezTo>
                    <a:pt x="134" y="7743"/>
                    <a:pt x="0" y="10478"/>
                    <a:pt x="1335" y="11112"/>
                  </a:cubicBezTo>
                  <a:cubicBezTo>
                    <a:pt x="1593" y="11391"/>
                    <a:pt x="1906" y="11629"/>
                    <a:pt x="2221" y="11629"/>
                  </a:cubicBezTo>
                  <a:cubicBezTo>
                    <a:pt x="2395" y="11629"/>
                    <a:pt x="2570" y="11557"/>
                    <a:pt x="2736" y="11379"/>
                  </a:cubicBezTo>
                  <a:cubicBezTo>
                    <a:pt x="3303" y="10745"/>
                    <a:pt x="3436" y="9744"/>
                    <a:pt x="3536" y="8977"/>
                  </a:cubicBezTo>
                  <a:cubicBezTo>
                    <a:pt x="3636" y="7843"/>
                    <a:pt x="3570" y="6709"/>
                    <a:pt x="3369" y="5608"/>
                  </a:cubicBezTo>
                  <a:cubicBezTo>
                    <a:pt x="3236" y="4707"/>
                    <a:pt x="3002" y="3807"/>
                    <a:pt x="2669" y="2973"/>
                  </a:cubicBezTo>
                  <a:cubicBezTo>
                    <a:pt x="2278" y="1996"/>
                    <a:pt x="1664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2"/>
            <p:cNvSpPr/>
            <p:nvPr/>
          </p:nvSpPr>
          <p:spPr>
            <a:xfrm>
              <a:off x="6518300" y="4081575"/>
              <a:ext cx="281075" cy="149450"/>
            </a:xfrm>
            <a:custGeom>
              <a:avLst/>
              <a:gdLst/>
              <a:ahLst/>
              <a:cxnLst/>
              <a:rect l="l" t="t" r="r" b="b"/>
              <a:pathLst>
                <a:path w="11243" h="5978" extrusionOk="0">
                  <a:moveTo>
                    <a:pt x="10067" y="0"/>
                  </a:moveTo>
                  <a:cubicBezTo>
                    <a:pt x="10059" y="0"/>
                    <a:pt x="10051" y="2"/>
                    <a:pt x="10041" y="7"/>
                  </a:cubicBezTo>
                  <a:cubicBezTo>
                    <a:pt x="9908" y="7"/>
                    <a:pt x="9741" y="40"/>
                    <a:pt x="9574" y="40"/>
                  </a:cubicBezTo>
                  <a:cubicBezTo>
                    <a:pt x="8941" y="107"/>
                    <a:pt x="8273" y="274"/>
                    <a:pt x="7706" y="574"/>
                  </a:cubicBezTo>
                  <a:cubicBezTo>
                    <a:pt x="6672" y="974"/>
                    <a:pt x="1569" y="4477"/>
                    <a:pt x="68" y="5811"/>
                  </a:cubicBezTo>
                  <a:cubicBezTo>
                    <a:pt x="1" y="5878"/>
                    <a:pt x="34" y="5978"/>
                    <a:pt x="101" y="5978"/>
                  </a:cubicBezTo>
                  <a:cubicBezTo>
                    <a:pt x="1936" y="5978"/>
                    <a:pt x="8107" y="3409"/>
                    <a:pt x="9474" y="2776"/>
                  </a:cubicBezTo>
                  <a:cubicBezTo>
                    <a:pt x="10308" y="2375"/>
                    <a:pt x="11242" y="1541"/>
                    <a:pt x="10542" y="574"/>
                  </a:cubicBezTo>
                  <a:cubicBezTo>
                    <a:pt x="10408" y="374"/>
                    <a:pt x="10208" y="207"/>
                    <a:pt x="9941" y="140"/>
                  </a:cubicBezTo>
                  <a:lnTo>
                    <a:pt x="10075" y="107"/>
                  </a:lnTo>
                  <a:cubicBezTo>
                    <a:pt x="10132" y="78"/>
                    <a:pt x="10115" y="0"/>
                    <a:pt x="10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2"/>
            <p:cNvSpPr/>
            <p:nvPr/>
          </p:nvSpPr>
          <p:spPr>
            <a:xfrm>
              <a:off x="6690100" y="4045025"/>
              <a:ext cx="128175" cy="109025"/>
            </a:xfrm>
            <a:custGeom>
              <a:avLst/>
              <a:gdLst/>
              <a:ahLst/>
              <a:cxnLst/>
              <a:rect l="l" t="t" r="r" b="b"/>
              <a:pathLst>
                <a:path w="5127" h="4361" extrusionOk="0">
                  <a:moveTo>
                    <a:pt x="2931" y="0"/>
                  </a:moveTo>
                  <a:cubicBezTo>
                    <a:pt x="2911" y="0"/>
                    <a:pt x="2890" y="1"/>
                    <a:pt x="2869" y="1"/>
                  </a:cubicBezTo>
                  <a:cubicBezTo>
                    <a:pt x="901" y="35"/>
                    <a:pt x="0" y="2403"/>
                    <a:pt x="1401" y="3737"/>
                  </a:cubicBezTo>
                  <a:cubicBezTo>
                    <a:pt x="1843" y="4168"/>
                    <a:pt x="2377" y="4361"/>
                    <a:pt x="2900" y="4361"/>
                  </a:cubicBezTo>
                  <a:cubicBezTo>
                    <a:pt x="4039" y="4361"/>
                    <a:pt x="5127" y="3451"/>
                    <a:pt x="5104" y="2103"/>
                  </a:cubicBezTo>
                  <a:cubicBezTo>
                    <a:pt x="5071" y="923"/>
                    <a:pt x="4104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2"/>
            <p:cNvSpPr/>
            <p:nvPr/>
          </p:nvSpPr>
          <p:spPr>
            <a:xfrm>
              <a:off x="6734300" y="4370275"/>
              <a:ext cx="36725" cy="112600"/>
            </a:xfrm>
            <a:custGeom>
              <a:avLst/>
              <a:gdLst/>
              <a:ahLst/>
              <a:cxnLst/>
              <a:rect l="l" t="t" r="r" b="b"/>
              <a:pathLst>
                <a:path w="1469" h="4504" extrusionOk="0">
                  <a:moveTo>
                    <a:pt x="968" y="1"/>
                  </a:moveTo>
                  <a:lnTo>
                    <a:pt x="0" y="4504"/>
                  </a:lnTo>
                  <a:lnTo>
                    <a:pt x="1468" y="4504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2"/>
            <p:cNvSpPr/>
            <p:nvPr/>
          </p:nvSpPr>
          <p:spPr>
            <a:xfrm>
              <a:off x="6723450" y="3631425"/>
              <a:ext cx="37550" cy="128450"/>
            </a:xfrm>
            <a:custGeom>
              <a:avLst/>
              <a:gdLst/>
              <a:ahLst/>
              <a:cxnLst/>
              <a:rect l="l" t="t" r="r" b="b"/>
              <a:pathLst>
                <a:path w="1502" h="5138" extrusionOk="0">
                  <a:moveTo>
                    <a:pt x="1502" y="0"/>
                  </a:moveTo>
                  <a:lnTo>
                    <a:pt x="1" y="33"/>
                  </a:lnTo>
                  <a:lnTo>
                    <a:pt x="1202" y="5137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2"/>
            <p:cNvSpPr/>
            <p:nvPr/>
          </p:nvSpPr>
          <p:spPr>
            <a:xfrm>
              <a:off x="7069525" y="4032525"/>
              <a:ext cx="115125" cy="37550"/>
            </a:xfrm>
            <a:custGeom>
              <a:avLst/>
              <a:gdLst/>
              <a:ahLst/>
              <a:cxnLst/>
              <a:rect l="l" t="t" r="r" b="b"/>
              <a:pathLst>
                <a:path w="4605" h="1502" extrusionOk="0">
                  <a:moveTo>
                    <a:pt x="4604" y="1"/>
                  </a:moveTo>
                  <a:lnTo>
                    <a:pt x="1" y="535"/>
                  </a:lnTo>
                  <a:lnTo>
                    <a:pt x="4604" y="1502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2"/>
            <p:cNvSpPr/>
            <p:nvPr/>
          </p:nvSpPr>
          <p:spPr>
            <a:xfrm>
              <a:off x="6319000" y="4043375"/>
              <a:ext cx="130950" cy="37550"/>
            </a:xfrm>
            <a:custGeom>
              <a:avLst/>
              <a:gdLst/>
              <a:ahLst/>
              <a:cxnLst/>
              <a:rect l="l" t="t" r="r" b="b"/>
              <a:pathLst>
                <a:path w="5238" h="1502" extrusionOk="0">
                  <a:moveTo>
                    <a:pt x="0" y="1"/>
                  </a:moveTo>
                  <a:lnTo>
                    <a:pt x="67" y="1502"/>
                  </a:lnTo>
                  <a:lnTo>
                    <a:pt x="5238" y="3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7" name="Google Shape;2367;p52"/>
          <p:cNvGrpSpPr/>
          <p:nvPr/>
        </p:nvGrpSpPr>
        <p:grpSpPr>
          <a:xfrm>
            <a:off x="7619775" y="2958119"/>
            <a:ext cx="763075" cy="1571175"/>
            <a:chOff x="7976763" y="1945925"/>
            <a:chExt cx="763075" cy="1571175"/>
          </a:xfrm>
        </p:grpSpPr>
        <p:sp>
          <p:nvSpPr>
            <p:cNvPr id="2368" name="Google Shape;2368;p52"/>
            <p:cNvSpPr/>
            <p:nvPr/>
          </p:nvSpPr>
          <p:spPr>
            <a:xfrm>
              <a:off x="8622238" y="1947575"/>
              <a:ext cx="53400" cy="105125"/>
            </a:xfrm>
            <a:custGeom>
              <a:avLst/>
              <a:gdLst/>
              <a:ahLst/>
              <a:cxnLst/>
              <a:rect l="l" t="t" r="r" b="b"/>
              <a:pathLst>
                <a:path w="2136" h="4205" extrusionOk="0">
                  <a:moveTo>
                    <a:pt x="1469" y="0"/>
                  </a:moveTo>
                  <a:cubicBezTo>
                    <a:pt x="826" y="0"/>
                    <a:pt x="565" y="977"/>
                    <a:pt x="434" y="1469"/>
                  </a:cubicBezTo>
                  <a:cubicBezTo>
                    <a:pt x="234" y="2203"/>
                    <a:pt x="67" y="2936"/>
                    <a:pt x="34" y="3704"/>
                  </a:cubicBezTo>
                  <a:cubicBezTo>
                    <a:pt x="34" y="3737"/>
                    <a:pt x="34" y="3737"/>
                    <a:pt x="34" y="3770"/>
                  </a:cubicBezTo>
                  <a:lnTo>
                    <a:pt x="34" y="3804"/>
                  </a:lnTo>
                  <a:cubicBezTo>
                    <a:pt x="0" y="3804"/>
                    <a:pt x="34" y="3837"/>
                    <a:pt x="34" y="3837"/>
                  </a:cubicBezTo>
                  <a:cubicBezTo>
                    <a:pt x="34" y="3971"/>
                    <a:pt x="134" y="4104"/>
                    <a:pt x="301" y="4137"/>
                  </a:cubicBezTo>
                  <a:cubicBezTo>
                    <a:pt x="501" y="4171"/>
                    <a:pt x="701" y="4171"/>
                    <a:pt x="901" y="4171"/>
                  </a:cubicBezTo>
                  <a:lnTo>
                    <a:pt x="1034" y="4204"/>
                  </a:lnTo>
                  <a:lnTo>
                    <a:pt x="1168" y="4204"/>
                  </a:lnTo>
                  <a:cubicBezTo>
                    <a:pt x="1235" y="4171"/>
                    <a:pt x="1301" y="4137"/>
                    <a:pt x="1335" y="4071"/>
                  </a:cubicBezTo>
                  <a:cubicBezTo>
                    <a:pt x="1535" y="3937"/>
                    <a:pt x="1668" y="3704"/>
                    <a:pt x="1702" y="3470"/>
                  </a:cubicBezTo>
                  <a:cubicBezTo>
                    <a:pt x="1768" y="3103"/>
                    <a:pt x="1835" y="2736"/>
                    <a:pt x="1902" y="2369"/>
                  </a:cubicBezTo>
                  <a:cubicBezTo>
                    <a:pt x="2002" y="1936"/>
                    <a:pt x="2069" y="1469"/>
                    <a:pt x="2069" y="968"/>
                  </a:cubicBezTo>
                  <a:cubicBezTo>
                    <a:pt x="2102" y="868"/>
                    <a:pt x="2102" y="768"/>
                    <a:pt x="2102" y="635"/>
                  </a:cubicBezTo>
                  <a:cubicBezTo>
                    <a:pt x="2135" y="535"/>
                    <a:pt x="2069" y="435"/>
                    <a:pt x="2002" y="368"/>
                  </a:cubicBezTo>
                  <a:cubicBezTo>
                    <a:pt x="1935" y="168"/>
                    <a:pt x="1735" y="1"/>
                    <a:pt x="1501" y="1"/>
                  </a:cubicBezTo>
                  <a:cubicBezTo>
                    <a:pt x="1491" y="0"/>
                    <a:pt x="1480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2"/>
            <p:cNvSpPr/>
            <p:nvPr/>
          </p:nvSpPr>
          <p:spPr>
            <a:xfrm>
              <a:off x="8507988" y="2028775"/>
              <a:ext cx="205175" cy="227400"/>
            </a:xfrm>
            <a:custGeom>
              <a:avLst/>
              <a:gdLst/>
              <a:ahLst/>
              <a:cxnLst/>
              <a:rect l="l" t="t" r="r" b="b"/>
              <a:pathLst>
                <a:path w="8207" h="9096" extrusionOk="0">
                  <a:moveTo>
                    <a:pt x="4513" y="0"/>
                  </a:moveTo>
                  <a:cubicBezTo>
                    <a:pt x="4243" y="0"/>
                    <a:pt x="4006" y="38"/>
                    <a:pt x="3837" y="122"/>
                  </a:cubicBezTo>
                  <a:cubicBezTo>
                    <a:pt x="2369" y="856"/>
                    <a:pt x="0" y="5459"/>
                    <a:pt x="0" y="5459"/>
                  </a:cubicBezTo>
                  <a:lnTo>
                    <a:pt x="2936" y="9095"/>
                  </a:lnTo>
                  <a:lnTo>
                    <a:pt x="8206" y="6927"/>
                  </a:lnTo>
                  <a:cubicBezTo>
                    <a:pt x="8206" y="6927"/>
                    <a:pt x="7906" y="1823"/>
                    <a:pt x="6772" y="723"/>
                  </a:cubicBezTo>
                  <a:cubicBezTo>
                    <a:pt x="6374" y="324"/>
                    <a:pt x="5306" y="0"/>
                    <a:pt x="4513" y="0"/>
                  </a:cubicBezTo>
                  <a:close/>
                </a:path>
              </a:pathLst>
            </a:custGeom>
            <a:solidFill>
              <a:srgbClr val="FBE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2"/>
            <p:cNvSpPr/>
            <p:nvPr/>
          </p:nvSpPr>
          <p:spPr>
            <a:xfrm>
              <a:off x="8363713" y="2164400"/>
              <a:ext cx="349450" cy="867325"/>
            </a:xfrm>
            <a:custGeom>
              <a:avLst/>
              <a:gdLst/>
              <a:ahLst/>
              <a:cxnLst/>
              <a:rect l="l" t="t" r="r" b="b"/>
              <a:pathLst>
                <a:path w="13978" h="34693" extrusionOk="0">
                  <a:moveTo>
                    <a:pt x="5771" y="1"/>
                  </a:moveTo>
                  <a:cubicBezTo>
                    <a:pt x="5771" y="1"/>
                    <a:pt x="2169" y="20482"/>
                    <a:pt x="1" y="32658"/>
                  </a:cubicBezTo>
                  <a:lnTo>
                    <a:pt x="8140" y="34692"/>
                  </a:lnTo>
                  <a:lnTo>
                    <a:pt x="13977" y="1469"/>
                  </a:lnTo>
                  <a:lnTo>
                    <a:pt x="13977" y="1469"/>
                  </a:lnTo>
                  <a:cubicBezTo>
                    <a:pt x="13977" y="1469"/>
                    <a:pt x="11579" y="1890"/>
                    <a:pt x="10273" y="1890"/>
                  </a:cubicBezTo>
                  <a:cubicBezTo>
                    <a:pt x="10110" y="1890"/>
                    <a:pt x="9963" y="1884"/>
                    <a:pt x="9841" y="1869"/>
                  </a:cubicBezTo>
                  <a:cubicBezTo>
                    <a:pt x="8340" y="1669"/>
                    <a:pt x="6906" y="1002"/>
                    <a:pt x="5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2"/>
            <p:cNvSpPr/>
            <p:nvPr/>
          </p:nvSpPr>
          <p:spPr>
            <a:xfrm>
              <a:off x="8363713" y="2201100"/>
              <a:ext cx="349450" cy="830625"/>
            </a:xfrm>
            <a:custGeom>
              <a:avLst/>
              <a:gdLst/>
              <a:ahLst/>
              <a:cxnLst/>
              <a:rect l="l" t="t" r="r" b="b"/>
              <a:pathLst>
                <a:path w="13978" h="33225" extrusionOk="0">
                  <a:moveTo>
                    <a:pt x="13977" y="1"/>
                  </a:moveTo>
                  <a:lnTo>
                    <a:pt x="13977" y="1"/>
                  </a:lnTo>
                  <a:cubicBezTo>
                    <a:pt x="13977" y="1"/>
                    <a:pt x="11711" y="422"/>
                    <a:pt x="10387" y="422"/>
                  </a:cubicBezTo>
                  <a:cubicBezTo>
                    <a:pt x="10222" y="422"/>
                    <a:pt x="10071" y="416"/>
                    <a:pt x="9941" y="401"/>
                  </a:cubicBezTo>
                  <a:lnTo>
                    <a:pt x="9941" y="401"/>
                  </a:lnTo>
                  <a:cubicBezTo>
                    <a:pt x="10008" y="3503"/>
                    <a:pt x="9841" y="6605"/>
                    <a:pt x="9474" y="9708"/>
                  </a:cubicBezTo>
                  <a:cubicBezTo>
                    <a:pt x="8168" y="21036"/>
                    <a:pt x="4466" y="29968"/>
                    <a:pt x="1150" y="29968"/>
                  </a:cubicBezTo>
                  <a:cubicBezTo>
                    <a:pt x="1078" y="29968"/>
                    <a:pt x="1006" y="29964"/>
                    <a:pt x="935" y="29955"/>
                  </a:cubicBezTo>
                  <a:cubicBezTo>
                    <a:pt x="701" y="29922"/>
                    <a:pt x="468" y="29855"/>
                    <a:pt x="267" y="29722"/>
                  </a:cubicBezTo>
                  <a:cubicBezTo>
                    <a:pt x="167" y="30222"/>
                    <a:pt x="101" y="30723"/>
                    <a:pt x="1" y="31190"/>
                  </a:cubicBezTo>
                  <a:lnTo>
                    <a:pt x="8140" y="33224"/>
                  </a:lnTo>
                  <a:lnTo>
                    <a:pt x="139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2"/>
            <p:cNvSpPr/>
            <p:nvPr/>
          </p:nvSpPr>
          <p:spPr>
            <a:xfrm>
              <a:off x="8258638" y="1946750"/>
              <a:ext cx="165975" cy="293575"/>
            </a:xfrm>
            <a:custGeom>
              <a:avLst/>
              <a:gdLst/>
              <a:ahLst/>
              <a:cxnLst/>
              <a:rect l="l" t="t" r="r" b="b"/>
              <a:pathLst>
                <a:path w="6639" h="11743" extrusionOk="0">
                  <a:moveTo>
                    <a:pt x="3103" y="1"/>
                  </a:moveTo>
                  <a:lnTo>
                    <a:pt x="1" y="7306"/>
                  </a:lnTo>
                  <a:lnTo>
                    <a:pt x="2002" y="11742"/>
                  </a:lnTo>
                  <a:lnTo>
                    <a:pt x="6639" y="7840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rgbClr val="FBE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2"/>
            <p:cNvSpPr/>
            <p:nvPr/>
          </p:nvSpPr>
          <p:spPr>
            <a:xfrm>
              <a:off x="8258638" y="2129375"/>
              <a:ext cx="166825" cy="672175"/>
            </a:xfrm>
            <a:custGeom>
              <a:avLst/>
              <a:gdLst/>
              <a:ahLst/>
              <a:cxnLst/>
              <a:rect l="l" t="t" r="r" b="b"/>
              <a:pathLst>
                <a:path w="6673" h="26887" extrusionOk="0">
                  <a:moveTo>
                    <a:pt x="4871" y="1"/>
                  </a:moveTo>
                  <a:cubicBezTo>
                    <a:pt x="4629" y="544"/>
                    <a:pt x="4279" y="1087"/>
                    <a:pt x="3671" y="1087"/>
                  </a:cubicBezTo>
                  <a:cubicBezTo>
                    <a:pt x="3607" y="1087"/>
                    <a:pt x="3540" y="1081"/>
                    <a:pt x="3470" y="1068"/>
                  </a:cubicBezTo>
                  <a:cubicBezTo>
                    <a:pt x="3003" y="935"/>
                    <a:pt x="2602" y="601"/>
                    <a:pt x="2469" y="134"/>
                  </a:cubicBezTo>
                  <a:cubicBezTo>
                    <a:pt x="2269" y="601"/>
                    <a:pt x="1902" y="1102"/>
                    <a:pt x="1435" y="1168"/>
                  </a:cubicBezTo>
                  <a:cubicBezTo>
                    <a:pt x="1393" y="1175"/>
                    <a:pt x="1352" y="1178"/>
                    <a:pt x="1312" y="1178"/>
                  </a:cubicBezTo>
                  <a:cubicBezTo>
                    <a:pt x="714" y="1178"/>
                    <a:pt x="313" y="505"/>
                    <a:pt x="1" y="68"/>
                  </a:cubicBezTo>
                  <a:lnTo>
                    <a:pt x="1" y="26887"/>
                  </a:lnTo>
                  <a:lnTo>
                    <a:pt x="6672" y="26453"/>
                  </a:lnTo>
                  <a:lnTo>
                    <a:pt x="6672" y="334"/>
                  </a:lnTo>
                  <a:cubicBezTo>
                    <a:pt x="6505" y="601"/>
                    <a:pt x="6238" y="801"/>
                    <a:pt x="5938" y="902"/>
                  </a:cubicBezTo>
                  <a:cubicBezTo>
                    <a:pt x="5878" y="916"/>
                    <a:pt x="5821" y="922"/>
                    <a:pt x="5766" y="922"/>
                  </a:cubicBezTo>
                  <a:cubicBezTo>
                    <a:pt x="5302" y="922"/>
                    <a:pt x="5020" y="448"/>
                    <a:pt x="4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2"/>
            <p:cNvSpPr/>
            <p:nvPr/>
          </p:nvSpPr>
          <p:spPr>
            <a:xfrm>
              <a:off x="8352863" y="2168575"/>
              <a:ext cx="43400" cy="626300"/>
            </a:xfrm>
            <a:custGeom>
              <a:avLst/>
              <a:gdLst/>
              <a:ahLst/>
              <a:cxnLst/>
              <a:rect l="l" t="t" r="r" b="b"/>
              <a:pathLst>
                <a:path w="1736" h="25052" extrusionOk="0">
                  <a:moveTo>
                    <a:pt x="1168" y="1"/>
                  </a:moveTo>
                  <a:lnTo>
                    <a:pt x="1" y="25052"/>
                  </a:lnTo>
                  <a:lnTo>
                    <a:pt x="1736" y="24952"/>
                  </a:lnTo>
                  <a:cubicBezTo>
                    <a:pt x="1736" y="15112"/>
                    <a:pt x="1168" y="1"/>
                    <a:pt x="1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2"/>
            <p:cNvSpPr/>
            <p:nvPr/>
          </p:nvSpPr>
          <p:spPr>
            <a:xfrm>
              <a:off x="8294488" y="2163575"/>
              <a:ext cx="31725" cy="635475"/>
            </a:xfrm>
            <a:custGeom>
              <a:avLst/>
              <a:gdLst/>
              <a:ahLst/>
              <a:cxnLst/>
              <a:rect l="l" t="t" r="r" b="b"/>
              <a:pathLst>
                <a:path w="1269" h="25419" extrusionOk="0">
                  <a:moveTo>
                    <a:pt x="1035" y="1"/>
                  </a:moveTo>
                  <a:lnTo>
                    <a:pt x="1" y="25419"/>
                  </a:lnTo>
                  <a:lnTo>
                    <a:pt x="1269" y="25319"/>
                  </a:lnTo>
                  <a:cubicBezTo>
                    <a:pt x="1269" y="15478"/>
                    <a:pt x="1035" y="1"/>
                    <a:pt x="1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2"/>
            <p:cNvSpPr/>
            <p:nvPr/>
          </p:nvSpPr>
          <p:spPr>
            <a:xfrm>
              <a:off x="8302838" y="1945925"/>
              <a:ext cx="71750" cy="84250"/>
            </a:xfrm>
            <a:custGeom>
              <a:avLst/>
              <a:gdLst/>
              <a:ahLst/>
              <a:cxnLst/>
              <a:rect l="l" t="t" r="r" b="b"/>
              <a:pathLst>
                <a:path w="2870" h="3370" extrusionOk="0">
                  <a:moveTo>
                    <a:pt x="1335" y="0"/>
                  </a:moveTo>
                  <a:lnTo>
                    <a:pt x="1" y="3169"/>
                  </a:lnTo>
                  <a:cubicBezTo>
                    <a:pt x="332" y="3059"/>
                    <a:pt x="655" y="3018"/>
                    <a:pt x="959" y="3018"/>
                  </a:cubicBezTo>
                  <a:cubicBezTo>
                    <a:pt x="1847" y="3018"/>
                    <a:pt x="2571" y="3369"/>
                    <a:pt x="2869" y="3369"/>
                  </a:cubicBezTo>
                  <a:lnTo>
                    <a:pt x="13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2"/>
            <p:cNvSpPr/>
            <p:nvPr/>
          </p:nvSpPr>
          <p:spPr>
            <a:xfrm>
              <a:off x="8253638" y="2780675"/>
              <a:ext cx="183500" cy="126375"/>
            </a:xfrm>
            <a:custGeom>
              <a:avLst/>
              <a:gdLst/>
              <a:ahLst/>
              <a:cxnLst/>
              <a:rect l="l" t="t" r="r" b="b"/>
              <a:pathLst>
                <a:path w="7340" h="5055" extrusionOk="0">
                  <a:moveTo>
                    <a:pt x="6872" y="1"/>
                  </a:moveTo>
                  <a:cubicBezTo>
                    <a:pt x="5938" y="34"/>
                    <a:pt x="5004" y="134"/>
                    <a:pt x="4103" y="334"/>
                  </a:cubicBezTo>
                  <a:cubicBezTo>
                    <a:pt x="3699" y="390"/>
                    <a:pt x="3295" y="414"/>
                    <a:pt x="2891" y="414"/>
                  </a:cubicBezTo>
                  <a:cubicBezTo>
                    <a:pt x="2562" y="414"/>
                    <a:pt x="2232" y="398"/>
                    <a:pt x="1902" y="368"/>
                  </a:cubicBezTo>
                  <a:cubicBezTo>
                    <a:pt x="1765" y="347"/>
                    <a:pt x="1624" y="336"/>
                    <a:pt x="1483" y="336"/>
                  </a:cubicBezTo>
                  <a:cubicBezTo>
                    <a:pt x="1179" y="336"/>
                    <a:pt x="874" y="387"/>
                    <a:pt x="601" y="501"/>
                  </a:cubicBezTo>
                  <a:lnTo>
                    <a:pt x="267" y="501"/>
                  </a:lnTo>
                  <a:cubicBezTo>
                    <a:pt x="201" y="501"/>
                    <a:pt x="167" y="535"/>
                    <a:pt x="134" y="601"/>
                  </a:cubicBezTo>
                  <a:cubicBezTo>
                    <a:pt x="101" y="735"/>
                    <a:pt x="101" y="902"/>
                    <a:pt x="67" y="1068"/>
                  </a:cubicBezTo>
                  <a:cubicBezTo>
                    <a:pt x="34" y="1168"/>
                    <a:pt x="34" y="1302"/>
                    <a:pt x="34" y="1402"/>
                  </a:cubicBezTo>
                  <a:cubicBezTo>
                    <a:pt x="0" y="1469"/>
                    <a:pt x="34" y="1535"/>
                    <a:pt x="67" y="1569"/>
                  </a:cubicBezTo>
                  <a:cubicBezTo>
                    <a:pt x="167" y="3437"/>
                    <a:pt x="1668" y="4804"/>
                    <a:pt x="3636" y="5038"/>
                  </a:cubicBezTo>
                  <a:cubicBezTo>
                    <a:pt x="3741" y="5049"/>
                    <a:pt x="3846" y="5054"/>
                    <a:pt x="3951" y="5054"/>
                  </a:cubicBezTo>
                  <a:cubicBezTo>
                    <a:pt x="4810" y="5054"/>
                    <a:pt x="5643" y="4691"/>
                    <a:pt x="6238" y="4037"/>
                  </a:cubicBezTo>
                  <a:cubicBezTo>
                    <a:pt x="7339" y="2970"/>
                    <a:pt x="6972" y="1569"/>
                    <a:pt x="7039" y="168"/>
                  </a:cubicBezTo>
                  <a:cubicBezTo>
                    <a:pt x="7039" y="68"/>
                    <a:pt x="6939" y="1"/>
                    <a:pt x="6872" y="1"/>
                  </a:cubicBezTo>
                  <a:close/>
                </a:path>
              </a:pathLst>
            </a:custGeom>
            <a:solidFill>
              <a:srgbClr val="4BE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2"/>
            <p:cNvSpPr/>
            <p:nvPr/>
          </p:nvSpPr>
          <p:spPr>
            <a:xfrm>
              <a:off x="7990113" y="2009300"/>
              <a:ext cx="165975" cy="294400"/>
            </a:xfrm>
            <a:custGeom>
              <a:avLst/>
              <a:gdLst/>
              <a:ahLst/>
              <a:cxnLst/>
              <a:rect l="l" t="t" r="r" b="b"/>
              <a:pathLst>
                <a:path w="6639" h="11776" extrusionOk="0">
                  <a:moveTo>
                    <a:pt x="1802" y="0"/>
                  </a:moveTo>
                  <a:lnTo>
                    <a:pt x="1" y="7739"/>
                  </a:lnTo>
                  <a:lnTo>
                    <a:pt x="2769" y="11776"/>
                  </a:lnTo>
                  <a:lnTo>
                    <a:pt x="6639" y="7106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FBE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2"/>
            <p:cNvSpPr/>
            <p:nvPr/>
          </p:nvSpPr>
          <p:spPr>
            <a:xfrm>
              <a:off x="7990938" y="2181925"/>
              <a:ext cx="279400" cy="682175"/>
            </a:xfrm>
            <a:custGeom>
              <a:avLst/>
              <a:gdLst/>
              <a:ahLst/>
              <a:cxnLst/>
              <a:rect l="l" t="t" r="r" b="b"/>
              <a:pathLst>
                <a:path w="11176" h="27287" extrusionOk="0">
                  <a:moveTo>
                    <a:pt x="4804" y="0"/>
                  </a:moveTo>
                  <a:cubicBezTo>
                    <a:pt x="4642" y="619"/>
                    <a:pt x="4352" y="1269"/>
                    <a:pt x="3656" y="1269"/>
                  </a:cubicBezTo>
                  <a:cubicBezTo>
                    <a:pt x="3639" y="1269"/>
                    <a:pt x="3621" y="1269"/>
                    <a:pt x="3604" y="1268"/>
                  </a:cubicBezTo>
                  <a:cubicBezTo>
                    <a:pt x="3103" y="1235"/>
                    <a:pt x="2670" y="934"/>
                    <a:pt x="2436" y="501"/>
                  </a:cubicBezTo>
                  <a:cubicBezTo>
                    <a:pt x="2336" y="1034"/>
                    <a:pt x="2069" y="1602"/>
                    <a:pt x="1602" y="1735"/>
                  </a:cubicBezTo>
                  <a:cubicBezTo>
                    <a:pt x="1512" y="1768"/>
                    <a:pt x="1423" y="1783"/>
                    <a:pt x="1337" y="1783"/>
                  </a:cubicBezTo>
                  <a:cubicBezTo>
                    <a:pt x="818" y="1783"/>
                    <a:pt x="373" y="1244"/>
                    <a:pt x="1" y="901"/>
                  </a:cubicBezTo>
                  <a:lnTo>
                    <a:pt x="1" y="901"/>
                  </a:lnTo>
                  <a:lnTo>
                    <a:pt x="4704" y="27287"/>
                  </a:lnTo>
                  <a:lnTo>
                    <a:pt x="11176" y="25685"/>
                  </a:lnTo>
                  <a:cubicBezTo>
                    <a:pt x="9574" y="16779"/>
                    <a:pt x="7006" y="2302"/>
                    <a:pt x="6572" y="0"/>
                  </a:cubicBezTo>
                  <a:cubicBezTo>
                    <a:pt x="6472" y="267"/>
                    <a:pt x="6272" y="534"/>
                    <a:pt x="6005" y="668"/>
                  </a:cubicBezTo>
                  <a:cubicBezTo>
                    <a:pt x="5901" y="719"/>
                    <a:pt x="5801" y="742"/>
                    <a:pt x="5706" y="742"/>
                  </a:cubicBezTo>
                  <a:cubicBezTo>
                    <a:pt x="5310" y="742"/>
                    <a:pt x="4993" y="350"/>
                    <a:pt x="4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2"/>
            <p:cNvSpPr/>
            <p:nvPr/>
          </p:nvSpPr>
          <p:spPr>
            <a:xfrm>
              <a:off x="8118538" y="2220275"/>
              <a:ext cx="123450" cy="621300"/>
            </a:xfrm>
            <a:custGeom>
              <a:avLst/>
              <a:gdLst/>
              <a:ahLst/>
              <a:cxnLst/>
              <a:rect l="l" t="t" r="r" b="b"/>
              <a:pathLst>
                <a:path w="4938" h="24852" extrusionOk="0">
                  <a:moveTo>
                    <a:pt x="1" y="1"/>
                  </a:moveTo>
                  <a:lnTo>
                    <a:pt x="3270" y="24852"/>
                  </a:lnTo>
                  <a:lnTo>
                    <a:pt x="4937" y="24452"/>
                  </a:lnTo>
                  <a:cubicBezTo>
                    <a:pt x="3236" y="14745"/>
                    <a:pt x="1" y="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2"/>
            <p:cNvSpPr/>
            <p:nvPr/>
          </p:nvSpPr>
          <p:spPr>
            <a:xfrm>
              <a:off x="8057663" y="2225275"/>
              <a:ext cx="116775" cy="630500"/>
            </a:xfrm>
            <a:custGeom>
              <a:avLst/>
              <a:gdLst/>
              <a:ahLst/>
              <a:cxnLst/>
              <a:rect l="l" t="t" r="r" b="b"/>
              <a:pathLst>
                <a:path w="4671" h="25220" extrusionOk="0">
                  <a:moveTo>
                    <a:pt x="1" y="1"/>
                  </a:moveTo>
                  <a:lnTo>
                    <a:pt x="3436" y="25219"/>
                  </a:lnTo>
                  <a:lnTo>
                    <a:pt x="4671" y="24919"/>
                  </a:lnTo>
                  <a:cubicBezTo>
                    <a:pt x="2936" y="15213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2"/>
            <p:cNvSpPr/>
            <p:nvPr/>
          </p:nvSpPr>
          <p:spPr>
            <a:xfrm>
              <a:off x="8015963" y="2009300"/>
              <a:ext cx="71750" cy="83425"/>
            </a:xfrm>
            <a:custGeom>
              <a:avLst/>
              <a:gdLst/>
              <a:ahLst/>
              <a:cxnLst/>
              <a:rect l="l" t="t" r="r" b="b"/>
              <a:pathLst>
                <a:path w="2870" h="3337" extrusionOk="0">
                  <a:moveTo>
                    <a:pt x="768" y="0"/>
                  </a:moveTo>
                  <a:lnTo>
                    <a:pt x="1" y="3336"/>
                  </a:lnTo>
                  <a:cubicBezTo>
                    <a:pt x="553" y="3045"/>
                    <a:pt x="1120" y="2972"/>
                    <a:pt x="1610" y="2972"/>
                  </a:cubicBezTo>
                  <a:cubicBezTo>
                    <a:pt x="2097" y="2972"/>
                    <a:pt x="2508" y="3044"/>
                    <a:pt x="2753" y="3044"/>
                  </a:cubicBezTo>
                  <a:cubicBezTo>
                    <a:pt x="2798" y="3044"/>
                    <a:pt x="2836" y="3041"/>
                    <a:pt x="2869" y="3036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2"/>
            <p:cNvSpPr/>
            <p:nvPr/>
          </p:nvSpPr>
          <p:spPr>
            <a:xfrm>
              <a:off x="8106863" y="2814875"/>
              <a:ext cx="186825" cy="139450"/>
            </a:xfrm>
            <a:custGeom>
              <a:avLst/>
              <a:gdLst/>
              <a:ahLst/>
              <a:cxnLst/>
              <a:rect l="l" t="t" r="r" b="b"/>
              <a:pathLst>
                <a:path w="7473" h="5578" extrusionOk="0">
                  <a:moveTo>
                    <a:pt x="6472" y="1"/>
                  </a:moveTo>
                  <a:cubicBezTo>
                    <a:pt x="5571" y="201"/>
                    <a:pt x="4671" y="468"/>
                    <a:pt x="3803" y="834"/>
                  </a:cubicBezTo>
                  <a:cubicBezTo>
                    <a:pt x="3103" y="1068"/>
                    <a:pt x="2402" y="1201"/>
                    <a:pt x="1668" y="1235"/>
                  </a:cubicBezTo>
                  <a:cubicBezTo>
                    <a:pt x="1235" y="1268"/>
                    <a:pt x="801" y="1368"/>
                    <a:pt x="401" y="1602"/>
                  </a:cubicBezTo>
                  <a:cubicBezTo>
                    <a:pt x="301" y="1635"/>
                    <a:pt x="201" y="1668"/>
                    <a:pt x="67" y="1668"/>
                  </a:cubicBezTo>
                  <a:cubicBezTo>
                    <a:pt x="34" y="1668"/>
                    <a:pt x="1" y="1735"/>
                    <a:pt x="1" y="1768"/>
                  </a:cubicBezTo>
                  <a:cubicBezTo>
                    <a:pt x="1" y="1935"/>
                    <a:pt x="1" y="2102"/>
                    <a:pt x="1" y="2235"/>
                  </a:cubicBezTo>
                  <a:cubicBezTo>
                    <a:pt x="1" y="2369"/>
                    <a:pt x="1" y="2502"/>
                    <a:pt x="1" y="2602"/>
                  </a:cubicBezTo>
                  <a:cubicBezTo>
                    <a:pt x="34" y="2669"/>
                    <a:pt x="67" y="2702"/>
                    <a:pt x="101" y="2736"/>
                  </a:cubicBezTo>
                  <a:cubicBezTo>
                    <a:pt x="484" y="4523"/>
                    <a:pt x="2088" y="5578"/>
                    <a:pt x="3950" y="5578"/>
                  </a:cubicBezTo>
                  <a:cubicBezTo>
                    <a:pt x="4034" y="5578"/>
                    <a:pt x="4119" y="5576"/>
                    <a:pt x="4204" y="5571"/>
                  </a:cubicBezTo>
                  <a:cubicBezTo>
                    <a:pt x="5204" y="5471"/>
                    <a:pt x="6072" y="4937"/>
                    <a:pt x="6605" y="4103"/>
                  </a:cubicBezTo>
                  <a:cubicBezTo>
                    <a:pt x="7473" y="2869"/>
                    <a:pt x="6872" y="1535"/>
                    <a:pt x="6672" y="134"/>
                  </a:cubicBezTo>
                  <a:cubicBezTo>
                    <a:pt x="6672" y="34"/>
                    <a:pt x="6572" y="1"/>
                    <a:pt x="6472" y="1"/>
                  </a:cubicBezTo>
                  <a:close/>
                </a:path>
              </a:pathLst>
            </a:custGeom>
            <a:solidFill>
              <a:srgbClr val="4BE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2"/>
            <p:cNvSpPr/>
            <p:nvPr/>
          </p:nvSpPr>
          <p:spPr>
            <a:xfrm>
              <a:off x="8055988" y="2772350"/>
              <a:ext cx="632975" cy="744750"/>
            </a:xfrm>
            <a:custGeom>
              <a:avLst/>
              <a:gdLst/>
              <a:ahLst/>
              <a:cxnLst/>
              <a:rect l="l" t="t" r="r" b="b"/>
              <a:pathLst>
                <a:path w="25319" h="29790" extrusionOk="0">
                  <a:moveTo>
                    <a:pt x="1" y="0"/>
                  </a:moveTo>
                  <a:lnTo>
                    <a:pt x="1969" y="27053"/>
                  </a:lnTo>
                  <a:cubicBezTo>
                    <a:pt x="2102" y="28487"/>
                    <a:pt x="3303" y="29622"/>
                    <a:pt x="4738" y="29622"/>
                  </a:cubicBezTo>
                  <a:lnTo>
                    <a:pt x="19014" y="29788"/>
                  </a:lnTo>
                  <a:cubicBezTo>
                    <a:pt x="19036" y="29789"/>
                    <a:pt x="19058" y="29789"/>
                    <a:pt x="19080" y="29789"/>
                  </a:cubicBezTo>
                  <a:cubicBezTo>
                    <a:pt x="20485" y="29789"/>
                    <a:pt x="21653" y="28733"/>
                    <a:pt x="21850" y="27353"/>
                  </a:cubicBezTo>
                  <a:lnTo>
                    <a:pt x="25319" y="3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2"/>
            <p:cNvSpPr/>
            <p:nvPr/>
          </p:nvSpPr>
          <p:spPr>
            <a:xfrm>
              <a:off x="7976763" y="2675600"/>
              <a:ext cx="763075" cy="196850"/>
            </a:xfrm>
            <a:custGeom>
              <a:avLst/>
              <a:gdLst/>
              <a:ahLst/>
              <a:cxnLst/>
              <a:rect l="l" t="t" r="r" b="b"/>
              <a:pathLst>
                <a:path w="30523" h="7874" extrusionOk="0">
                  <a:moveTo>
                    <a:pt x="1" y="1"/>
                  </a:moveTo>
                  <a:lnTo>
                    <a:pt x="801" y="7339"/>
                  </a:lnTo>
                  <a:lnTo>
                    <a:pt x="30223" y="7873"/>
                  </a:lnTo>
                  <a:lnTo>
                    <a:pt x="30523" y="3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6" name="Google Shape;2386;p52"/>
          <p:cNvGrpSpPr/>
          <p:nvPr/>
        </p:nvGrpSpPr>
        <p:grpSpPr>
          <a:xfrm>
            <a:off x="7483863" y="1554397"/>
            <a:ext cx="1174200" cy="1149175"/>
            <a:chOff x="7491800" y="1571150"/>
            <a:chExt cx="1174200" cy="1149175"/>
          </a:xfrm>
        </p:grpSpPr>
        <p:sp>
          <p:nvSpPr>
            <p:cNvPr id="2387" name="Google Shape;2387;p52"/>
            <p:cNvSpPr/>
            <p:nvPr/>
          </p:nvSpPr>
          <p:spPr>
            <a:xfrm>
              <a:off x="7491800" y="1571150"/>
              <a:ext cx="1174200" cy="1149175"/>
            </a:xfrm>
            <a:custGeom>
              <a:avLst/>
              <a:gdLst/>
              <a:ahLst/>
              <a:cxnLst/>
              <a:rect l="l" t="t" r="r" b="b"/>
              <a:pathLst>
                <a:path w="46968" h="45967" extrusionOk="0">
                  <a:moveTo>
                    <a:pt x="19648" y="10742"/>
                  </a:moveTo>
                  <a:lnTo>
                    <a:pt x="35293" y="36227"/>
                  </a:lnTo>
                  <a:lnTo>
                    <a:pt x="35293" y="36227"/>
                  </a:lnTo>
                  <a:lnTo>
                    <a:pt x="10341" y="23584"/>
                  </a:lnTo>
                  <a:lnTo>
                    <a:pt x="19648" y="10742"/>
                  </a:lnTo>
                  <a:close/>
                  <a:moveTo>
                    <a:pt x="20582" y="1"/>
                  </a:moveTo>
                  <a:lnTo>
                    <a:pt x="1" y="26620"/>
                  </a:lnTo>
                  <a:lnTo>
                    <a:pt x="46968" y="45967"/>
                  </a:lnTo>
                  <a:lnTo>
                    <a:pt x="20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2"/>
            <p:cNvSpPr/>
            <p:nvPr/>
          </p:nvSpPr>
          <p:spPr>
            <a:xfrm>
              <a:off x="7949625" y="1629525"/>
              <a:ext cx="53400" cy="61750"/>
            </a:xfrm>
            <a:custGeom>
              <a:avLst/>
              <a:gdLst/>
              <a:ahLst/>
              <a:cxnLst/>
              <a:rect l="l" t="t" r="r" b="b"/>
              <a:pathLst>
                <a:path w="2136" h="2470" extrusionOk="0">
                  <a:moveTo>
                    <a:pt x="434" y="1"/>
                  </a:moveTo>
                  <a:lnTo>
                    <a:pt x="1" y="568"/>
                  </a:lnTo>
                  <a:lnTo>
                    <a:pt x="1769" y="2469"/>
                  </a:lnTo>
                  <a:lnTo>
                    <a:pt x="2136" y="216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2"/>
            <p:cNvSpPr/>
            <p:nvPr/>
          </p:nvSpPr>
          <p:spPr>
            <a:xfrm>
              <a:off x="7916275" y="1671225"/>
              <a:ext cx="52575" cy="61725"/>
            </a:xfrm>
            <a:custGeom>
              <a:avLst/>
              <a:gdLst/>
              <a:ahLst/>
              <a:cxnLst/>
              <a:rect l="l" t="t" r="r" b="b"/>
              <a:pathLst>
                <a:path w="2103" h="2469" extrusionOk="0">
                  <a:moveTo>
                    <a:pt x="434" y="1"/>
                  </a:moveTo>
                  <a:lnTo>
                    <a:pt x="1" y="568"/>
                  </a:lnTo>
                  <a:lnTo>
                    <a:pt x="1768" y="2469"/>
                  </a:lnTo>
                  <a:lnTo>
                    <a:pt x="2102" y="216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2"/>
            <p:cNvSpPr/>
            <p:nvPr/>
          </p:nvSpPr>
          <p:spPr>
            <a:xfrm>
              <a:off x="7884575" y="1712925"/>
              <a:ext cx="52575" cy="62575"/>
            </a:xfrm>
            <a:custGeom>
              <a:avLst/>
              <a:gdLst/>
              <a:ahLst/>
              <a:cxnLst/>
              <a:rect l="l" t="t" r="r" b="b"/>
              <a:pathLst>
                <a:path w="2103" h="2503" extrusionOk="0">
                  <a:moveTo>
                    <a:pt x="435" y="0"/>
                  </a:moveTo>
                  <a:lnTo>
                    <a:pt x="1" y="568"/>
                  </a:lnTo>
                  <a:lnTo>
                    <a:pt x="1769" y="2502"/>
                  </a:lnTo>
                  <a:lnTo>
                    <a:pt x="2102" y="216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2"/>
            <p:cNvSpPr/>
            <p:nvPr/>
          </p:nvSpPr>
          <p:spPr>
            <a:xfrm>
              <a:off x="7852075" y="1755450"/>
              <a:ext cx="52550" cy="61750"/>
            </a:xfrm>
            <a:custGeom>
              <a:avLst/>
              <a:gdLst/>
              <a:ahLst/>
              <a:cxnLst/>
              <a:rect l="l" t="t" r="r" b="b"/>
              <a:pathLst>
                <a:path w="2102" h="2470" extrusionOk="0">
                  <a:moveTo>
                    <a:pt x="434" y="1"/>
                  </a:moveTo>
                  <a:lnTo>
                    <a:pt x="0" y="534"/>
                  </a:lnTo>
                  <a:lnTo>
                    <a:pt x="1768" y="2469"/>
                  </a:lnTo>
                  <a:lnTo>
                    <a:pt x="2102" y="216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2"/>
            <p:cNvSpPr/>
            <p:nvPr/>
          </p:nvSpPr>
          <p:spPr>
            <a:xfrm>
              <a:off x="7817050" y="1801325"/>
              <a:ext cx="52550" cy="61725"/>
            </a:xfrm>
            <a:custGeom>
              <a:avLst/>
              <a:gdLst/>
              <a:ahLst/>
              <a:cxnLst/>
              <a:rect l="l" t="t" r="r" b="b"/>
              <a:pathLst>
                <a:path w="2102" h="2469" extrusionOk="0">
                  <a:moveTo>
                    <a:pt x="434" y="0"/>
                  </a:moveTo>
                  <a:lnTo>
                    <a:pt x="0" y="534"/>
                  </a:lnTo>
                  <a:lnTo>
                    <a:pt x="1768" y="2469"/>
                  </a:lnTo>
                  <a:lnTo>
                    <a:pt x="2102" y="2169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2"/>
            <p:cNvSpPr/>
            <p:nvPr/>
          </p:nvSpPr>
          <p:spPr>
            <a:xfrm>
              <a:off x="7777850" y="1848850"/>
              <a:ext cx="53400" cy="61750"/>
            </a:xfrm>
            <a:custGeom>
              <a:avLst/>
              <a:gdLst/>
              <a:ahLst/>
              <a:cxnLst/>
              <a:rect l="l" t="t" r="r" b="b"/>
              <a:pathLst>
                <a:path w="2136" h="2470" extrusionOk="0">
                  <a:moveTo>
                    <a:pt x="434" y="1"/>
                  </a:moveTo>
                  <a:lnTo>
                    <a:pt x="0" y="568"/>
                  </a:lnTo>
                  <a:lnTo>
                    <a:pt x="1802" y="2469"/>
                  </a:lnTo>
                  <a:lnTo>
                    <a:pt x="2135" y="216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2"/>
            <p:cNvSpPr/>
            <p:nvPr/>
          </p:nvSpPr>
          <p:spPr>
            <a:xfrm>
              <a:off x="7737825" y="1905550"/>
              <a:ext cx="53375" cy="61750"/>
            </a:xfrm>
            <a:custGeom>
              <a:avLst/>
              <a:gdLst/>
              <a:ahLst/>
              <a:cxnLst/>
              <a:rect l="l" t="t" r="r" b="b"/>
              <a:pathLst>
                <a:path w="2135" h="2470" extrusionOk="0">
                  <a:moveTo>
                    <a:pt x="434" y="1"/>
                  </a:moveTo>
                  <a:lnTo>
                    <a:pt x="0" y="535"/>
                  </a:lnTo>
                  <a:lnTo>
                    <a:pt x="1768" y="2469"/>
                  </a:lnTo>
                  <a:lnTo>
                    <a:pt x="2135" y="216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2"/>
            <p:cNvSpPr/>
            <p:nvPr/>
          </p:nvSpPr>
          <p:spPr>
            <a:xfrm>
              <a:off x="7701950" y="1949750"/>
              <a:ext cx="52575" cy="61750"/>
            </a:xfrm>
            <a:custGeom>
              <a:avLst/>
              <a:gdLst/>
              <a:ahLst/>
              <a:cxnLst/>
              <a:rect l="l" t="t" r="r" b="b"/>
              <a:pathLst>
                <a:path w="2103" h="2470" extrusionOk="0">
                  <a:moveTo>
                    <a:pt x="434" y="1"/>
                  </a:moveTo>
                  <a:lnTo>
                    <a:pt x="1" y="568"/>
                  </a:lnTo>
                  <a:lnTo>
                    <a:pt x="1769" y="2469"/>
                  </a:lnTo>
                  <a:lnTo>
                    <a:pt x="2102" y="216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2"/>
            <p:cNvSpPr/>
            <p:nvPr/>
          </p:nvSpPr>
          <p:spPr>
            <a:xfrm>
              <a:off x="7660250" y="2003125"/>
              <a:ext cx="53400" cy="61750"/>
            </a:xfrm>
            <a:custGeom>
              <a:avLst/>
              <a:gdLst/>
              <a:ahLst/>
              <a:cxnLst/>
              <a:rect l="l" t="t" r="r" b="b"/>
              <a:pathLst>
                <a:path w="2136" h="2470" extrusionOk="0">
                  <a:moveTo>
                    <a:pt x="435" y="1"/>
                  </a:moveTo>
                  <a:lnTo>
                    <a:pt x="1" y="568"/>
                  </a:lnTo>
                  <a:lnTo>
                    <a:pt x="1769" y="2469"/>
                  </a:lnTo>
                  <a:lnTo>
                    <a:pt x="2136" y="216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2"/>
            <p:cNvSpPr/>
            <p:nvPr/>
          </p:nvSpPr>
          <p:spPr>
            <a:xfrm>
              <a:off x="7620225" y="2058175"/>
              <a:ext cx="53400" cy="61725"/>
            </a:xfrm>
            <a:custGeom>
              <a:avLst/>
              <a:gdLst/>
              <a:ahLst/>
              <a:cxnLst/>
              <a:rect l="l" t="t" r="r" b="b"/>
              <a:pathLst>
                <a:path w="2136" h="2469" extrusionOk="0">
                  <a:moveTo>
                    <a:pt x="434" y="0"/>
                  </a:moveTo>
                  <a:lnTo>
                    <a:pt x="1" y="567"/>
                  </a:lnTo>
                  <a:lnTo>
                    <a:pt x="1769" y="2469"/>
                  </a:lnTo>
                  <a:lnTo>
                    <a:pt x="2136" y="2169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2"/>
            <p:cNvSpPr/>
            <p:nvPr/>
          </p:nvSpPr>
          <p:spPr>
            <a:xfrm>
              <a:off x="7788675" y="2305850"/>
              <a:ext cx="50900" cy="61725"/>
            </a:xfrm>
            <a:custGeom>
              <a:avLst/>
              <a:gdLst/>
              <a:ahLst/>
              <a:cxnLst/>
              <a:rect l="l" t="t" r="r" b="b"/>
              <a:pathLst>
                <a:path w="2036" h="2469" extrusionOk="0">
                  <a:moveTo>
                    <a:pt x="1669" y="0"/>
                  </a:moveTo>
                  <a:lnTo>
                    <a:pt x="1" y="2202"/>
                  </a:lnTo>
                  <a:lnTo>
                    <a:pt x="668" y="2469"/>
                  </a:lnTo>
                  <a:lnTo>
                    <a:pt x="2036" y="26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2"/>
            <p:cNvSpPr/>
            <p:nvPr/>
          </p:nvSpPr>
          <p:spPr>
            <a:xfrm>
              <a:off x="7837875" y="2327525"/>
              <a:ext cx="50900" cy="61750"/>
            </a:xfrm>
            <a:custGeom>
              <a:avLst/>
              <a:gdLst/>
              <a:ahLst/>
              <a:cxnLst/>
              <a:rect l="l" t="t" r="r" b="b"/>
              <a:pathLst>
                <a:path w="2036" h="2470" extrusionOk="0">
                  <a:moveTo>
                    <a:pt x="1669" y="1"/>
                  </a:moveTo>
                  <a:lnTo>
                    <a:pt x="1" y="2202"/>
                  </a:lnTo>
                  <a:lnTo>
                    <a:pt x="635" y="2469"/>
                  </a:lnTo>
                  <a:lnTo>
                    <a:pt x="2036" y="268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2"/>
            <p:cNvSpPr/>
            <p:nvPr/>
          </p:nvSpPr>
          <p:spPr>
            <a:xfrm>
              <a:off x="7886250" y="2347550"/>
              <a:ext cx="51725" cy="61725"/>
            </a:xfrm>
            <a:custGeom>
              <a:avLst/>
              <a:gdLst/>
              <a:ahLst/>
              <a:cxnLst/>
              <a:rect l="l" t="t" r="r" b="b"/>
              <a:pathLst>
                <a:path w="2069" h="2469" extrusionOk="0">
                  <a:moveTo>
                    <a:pt x="1669" y="0"/>
                  </a:moveTo>
                  <a:lnTo>
                    <a:pt x="1" y="2168"/>
                  </a:lnTo>
                  <a:lnTo>
                    <a:pt x="668" y="2469"/>
                  </a:lnTo>
                  <a:lnTo>
                    <a:pt x="2069" y="234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2"/>
            <p:cNvSpPr/>
            <p:nvPr/>
          </p:nvSpPr>
          <p:spPr>
            <a:xfrm>
              <a:off x="7935450" y="2367550"/>
              <a:ext cx="50900" cy="61750"/>
            </a:xfrm>
            <a:custGeom>
              <a:avLst/>
              <a:gdLst/>
              <a:ahLst/>
              <a:cxnLst/>
              <a:rect l="l" t="t" r="r" b="b"/>
              <a:pathLst>
                <a:path w="2036" h="2470" extrusionOk="0">
                  <a:moveTo>
                    <a:pt x="1669" y="1"/>
                  </a:moveTo>
                  <a:lnTo>
                    <a:pt x="1" y="2202"/>
                  </a:lnTo>
                  <a:lnTo>
                    <a:pt x="668" y="2469"/>
                  </a:lnTo>
                  <a:lnTo>
                    <a:pt x="2036" y="268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2"/>
            <p:cNvSpPr/>
            <p:nvPr/>
          </p:nvSpPr>
          <p:spPr>
            <a:xfrm>
              <a:off x="7988825" y="2390075"/>
              <a:ext cx="50900" cy="60900"/>
            </a:xfrm>
            <a:custGeom>
              <a:avLst/>
              <a:gdLst/>
              <a:ahLst/>
              <a:cxnLst/>
              <a:rect l="l" t="t" r="r" b="b"/>
              <a:pathLst>
                <a:path w="2036" h="2436" extrusionOk="0">
                  <a:moveTo>
                    <a:pt x="1668" y="0"/>
                  </a:moveTo>
                  <a:lnTo>
                    <a:pt x="1" y="2169"/>
                  </a:lnTo>
                  <a:lnTo>
                    <a:pt x="668" y="2436"/>
                  </a:lnTo>
                  <a:lnTo>
                    <a:pt x="2035" y="234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2"/>
            <p:cNvSpPr/>
            <p:nvPr/>
          </p:nvSpPr>
          <p:spPr>
            <a:xfrm>
              <a:off x="8045525" y="2415100"/>
              <a:ext cx="50900" cy="60900"/>
            </a:xfrm>
            <a:custGeom>
              <a:avLst/>
              <a:gdLst/>
              <a:ahLst/>
              <a:cxnLst/>
              <a:rect l="l" t="t" r="r" b="b"/>
              <a:pathLst>
                <a:path w="2036" h="2436" extrusionOk="0">
                  <a:moveTo>
                    <a:pt x="1635" y="0"/>
                  </a:moveTo>
                  <a:lnTo>
                    <a:pt x="1" y="2168"/>
                  </a:lnTo>
                  <a:lnTo>
                    <a:pt x="635" y="2435"/>
                  </a:lnTo>
                  <a:lnTo>
                    <a:pt x="2036" y="2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2"/>
            <p:cNvSpPr/>
            <p:nvPr/>
          </p:nvSpPr>
          <p:spPr>
            <a:xfrm>
              <a:off x="8109750" y="2439275"/>
              <a:ext cx="51725" cy="60900"/>
            </a:xfrm>
            <a:custGeom>
              <a:avLst/>
              <a:gdLst/>
              <a:ahLst/>
              <a:cxnLst/>
              <a:rect l="l" t="t" r="r" b="b"/>
              <a:pathLst>
                <a:path w="2069" h="2436" extrusionOk="0">
                  <a:moveTo>
                    <a:pt x="1668" y="1"/>
                  </a:moveTo>
                  <a:lnTo>
                    <a:pt x="0" y="2169"/>
                  </a:lnTo>
                  <a:lnTo>
                    <a:pt x="668" y="2436"/>
                  </a:lnTo>
                  <a:lnTo>
                    <a:pt x="2069" y="234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2"/>
            <p:cNvSpPr/>
            <p:nvPr/>
          </p:nvSpPr>
          <p:spPr>
            <a:xfrm>
              <a:off x="8162275" y="2462625"/>
              <a:ext cx="51750" cy="60900"/>
            </a:xfrm>
            <a:custGeom>
              <a:avLst/>
              <a:gdLst/>
              <a:ahLst/>
              <a:cxnLst/>
              <a:rect l="l" t="t" r="r" b="b"/>
              <a:pathLst>
                <a:path w="2070" h="2436" extrusionOk="0">
                  <a:moveTo>
                    <a:pt x="1669" y="1"/>
                  </a:moveTo>
                  <a:lnTo>
                    <a:pt x="1" y="2169"/>
                  </a:lnTo>
                  <a:lnTo>
                    <a:pt x="668" y="2436"/>
                  </a:lnTo>
                  <a:lnTo>
                    <a:pt x="2069" y="234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2"/>
            <p:cNvSpPr/>
            <p:nvPr/>
          </p:nvSpPr>
          <p:spPr>
            <a:xfrm>
              <a:off x="8224825" y="2488475"/>
              <a:ext cx="50900" cy="61750"/>
            </a:xfrm>
            <a:custGeom>
              <a:avLst/>
              <a:gdLst/>
              <a:ahLst/>
              <a:cxnLst/>
              <a:rect l="l" t="t" r="r" b="b"/>
              <a:pathLst>
                <a:path w="2036" h="2470" extrusionOk="0">
                  <a:moveTo>
                    <a:pt x="1635" y="1"/>
                  </a:moveTo>
                  <a:lnTo>
                    <a:pt x="1" y="2202"/>
                  </a:lnTo>
                  <a:lnTo>
                    <a:pt x="634" y="2469"/>
                  </a:lnTo>
                  <a:lnTo>
                    <a:pt x="20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2"/>
            <p:cNvSpPr/>
            <p:nvPr/>
          </p:nvSpPr>
          <p:spPr>
            <a:xfrm>
              <a:off x="8288200" y="2512675"/>
              <a:ext cx="51725" cy="61725"/>
            </a:xfrm>
            <a:custGeom>
              <a:avLst/>
              <a:gdLst/>
              <a:ahLst/>
              <a:cxnLst/>
              <a:rect l="l" t="t" r="r" b="b"/>
              <a:pathLst>
                <a:path w="2069" h="2469" extrusionOk="0">
                  <a:moveTo>
                    <a:pt x="1669" y="0"/>
                  </a:moveTo>
                  <a:lnTo>
                    <a:pt x="1" y="2202"/>
                  </a:lnTo>
                  <a:lnTo>
                    <a:pt x="668" y="2468"/>
                  </a:lnTo>
                  <a:lnTo>
                    <a:pt x="2069" y="26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1"/>
          <p:cNvSpPr txBox="1">
            <a:spLocks noGrp="1"/>
          </p:cNvSpPr>
          <p:nvPr>
            <p:ph type="title" idx="15"/>
          </p:nvPr>
        </p:nvSpPr>
        <p:spPr>
          <a:xfrm>
            <a:off x="714600" y="445025"/>
            <a:ext cx="7708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QUE IREMOS APRENDER</a:t>
            </a:r>
            <a:endParaRPr dirty="0"/>
          </a:p>
        </p:txBody>
      </p:sp>
      <p:sp>
        <p:nvSpPr>
          <p:cNvPr id="1846" name="Google Shape;1846;p31"/>
          <p:cNvSpPr txBox="1">
            <a:spLocks noGrp="1"/>
          </p:cNvSpPr>
          <p:nvPr>
            <p:ph type="title"/>
          </p:nvPr>
        </p:nvSpPr>
        <p:spPr>
          <a:xfrm>
            <a:off x="2592040" y="1470823"/>
            <a:ext cx="9849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47" name="Google Shape;1847;p31"/>
          <p:cNvSpPr txBox="1">
            <a:spLocks noGrp="1"/>
          </p:cNvSpPr>
          <p:nvPr>
            <p:ph type="title" idx="2"/>
          </p:nvPr>
        </p:nvSpPr>
        <p:spPr>
          <a:xfrm>
            <a:off x="1895740" y="1952300"/>
            <a:ext cx="23775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RELAÇÕES ESTEQUIOMÉTRICAS</a:t>
            </a:r>
            <a:endParaRPr sz="100" dirty="0"/>
          </a:p>
        </p:txBody>
      </p:sp>
      <p:sp>
        <p:nvSpPr>
          <p:cNvPr id="1849" name="Google Shape;1849;p31"/>
          <p:cNvSpPr txBox="1">
            <a:spLocks noGrp="1"/>
          </p:cNvSpPr>
          <p:nvPr>
            <p:ph type="title" idx="3"/>
          </p:nvPr>
        </p:nvSpPr>
        <p:spPr>
          <a:xfrm>
            <a:off x="5567060" y="1470825"/>
            <a:ext cx="984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50" name="Google Shape;1850;p31"/>
          <p:cNvSpPr txBox="1">
            <a:spLocks noGrp="1"/>
          </p:cNvSpPr>
          <p:nvPr>
            <p:ph type="title" idx="4"/>
          </p:nvPr>
        </p:nvSpPr>
        <p:spPr>
          <a:xfrm>
            <a:off x="4870760" y="1953375"/>
            <a:ext cx="23775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REAGENTE EM EXCESSO E REAGENTE LIMITANTE</a:t>
            </a:r>
            <a:endParaRPr dirty="0"/>
          </a:p>
        </p:txBody>
      </p:sp>
      <p:sp>
        <p:nvSpPr>
          <p:cNvPr id="1852" name="Google Shape;1852;p31"/>
          <p:cNvSpPr txBox="1">
            <a:spLocks noGrp="1"/>
          </p:cNvSpPr>
          <p:nvPr>
            <p:ph type="title" idx="6"/>
          </p:nvPr>
        </p:nvSpPr>
        <p:spPr>
          <a:xfrm>
            <a:off x="2592040" y="3137025"/>
            <a:ext cx="984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853" name="Google Shape;1853;p31"/>
          <p:cNvSpPr txBox="1">
            <a:spLocks noGrp="1"/>
          </p:cNvSpPr>
          <p:nvPr>
            <p:ph type="title" idx="7"/>
          </p:nvPr>
        </p:nvSpPr>
        <p:spPr>
          <a:xfrm>
            <a:off x="1895740" y="3622000"/>
            <a:ext cx="23775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GRAU DE PUREZA</a:t>
            </a:r>
            <a:endParaRPr dirty="0"/>
          </a:p>
        </p:txBody>
      </p:sp>
      <p:sp>
        <p:nvSpPr>
          <p:cNvPr id="1855" name="Google Shape;1855;p31"/>
          <p:cNvSpPr txBox="1">
            <a:spLocks noGrp="1"/>
          </p:cNvSpPr>
          <p:nvPr>
            <p:ph type="title" idx="9"/>
          </p:nvPr>
        </p:nvSpPr>
        <p:spPr>
          <a:xfrm>
            <a:off x="5567060" y="3139173"/>
            <a:ext cx="9849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856" name="Google Shape;1856;p31"/>
          <p:cNvSpPr txBox="1">
            <a:spLocks noGrp="1"/>
          </p:cNvSpPr>
          <p:nvPr>
            <p:ph type="title" idx="13"/>
          </p:nvPr>
        </p:nvSpPr>
        <p:spPr>
          <a:xfrm>
            <a:off x="4870760" y="3623075"/>
            <a:ext cx="23775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RENDIMENTO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" grpId="0"/>
      <p:bldP spid="1850" grpId="0"/>
      <p:bldP spid="1853" grpId="0"/>
      <p:bldP spid="18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2775" y="357044"/>
            <a:ext cx="6538500" cy="1242600"/>
          </a:xfrm>
        </p:spPr>
        <p:txBody>
          <a:bodyPr/>
          <a:lstStyle/>
          <a:p>
            <a:r>
              <a:rPr lang="pt-BR" sz="4800" b="1" dirty="0"/>
              <a:t>Estequiometria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892835" y="2850466"/>
            <a:ext cx="5077054" cy="518100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é a parte da Química que </a:t>
            </a:r>
            <a:r>
              <a:rPr lang="pt-BR" sz="2000" dirty="0">
                <a:solidFill>
                  <a:srgbClr val="FF0000"/>
                </a:solidFill>
              </a:rPr>
              <a:t>estuda as proporções</a:t>
            </a:r>
            <a:r>
              <a:rPr lang="pt-BR" sz="2000" dirty="0"/>
              <a:t> dos elementos que se combinam ou que reagem.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é o cálculo que permite </a:t>
            </a:r>
            <a:r>
              <a:rPr lang="pt-BR" sz="2000" dirty="0">
                <a:solidFill>
                  <a:srgbClr val="FF0000"/>
                </a:solidFill>
              </a:rPr>
              <a:t>relacionar quantidades de reagentes e produtos, que participam de uma reação química</a:t>
            </a:r>
            <a:r>
              <a:rPr lang="pt-BR" sz="2000" dirty="0"/>
              <a:t> com o auxílio das equações químicas correspondentes.</a:t>
            </a:r>
          </a:p>
        </p:txBody>
      </p:sp>
    </p:spTree>
    <p:extLst>
      <p:ext uri="{BB962C8B-B14F-4D97-AF65-F5344CB8AC3E}">
        <p14:creationId xmlns:p14="http://schemas.microsoft.com/office/powerpoint/2010/main" val="2829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2800" b="1" dirty="0">
                <a:solidFill>
                  <a:srgbClr val="353431"/>
                </a:solidFill>
              </a:rPr>
              <a:t>Regras gerais para o cálculo estequiométrico</a:t>
            </a:r>
            <a:endParaRPr dirty="0"/>
          </a:p>
        </p:txBody>
      </p:sp>
      <p:sp>
        <p:nvSpPr>
          <p:cNvPr id="2233" name="Google Shape;2233;p48"/>
          <p:cNvSpPr txBox="1">
            <a:spLocks noGrp="1"/>
          </p:cNvSpPr>
          <p:nvPr>
            <p:ph type="title" idx="4294967295"/>
          </p:nvPr>
        </p:nvSpPr>
        <p:spPr>
          <a:xfrm>
            <a:off x="740169" y="1413305"/>
            <a:ext cx="19299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1800" dirty="0"/>
              <a:t>Escrever a equação química do processo</a:t>
            </a:r>
            <a:endParaRPr sz="1800" dirty="0">
              <a:solidFill>
                <a:schemeClr val="accen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235" name="Google Shape;2235;p48"/>
          <p:cNvSpPr txBox="1">
            <a:spLocks noGrp="1"/>
          </p:cNvSpPr>
          <p:nvPr>
            <p:ph type="title" idx="4294967295"/>
          </p:nvPr>
        </p:nvSpPr>
        <p:spPr>
          <a:xfrm>
            <a:off x="3962400" y="1098005"/>
            <a:ext cx="3205655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1800" dirty="0"/>
              <a:t>Montar a proporção baseando-se nos dados e nas perguntas do problema (massa-massa, massa-mol, massa-volume etc.)</a:t>
            </a:r>
            <a:endParaRPr sz="1800" dirty="0">
              <a:solidFill>
                <a:schemeClr val="accen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237" name="Google Shape;2237;p48"/>
          <p:cNvSpPr txBox="1">
            <a:spLocks noGrp="1"/>
          </p:cNvSpPr>
          <p:nvPr>
            <p:ph type="title" idx="4294967295"/>
          </p:nvPr>
        </p:nvSpPr>
        <p:spPr>
          <a:xfrm>
            <a:off x="2683544" y="3370815"/>
            <a:ext cx="19299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1800" dirty="0"/>
              <a:t>Acertar os coeficientes estequiométricos da equação química</a:t>
            </a:r>
            <a:endParaRPr sz="1800" dirty="0">
              <a:solidFill>
                <a:schemeClr val="accen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239" name="Google Shape;2239;p48"/>
          <p:cNvSpPr txBox="1">
            <a:spLocks noGrp="1"/>
          </p:cNvSpPr>
          <p:nvPr>
            <p:ph type="title" idx="4294967295"/>
          </p:nvPr>
        </p:nvSpPr>
        <p:spPr>
          <a:xfrm>
            <a:off x="6455460" y="3360305"/>
            <a:ext cx="19299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1800" dirty="0"/>
              <a:t>Utilizar regras de três para chegar à resposta</a:t>
            </a:r>
            <a:endParaRPr sz="1800" dirty="0">
              <a:solidFill>
                <a:schemeClr val="accen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grpSp>
        <p:nvGrpSpPr>
          <p:cNvPr id="2241" name="Google Shape;2241;p48"/>
          <p:cNvGrpSpPr/>
          <p:nvPr/>
        </p:nvGrpSpPr>
        <p:grpSpPr>
          <a:xfrm>
            <a:off x="1257088" y="2605111"/>
            <a:ext cx="895997" cy="842871"/>
            <a:chOff x="992576" y="2542761"/>
            <a:chExt cx="895997" cy="842871"/>
          </a:xfrm>
        </p:grpSpPr>
        <p:sp>
          <p:nvSpPr>
            <p:cNvPr id="2242" name="Google Shape;2242;p48"/>
            <p:cNvSpPr/>
            <p:nvPr/>
          </p:nvSpPr>
          <p:spPr>
            <a:xfrm>
              <a:off x="992577" y="2542761"/>
              <a:ext cx="895995" cy="842871"/>
            </a:xfrm>
            <a:custGeom>
              <a:avLst/>
              <a:gdLst/>
              <a:ahLst/>
              <a:cxnLst/>
              <a:rect l="l" t="t" r="r" b="b"/>
              <a:pathLst>
                <a:path w="60144" h="56578" extrusionOk="0">
                  <a:moveTo>
                    <a:pt x="33866" y="1"/>
                  </a:moveTo>
                  <a:cubicBezTo>
                    <a:pt x="32645" y="1"/>
                    <a:pt x="31499" y="396"/>
                    <a:pt x="30789" y="1579"/>
                  </a:cubicBezTo>
                  <a:cubicBezTo>
                    <a:pt x="30422" y="2280"/>
                    <a:pt x="30155" y="3014"/>
                    <a:pt x="30022" y="3781"/>
                  </a:cubicBezTo>
                  <a:cubicBezTo>
                    <a:pt x="29789" y="4615"/>
                    <a:pt x="29522" y="5449"/>
                    <a:pt x="29255" y="6250"/>
                  </a:cubicBezTo>
                  <a:cubicBezTo>
                    <a:pt x="29021" y="6983"/>
                    <a:pt x="28721" y="7717"/>
                    <a:pt x="28354" y="8384"/>
                  </a:cubicBezTo>
                  <a:cubicBezTo>
                    <a:pt x="28021" y="8885"/>
                    <a:pt x="27454" y="9185"/>
                    <a:pt x="26853" y="9185"/>
                  </a:cubicBezTo>
                  <a:cubicBezTo>
                    <a:pt x="25052" y="9318"/>
                    <a:pt x="23284" y="9385"/>
                    <a:pt x="21483" y="9485"/>
                  </a:cubicBezTo>
                  <a:lnTo>
                    <a:pt x="18714" y="9652"/>
                  </a:lnTo>
                  <a:cubicBezTo>
                    <a:pt x="18389" y="9698"/>
                    <a:pt x="18064" y="9723"/>
                    <a:pt x="17742" y="9723"/>
                  </a:cubicBezTo>
                  <a:cubicBezTo>
                    <a:pt x="17370" y="9723"/>
                    <a:pt x="17003" y="9690"/>
                    <a:pt x="16646" y="9619"/>
                  </a:cubicBezTo>
                  <a:cubicBezTo>
                    <a:pt x="16145" y="9452"/>
                    <a:pt x="15912" y="9018"/>
                    <a:pt x="15645" y="8618"/>
                  </a:cubicBezTo>
                  <a:cubicBezTo>
                    <a:pt x="15312" y="8017"/>
                    <a:pt x="14778" y="7550"/>
                    <a:pt x="14144" y="7317"/>
                  </a:cubicBezTo>
                  <a:cubicBezTo>
                    <a:pt x="14003" y="7279"/>
                    <a:pt x="13865" y="7261"/>
                    <a:pt x="13731" y="7261"/>
                  </a:cubicBezTo>
                  <a:cubicBezTo>
                    <a:pt x="13043" y="7261"/>
                    <a:pt x="12461" y="7726"/>
                    <a:pt x="12043" y="8284"/>
                  </a:cubicBezTo>
                  <a:cubicBezTo>
                    <a:pt x="11709" y="8851"/>
                    <a:pt x="11275" y="9285"/>
                    <a:pt x="10742" y="9652"/>
                  </a:cubicBezTo>
                  <a:cubicBezTo>
                    <a:pt x="10201" y="9922"/>
                    <a:pt x="9634" y="10057"/>
                    <a:pt x="9039" y="10057"/>
                  </a:cubicBezTo>
                  <a:cubicBezTo>
                    <a:pt x="8973" y="10057"/>
                    <a:pt x="8907" y="10056"/>
                    <a:pt x="8840" y="10052"/>
                  </a:cubicBezTo>
                  <a:cubicBezTo>
                    <a:pt x="8825" y="10052"/>
                    <a:pt x="8809" y="10052"/>
                    <a:pt x="8794" y="10052"/>
                  </a:cubicBezTo>
                  <a:cubicBezTo>
                    <a:pt x="6380" y="10052"/>
                    <a:pt x="4430" y="12633"/>
                    <a:pt x="3336" y="14589"/>
                  </a:cubicBezTo>
                  <a:cubicBezTo>
                    <a:pt x="1035" y="18859"/>
                    <a:pt x="1" y="23695"/>
                    <a:pt x="368" y="28532"/>
                  </a:cubicBezTo>
                  <a:cubicBezTo>
                    <a:pt x="801" y="35204"/>
                    <a:pt x="3603" y="41575"/>
                    <a:pt x="7840" y="46645"/>
                  </a:cubicBezTo>
                  <a:cubicBezTo>
                    <a:pt x="11809" y="51415"/>
                    <a:pt x="17313" y="54684"/>
                    <a:pt x="23384" y="55952"/>
                  </a:cubicBezTo>
                  <a:cubicBezTo>
                    <a:pt x="25371" y="56369"/>
                    <a:pt x="27388" y="56577"/>
                    <a:pt x="29402" y="56577"/>
                  </a:cubicBezTo>
                  <a:cubicBezTo>
                    <a:pt x="33337" y="56577"/>
                    <a:pt x="37255" y="55784"/>
                    <a:pt x="40896" y="54217"/>
                  </a:cubicBezTo>
                  <a:cubicBezTo>
                    <a:pt x="46534" y="51815"/>
                    <a:pt x="51371" y="47779"/>
                    <a:pt x="54740" y="42676"/>
                  </a:cubicBezTo>
                  <a:cubicBezTo>
                    <a:pt x="58276" y="37305"/>
                    <a:pt x="60144" y="30667"/>
                    <a:pt x="59476" y="24196"/>
                  </a:cubicBezTo>
                  <a:cubicBezTo>
                    <a:pt x="58843" y="17791"/>
                    <a:pt x="55941" y="11820"/>
                    <a:pt x="51137" y="7651"/>
                  </a:cubicBezTo>
                  <a:cubicBezTo>
                    <a:pt x="48835" y="5682"/>
                    <a:pt x="46234" y="4081"/>
                    <a:pt x="43465" y="2847"/>
                  </a:cubicBezTo>
                  <a:cubicBezTo>
                    <a:pt x="42064" y="2247"/>
                    <a:pt x="40663" y="1713"/>
                    <a:pt x="39195" y="1246"/>
                  </a:cubicBezTo>
                  <a:cubicBezTo>
                    <a:pt x="37794" y="746"/>
                    <a:pt x="36327" y="345"/>
                    <a:pt x="34859" y="78"/>
                  </a:cubicBezTo>
                  <a:cubicBezTo>
                    <a:pt x="34527" y="29"/>
                    <a:pt x="34194" y="1"/>
                    <a:pt x="33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8"/>
            <p:cNvSpPr/>
            <p:nvPr/>
          </p:nvSpPr>
          <p:spPr>
            <a:xfrm>
              <a:off x="992576" y="2701430"/>
              <a:ext cx="838848" cy="684183"/>
            </a:xfrm>
            <a:custGeom>
              <a:avLst/>
              <a:gdLst/>
              <a:ahLst/>
              <a:cxnLst/>
              <a:rect l="l" t="t" r="r" b="b"/>
              <a:pathLst>
                <a:path w="56308" h="45926" extrusionOk="0">
                  <a:moveTo>
                    <a:pt x="6805" y="1"/>
                  </a:moveTo>
                  <a:cubicBezTo>
                    <a:pt x="5338" y="868"/>
                    <a:pt x="4137" y="2569"/>
                    <a:pt x="3370" y="3937"/>
                  </a:cubicBezTo>
                  <a:cubicBezTo>
                    <a:pt x="1035" y="8207"/>
                    <a:pt x="1" y="13043"/>
                    <a:pt x="368" y="17880"/>
                  </a:cubicBezTo>
                  <a:cubicBezTo>
                    <a:pt x="835" y="24552"/>
                    <a:pt x="3603" y="30956"/>
                    <a:pt x="7840" y="35993"/>
                  </a:cubicBezTo>
                  <a:cubicBezTo>
                    <a:pt x="11842" y="40763"/>
                    <a:pt x="17313" y="44032"/>
                    <a:pt x="23384" y="45300"/>
                  </a:cubicBezTo>
                  <a:cubicBezTo>
                    <a:pt x="25382" y="45717"/>
                    <a:pt x="27403" y="45925"/>
                    <a:pt x="29416" y="45925"/>
                  </a:cubicBezTo>
                  <a:cubicBezTo>
                    <a:pt x="33351" y="45925"/>
                    <a:pt x="37255" y="45132"/>
                    <a:pt x="40896" y="43565"/>
                  </a:cubicBezTo>
                  <a:cubicBezTo>
                    <a:pt x="46567" y="41163"/>
                    <a:pt x="51371" y="37127"/>
                    <a:pt x="54740" y="32024"/>
                  </a:cubicBezTo>
                  <a:cubicBezTo>
                    <a:pt x="55307" y="31123"/>
                    <a:pt x="55840" y="30222"/>
                    <a:pt x="56307" y="29288"/>
                  </a:cubicBezTo>
                  <a:lnTo>
                    <a:pt x="56307" y="29288"/>
                  </a:lnTo>
                  <a:cubicBezTo>
                    <a:pt x="55774" y="29822"/>
                    <a:pt x="55207" y="30356"/>
                    <a:pt x="54640" y="30823"/>
                  </a:cubicBezTo>
                  <a:cubicBezTo>
                    <a:pt x="51037" y="33691"/>
                    <a:pt x="46834" y="35826"/>
                    <a:pt x="42364" y="37027"/>
                  </a:cubicBezTo>
                  <a:cubicBezTo>
                    <a:pt x="39810" y="37746"/>
                    <a:pt x="37318" y="38086"/>
                    <a:pt x="34836" y="38086"/>
                  </a:cubicBezTo>
                  <a:cubicBezTo>
                    <a:pt x="31904" y="38086"/>
                    <a:pt x="28984" y="37612"/>
                    <a:pt x="25986" y="36727"/>
                  </a:cubicBezTo>
                  <a:cubicBezTo>
                    <a:pt x="20482" y="35092"/>
                    <a:pt x="15111" y="33325"/>
                    <a:pt x="11742" y="28154"/>
                  </a:cubicBezTo>
                  <a:cubicBezTo>
                    <a:pt x="8740" y="23451"/>
                    <a:pt x="6805" y="18114"/>
                    <a:pt x="6072" y="12576"/>
                  </a:cubicBezTo>
                  <a:cubicBezTo>
                    <a:pt x="5605" y="9307"/>
                    <a:pt x="5638" y="5972"/>
                    <a:pt x="6238" y="2736"/>
                  </a:cubicBezTo>
                  <a:cubicBezTo>
                    <a:pt x="6372" y="1802"/>
                    <a:pt x="6539" y="901"/>
                    <a:pt x="6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4" name="Google Shape;2244;p48"/>
          <p:cNvSpPr/>
          <p:nvPr/>
        </p:nvSpPr>
        <p:spPr>
          <a:xfrm>
            <a:off x="1347014" y="3331500"/>
            <a:ext cx="15" cy="521"/>
          </a:xfrm>
          <a:custGeom>
            <a:avLst/>
            <a:gdLst/>
            <a:ahLst/>
            <a:cxnLst/>
            <a:rect l="l" t="t" r="r" b="b"/>
            <a:pathLst>
              <a:path w="1" h="35" extrusionOk="0">
                <a:moveTo>
                  <a:pt x="1" y="34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73C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5" name="Google Shape;2245;p48"/>
          <p:cNvGrpSpPr/>
          <p:nvPr/>
        </p:nvGrpSpPr>
        <p:grpSpPr>
          <a:xfrm>
            <a:off x="3187229" y="2598891"/>
            <a:ext cx="868658" cy="855310"/>
            <a:chOff x="2968021" y="2536541"/>
            <a:chExt cx="868658" cy="855310"/>
          </a:xfrm>
        </p:grpSpPr>
        <p:sp>
          <p:nvSpPr>
            <p:cNvPr id="2246" name="Google Shape;2246;p48"/>
            <p:cNvSpPr/>
            <p:nvPr/>
          </p:nvSpPr>
          <p:spPr>
            <a:xfrm>
              <a:off x="2968021" y="2536541"/>
              <a:ext cx="868658" cy="855310"/>
            </a:xfrm>
            <a:custGeom>
              <a:avLst/>
              <a:gdLst/>
              <a:ahLst/>
              <a:cxnLst/>
              <a:rect l="l" t="t" r="r" b="b"/>
              <a:pathLst>
                <a:path w="58309" h="57413" extrusionOk="0">
                  <a:moveTo>
                    <a:pt x="31390" y="0"/>
                  </a:moveTo>
                  <a:cubicBezTo>
                    <a:pt x="31160" y="0"/>
                    <a:pt x="30936" y="22"/>
                    <a:pt x="30722" y="78"/>
                  </a:cubicBezTo>
                  <a:cubicBezTo>
                    <a:pt x="29088" y="545"/>
                    <a:pt x="29388" y="2246"/>
                    <a:pt x="28854" y="3480"/>
                  </a:cubicBezTo>
                  <a:cubicBezTo>
                    <a:pt x="27754" y="6082"/>
                    <a:pt x="24752" y="7083"/>
                    <a:pt x="22150" y="7150"/>
                  </a:cubicBezTo>
                  <a:cubicBezTo>
                    <a:pt x="20482" y="7116"/>
                    <a:pt x="18814" y="6950"/>
                    <a:pt x="17179" y="6616"/>
                  </a:cubicBezTo>
                  <a:cubicBezTo>
                    <a:pt x="16631" y="6523"/>
                    <a:pt x="16082" y="6454"/>
                    <a:pt x="15546" y="6454"/>
                  </a:cubicBezTo>
                  <a:cubicBezTo>
                    <a:pt x="14551" y="6454"/>
                    <a:pt x="13600" y="6691"/>
                    <a:pt x="12776" y="7450"/>
                  </a:cubicBezTo>
                  <a:cubicBezTo>
                    <a:pt x="12576" y="7650"/>
                    <a:pt x="12409" y="7850"/>
                    <a:pt x="12243" y="8050"/>
                  </a:cubicBezTo>
                  <a:cubicBezTo>
                    <a:pt x="11509" y="8551"/>
                    <a:pt x="10675" y="8851"/>
                    <a:pt x="9774" y="8951"/>
                  </a:cubicBezTo>
                  <a:cubicBezTo>
                    <a:pt x="9653" y="8962"/>
                    <a:pt x="9530" y="8966"/>
                    <a:pt x="9407" y="8966"/>
                  </a:cubicBezTo>
                  <a:cubicBezTo>
                    <a:pt x="8618" y="8966"/>
                    <a:pt x="7810" y="8773"/>
                    <a:pt x="7035" y="8773"/>
                  </a:cubicBezTo>
                  <a:cubicBezTo>
                    <a:pt x="6442" y="8773"/>
                    <a:pt x="5869" y="8886"/>
                    <a:pt x="5338" y="9285"/>
                  </a:cubicBezTo>
                  <a:cubicBezTo>
                    <a:pt x="4204" y="10152"/>
                    <a:pt x="3603" y="11620"/>
                    <a:pt x="3069" y="12920"/>
                  </a:cubicBezTo>
                  <a:cubicBezTo>
                    <a:pt x="2436" y="14422"/>
                    <a:pt x="1902" y="15989"/>
                    <a:pt x="1502" y="17590"/>
                  </a:cubicBezTo>
                  <a:cubicBezTo>
                    <a:pt x="1" y="23828"/>
                    <a:pt x="201" y="30400"/>
                    <a:pt x="2135" y="36537"/>
                  </a:cubicBezTo>
                  <a:cubicBezTo>
                    <a:pt x="4003" y="42408"/>
                    <a:pt x="7306" y="47745"/>
                    <a:pt x="11776" y="51982"/>
                  </a:cubicBezTo>
                  <a:cubicBezTo>
                    <a:pt x="12943" y="53116"/>
                    <a:pt x="14244" y="54050"/>
                    <a:pt x="15678" y="54784"/>
                  </a:cubicBezTo>
                  <a:cubicBezTo>
                    <a:pt x="17146" y="55518"/>
                    <a:pt x="18681" y="56051"/>
                    <a:pt x="20282" y="56418"/>
                  </a:cubicBezTo>
                  <a:cubicBezTo>
                    <a:pt x="22955" y="57086"/>
                    <a:pt x="25692" y="57412"/>
                    <a:pt x="28442" y="57412"/>
                  </a:cubicBezTo>
                  <a:cubicBezTo>
                    <a:pt x="29124" y="57412"/>
                    <a:pt x="29806" y="57392"/>
                    <a:pt x="30489" y="57352"/>
                  </a:cubicBezTo>
                  <a:cubicBezTo>
                    <a:pt x="36593" y="56885"/>
                    <a:pt x="41864" y="53816"/>
                    <a:pt x="46133" y="49547"/>
                  </a:cubicBezTo>
                  <a:cubicBezTo>
                    <a:pt x="48268" y="47412"/>
                    <a:pt x="50203" y="45043"/>
                    <a:pt x="51904" y="42542"/>
                  </a:cubicBezTo>
                  <a:cubicBezTo>
                    <a:pt x="53772" y="39840"/>
                    <a:pt x="55240" y="36871"/>
                    <a:pt x="56274" y="33735"/>
                  </a:cubicBezTo>
                  <a:cubicBezTo>
                    <a:pt x="58175" y="27831"/>
                    <a:pt x="58309" y="21226"/>
                    <a:pt x="55974" y="15389"/>
                  </a:cubicBezTo>
                  <a:cubicBezTo>
                    <a:pt x="53906" y="10285"/>
                    <a:pt x="50136" y="5749"/>
                    <a:pt x="45133" y="3247"/>
                  </a:cubicBezTo>
                  <a:cubicBezTo>
                    <a:pt x="42197" y="1779"/>
                    <a:pt x="38962" y="1045"/>
                    <a:pt x="35726" y="578"/>
                  </a:cubicBezTo>
                  <a:cubicBezTo>
                    <a:pt x="34892" y="445"/>
                    <a:pt x="34058" y="345"/>
                    <a:pt x="33224" y="245"/>
                  </a:cubicBezTo>
                  <a:cubicBezTo>
                    <a:pt x="32623" y="148"/>
                    <a:pt x="31986" y="0"/>
                    <a:pt x="3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8"/>
            <p:cNvSpPr/>
            <p:nvPr/>
          </p:nvSpPr>
          <p:spPr>
            <a:xfrm>
              <a:off x="2968699" y="2674121"/>
              <a:ext cx="788152" cy="717002"/>
            </a:xfrm>
            <a:custGeom>
              <a:avLst/>
              <a:gdLst/>
              <a:ahLst/>
              <a:cxnLst/>
              <a:rect l="l" t="t" r="r" b="b"/>
              <a:pathLst>
                <a:path w="52905" h="48129" extrusionOk="0">
                  <a:moveTo>
                    <a:pt x="5371" y="1"/>
                  </a:moveTo>
                  <a:lnTo>
                    <a:pt x="5371" y="1"/>
                  </a:lnTo>
                  <a:cubicBezTo>
                    <a:pt x="4203" y="868"/>
                    <a:pt x="3636" y="2336"/>
                    <a:pt x="3102" y="3636"/>
                  </a:cubicBezTo>
                  <a:cubicBezTo>
                    <a:pt x="2435" y="5138"/>
                    <a:pt x="1935" y="6705"/>
                    <a:pt x="1535" y="8306"/>
                  </a:cubicBezTo>
                  <a:cubicBezTo>
                    <a:pt x="0" y="14544"/>
                    <a:pt x="234" y="21116"/>
                    <a:pt x="2168" y="27253"/>
                  </a:cubicBezTo>
                  <a:cubicBezTo>
                    <a:pt x="4036" y="33124"/>
                    <a:pt x="7339" y="38461"/>
                    <a:pt x="11809" y="42698"/>
                  </a:cubicBezTo>
                  <a:cubicBezTo>
                    <a:pt x="12976" y="43832"/>
                    <a:pt x="14277" y="44766"/>
                    <a:pt x="15711" y="45500"/>
                  </a:cubicBezTo>
                  <a:cubicBezTo>
                    <a:pt x="17179" y="46234"/>
                    <a:pt x="18714" y="46767"/>
                    <a:pt x="20315" y="47134"/>
                  </a:cubicBezTo>
                  <a:cubicBezTo>
                    <a:pt x="22988" y="47802"/>
                    <a:pt x="25725" y="48128"/>
                    <a:pt x="28475" y="48128"/>
                  </a:cubicBezTo>
                  <a:cubicBezTo>
                    <a:pt x="29157" y="48128"/>
                    <a:pt x="29839" y="48108"/>
                    <a:pt x="30522" y="48068"/>
                  </a:cubicBezTo>
                  <a:cubicBezTo>
                    <a:pt x="36626" y="47601"/>
                    <a:pt x="41897" y="44532"/>
                    <a:pt x="46166" y="40263"/>
                  </a:cubicBezTo>
                  <a:cubicBezTo>
                    <a:pt x="48301" y="38128"/>
                    <a:pt x="50236" y="35759"/>
                    <a:pt x="51937" y="33258"/>
                  </a:cubicBezTo>
                  <a:cubicBezTo>
                    <a:pt x="52271" y="32757"/>
                    <a:pt x="52571" y="32257"/>
                    <a:pt x="52905" y="31757"/>
                  </a:cubicBezTo>
                  <a:lnTo>
                    <a:pt x="52905" y="31757"/>
                  </a:lnTo>
                  <a:cubicBezTo>
                    <a:pt x="50003" y="34025"/>
                    <a:pt x="46800" y="35826"/>
                    <a:pt x="43364" y="37094"/>
                  </a:cubicBezTo>
                  <a:cubicBezTo>
                    <a:pt x="40394" y="38198"/>
                    <a:pt x="37234" y="38742"/>
                    <a:pt x="34078" y="38742"/>
                  </a:cubicBezTo>
                  <a:cubicBezTo>
                    <a:pt x="28941" y="38742"/>
                    <a:pt x="23812" y="37302"/>
                    <a:pt x="19514" y="34492"/>
                  </a:cubicBezTo>
                  <a:cubicBezTo>
                    <a:pt x="16078" y="32257"/>
                    <a:pt x="13043" y="29455"/>
                    <a:pt x="10541" y="26253"/>
                  </a:cubicBezTo>
                  <a:cubicBezTo>
                    <a:pt x="7806" y="22717"/>
                    <a:pt x="6505" y="19047"/>
                    <a:pt x="5671" y="14744"/>
                  </a:cubicBezTo>
                  <a:cubicBezTo>
                    <a:pt x="4937" y="11042"/>
                    <a:pt x="4070" y="7439"/>
                    <a:pt x="4637" y="3636"/>
                  </a:cubicBezTo>
                  <a:cubicBezTo>
                    <a:pt x="4770" y="2402"/>
                    <a:pt x="5004" y="1201"/>
                    <a:pt x="5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8" name="Google Shape;2248;p48"/>
          <p:cNvSpPr/>
          <p:nvPr/>
        </p:nvSpPr>
        <p:spPr>
          <a:xfrm>
            <a:off x="8414261" y="338466"/>
            <a:ext cx="445" cy="13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0" y="0"/>
                </a:move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444D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9" name="Google Shape;2249;p48"/>
          <p:cNvGrpSpPr/>
          <p:nvPr/>
        </p:nvGrpSpPr>
        <p:grpSpPr>
          <a:xfrm>
            <a:off x="5090030" y="2599607"/>
            <a:ext cx="875630" cy="853880"/>
            <a:chOff x="4832172" y="2537257"/>
            <a:chExt cx="875630" cy="853880"/>
          </a:xfrm>
        </p:grpSpPr>
        <p:sp>
          <p:nvSpPr>
            <p:cNvPr id="2250" name="Google Shape;2250;p48"/>
            <p:cNvSpPr/>
            <p:nvPr/>
          </p:nvSpPr>
          <p:spPr>
            <a:xfrm>
              <a:off x="4832172" y="2537257"/>
              <a:ext cx="875630" cy="853880"/>
            </a:xfrm>
            <a:custGeom>
              <a:avLst/>
              <a:gdLst/>
              <a:ahLst/>
              <a:cxnLst/>
              <a:rect l="l" t="t" r="r" b="b"/>
              <a:pathLst>
                <a:path w="58777" h="57317" extrusionOk="0">
                  <a:moveTo>
                    <a:pt x="30133" y="1"/>
                  </a:moveTo>
                  <a:cubicBezTo>
                    <a:pt x="29784" y="1"/>
                    <a:pt x="29435" y="11"/>
                    <a:pt x="29088" y="34"/>
                  </a:cubicBezTo>
                  <a:cubicBezTo>
                    <a:pt x="28588" y="34"/>
                    <a:pt x="28188" y="334"/>
                    <a:pt x="28054" y="801"/>
                  </a:cubicBezTo>
                  <a:cubicBezTo>
                    <a:pt x="27721" y="2469"/>
                    <a:pt x="27220" y="4237"/>
                    <a:pt x="25986" y="5504"/>
                  </a:cubicBezTo>
                  <a:cubicBezTo>
                    <a:pt x="25886" y="5604"/>
                    <a:pt x="25786" y="5704"/>
                    <a:pt x="25653" y="5804"/>
                  </a:cubicBezTo>
                  <a:cubicBezTo>
                    <a:pt x="24985" y="6805"/>
                    <a:pt x="24018" y="7606"/>
                    <a:pt x="22917" y="8106"/>
                  </a:cubicBezTo>
                  <a:cubicBezTo>
                    <a:pt x="22028" y="8462"/>
                    <a:pt x="21094" y="8640"/>
                    <a:pt x="20155" y="8640"/>
                  </a:cubicBezTo>
                  <a:cubicBezTo>
                    <a:pt x="19685" y="8640"/>
                    <a:pt x="19215" y="8595"/>
                    <a:pt x="18748" y="8506"/>
                  </a:cubicBezTo>
                  <a:cubicBezTo>
                    <a:pt x="18080" y="8373"/>
                    <a:pt x="17447" y="8206"/>
                    <a:pt x="16813" y="7973"/>
                  </a:cubicBezTo>
                  <a:cubicBezTo>
                    <a:pt x="16443" y="7843"/>
                    <a:pt x="16083" y="7790"/>
                    <a:pt x="15728" y="7790"/>
                  </a:cubicBezTo>
                  <a:cubicBezTo>
                    <a:pt x="14161" y="7790"/>
                    <a:pt x="12707" y="8825"/>
                    <a:pt x="11075" y="8907"/>
                  </a:cubicBezTo>
                  <a:cubicBezTo>
                    <a:pt x="10813" y="8920"/>
                    <a:pt x="10545" y="8928"/>
                    <a:pt x="10275" y="8928"/>
                  </a:cubicBezTo>
                  <a:cubicBezTo>
                    <a:pt x="9895" y="8928"/>
                    <a:pt x="9512" y="8912"/>
                    <a:pt x="9141" y="8873"/>
                  </a:cubicBezTo>
                  <a:cubicBezTo>
                    <a:pt x="8957" y="8890"/>
                    <a:pt x="8782" y="8898"/>
                    <a:pt x="8607" y="8898"/>
                  </a:cubicBezTo>
                  <a:cubicBezTo>
                    <a:pt x="8432" y="8898"/>
                    <a:pt x="8257" y="8890"/>
                    <a:pt x="8073" y="8873"/>
                  </a:cubicBezTo>
                  <a:cubicBezTo>
                    <a:pt x="7603" y="8848"/>
                    <a:pt x="7152" y="8714"/>
                    <a:pt x="6691" y="8714"/>
                  </a:cubicBezTo>
                  <a:cubicBezTo>
                    <a:pt x="6531" y="8714"/>
                    <a:pt x="6369" y="8730"/>
                    <a:pt x="6205" y="8773"/>
                  </a:cubicBezTo>
                  <a:cubicBezTo>
                    <a:pt x="5405" y="9007"/>
                    <a:pt x="5038" y="9707"/>
                    <a:pt x="4704" y="10374"/>
                  </a:cubicBezTo>
                  <a:cubicBezTo>
                    <a:pt x="4337" y="11041"/>
                    <a:pt x="4070" y="11642"/>
                    <a:pt x="3770" y="12309"/>
                  </a:cubicBezTo>
                  <a:cubicBezTo>
                    <a:pt x="2002" y="16279"/>
                    <a:pt x="902" y="20515"/>
                    <a:pt x="535" y="24818"/>
                  </a:cubicBezTo>
                  <a:cubicBezTo>
                    <a:pt x="1" y="30489"/>
                    <a:pt x="735" y="36226"/>
                    <a:pt x="2703" y="41563"/>
                  </a:cubicBezTo>
                  <a:cubicBezTo>
                    <a:pt x="3670" y="44332"/>
                    <a:pt x="5205" y="46834"/>
                    <a:pt x="7239" y="48935"/>
                  </a:cubicBezTo>
                  <a:cubicBezTo>
                    <a:pt x="9341" y="50970"/>
                    <a:pt x="11776" y="52671"/>
                    <a:pt x="14378" y="53972"/>
                  </a:cubicBezTo>
                  <a:cubicBezTo>
                    <a:pt x="16946" y="55373"/>
                    <a:pt x="19748" y="56374"/>
                    <a:pt x="22617" y="56908"/>
                  </a:cubicBezTo>
                  <a:cubicBezTo>
                    <a:pt x="24174" y="57180"/>
                    <a:pt x="25753" y="57316"/>
                    <a:pt x="27329" y="57316"/>
                  </a:cubicBezTo>
                  <a:cubicBezTo>
                    <a:pt x="28454" y="57316"/>
                    <a:pt x="29578" y="57247"/>
                    <a:pt x="30689" y="57108"/>
                  </a:cubicBezTo>
                  <a:cubicBezTo>
                    <a:pt x="36127" y="56407"/>
                    <a:pt x="41264" y="54206"/>
                    <a:pt x="45533" y="50737"/>
                  </a:cubicBezTo>
                  <a:cubicBezTo>
                    <a:pt x="53939" y="43898"/>
                    <a:pt x="58776" y="32157"/>
                    <a:pt x="57175" y="21382"/>
                  </a:cubicBezTo>
                  <a:cubicBezTo>
                    <a:pt x="56675" y="18313"/>
                    <a:pt x="55641" y="15378"/>
                    <a:pt x="54140" y="12709"/>
                  </a:cubicBezTo>
                  <a:cubicBezTo>
                    <a:pt x="52705" y="10141"/>
                    <a:pt x="51071" y="7572"/>
                    <a:pt x="48802" y="5704"/>
                  </a:cubicBezTo>
                  <a:cubicBezTo>
                    <a:pt x="44599" y="2202"/>
                    <a:pt x="39062" y="1168"/>
                    <a:pt x="33825" y="367"/>
                  </a:cubicBezTo>
                  <a:cubicBezTo>
                    <a:pt x="32604" y="133"/>
                    <a:pt x="31363" y="1"/>
                    <a:pt x="30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8"/>
            <p:cNvSpPr/>
            <p:nvPr/>
          </p:nvSpPr>
          <p:spPr>
            <a:xfrm>
              <a:off x="4832187" y="2688312"/>
              <a:ext cx="837850" cy="702819"/>
            </a:xfrm>
            <a:custGeom>
              <a:avLst/>
              <a:gdLst/>
              <a:ahLst/>
              <a:cxnLst/>
              <a:rect l="l" t="t" r="r" b="b"/>
              <a:pathLst>
                <a:path w="56241" h="47177" extrusionOk="0">
                  <a:moveTo>
                    <a:pt x="4837" y="1"/>
                  </a:moveTo>
                  <a:lnTo>
                    <a:pt x="4837" y="1"/>
                  </a:lnTo>
                  <a:cubicBezTo>
                    <a:pt x="4771" y="68"/>
                    <a:pt x="4737" y="134"/>
                    <a:pt x="4704" y="234"/>
                  </a:cubicBezTo>
                  <a:cubicBezTo>
                    <a:pt x="4370" y="868"/>
                    <a:pt x="4070" y="1502"/>
                    <a:pt x="3803" y="2169"/>
                  </a:cubicBezTo>
                  <a:cubicBezTo>
                    <a:pt x="2035" y="6105"/>
                    <a:pt x="935" y="10342"/>
                    <a:pt x="568" y="14678"/>
                  </a:cubicBezTo>
                  <a:cubicBezTo>
                    <a:pt x="1" y="20349"/>
                    <a:pt x="734" y="26086"/>
                    <a:pt x="2702" y="31423"/>
                  </a:cubicBezTo>
                  <a:cubicBezTo>
                    <a:pt x="3670" y="34159"/>
                    <a:pt x="5238" y="36694"/>
                    <a:pt x="7272" y="38795"/>
                  </a:cubicBezTo>
                  <a:cubicBezTo>
                    <a:pt x="9374" y="40830"/>
                    <a:pt x="11809" y="42531"/>
                    <a:pt x="14411" y="43832"/>
                  </a:cubicBezTo>
                  <a:cubicBezTo>
                    <a:pt x="16979" y="45233"/>
                    <a:pt x="19781" y="46234"/>
                    <a:pt x="22650" y="46768"/>
                  </a:cubicBezTo>
                  <a:cubicBezTo>
                    <a:pt x="24207" y="47040"/>
                    <a:pt x="25786" y="47176"/>
                    <a:pt x="27362" y="47176"/>
                  </a:cubicBezTo>
                  <a:cubicBezTo>
                    <a:pt x="28487" y="47176"/>
                    <a:pt x="29611" y="47107"/>
                    <a:pt x="30722" y="46968"/>
                  </a:cubicBezTo>
                  <a:cubicBezTo>
                    <a:pt x="36160" y="46267"/>
                    <a:pt x="41297" y="44066"/>
                    <a:pt x="45566" y="40597"/>
                  </a:cubicBezTo>
                  <a:cubicBezTo>
                    <a:pt x="50670" y="36360"/>
                    <a:pt x="54406" y="30656"/>
                    <a:pt x="56241" y="24285"/>
                  </a:cubicBezTo>
                  <a:lnTo>
                    <a:pt x="56241" y="24285"/>
                  </a:lnTo>
                  <a:cubicBezTo>
                    <a:pt x="54173" y="27320"/>
                    <a:pt x="51737" y="30056"/>
                    <a:pt x="48468" y="31857"/>
                  </a:cubicBezTo>
                  <a:cubicBezTo>
                    <a:pt x="44499" y="34125"/>
                    <a:pt x="40163" y="35693"/>
                    <a:pt x="35693" y="36527"/>
                  </a:cubicBezTo>
                  <a:cubicBezTo>
                    <a:pt x="34020" y="36806"/>
                    <a:pt x="32398" y="36939"/>
                    <a:pt x="30805" y="36939"/>
                  </a:cubicBezTo>
                  <a:cubicBezTo>
                    <a:pt x="27058" y="36939"/>
                    <a:pt x="23469" y="36203"/>
                    <a:pt x="19748" y="34892"/>
                  </a:cubicBezTo>
                  <a:cubicBezTo>
                    <a:pt x="14377" y="33024"/>
                    <a:pt x="10508" y="29388"/>
                    <a:pt x="8240" y="24051"/>
                  </a:cubicBezTo>
                  <a:cubicBezTo>
                    <a:pt x="6238" y="19381"/>
                    <a:pt x="4637" y="14044"/>
                    <a:pt x="4637" y="8941"/>
                  </a:cubicBezTo>
                  <a:cubicBezTo>
                    <a:pt x="4637" y="6272"/>
                    <a:pt x="4537" y="3703"/>
                    <a:pt x="4737" y="1035"/>
                  </a:cubicBezTo>
                  <a:cubicBezTo>
                    <a:pt x="4771" y="701"/>
                    <a:pt x="4804" y="334"/>
                    <a:pt x="4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2" name="Google Shape;2252;p48"/>
          <p:cNvGrpSpPr/>
          <p:nvPr/>
        </p:nvGrpSpPr>
        <p:grpSpPr>
          <a:xfrm>
            <a:off x="6999804" y="2599458"/>
            <a:ext cx="877169" cy="854178"/>
            <a:chOff x="6735292" y="2537108"/>
            <a:chExt cx="877169" cy="854178"/>
          </a:xfrm>
        </p:grpSpPr>
        <p:sp>
          <p:nvSpPr>
            <p:cNvPr id="2253" name="Google Shape;2253;p48"/>
            <p:cNvSpPr/>
            <p:nvPr/>
          </p:nvSpPr>
          <p:spPr>
            <a:xfrm>
              <a:off x="6736339" y="2537108"/>
              <a:ext cx="876122" cy="854178"/>
            </a:xfrm>
            <a:custGeom>
              <a:avLst/>
              <a:gdLst/>
              <a:ahLst/>
              <a:cxnLst/>
              <a:rect l="l" t="t" r="r" b="b"/>
              <a:pathLst>
                <a:path w="58810" h="57337" extrusionOk="0">
                  <a:moveTo>
                    <a:pt x="29997" y="1"/>
                  </a:moveTo>
                  <a:cubicBezTo>
                    <a:pt x="29693" y="1"/>
                    <a:pt x="29390" y="7"/>
                    <a:pt x="29088" y="20"/>
                  </a:cubicBezTo>
                  <a:cubicBezTo>
                    <a:pt x="28621" y="53"/>
                    <a:pt x="28187" y="354"/>
                    <a:pt x="28054" y="821"/>
                  </a:cubicBezTo>
                  <a:cubicBezTo>
                    <a:pt x="27720" y="2488"/>
                    <a:pt x="27220" y="4256"/>
                    <a:pt x="25986" y="5491"/>
                  </a:cubicBezTo>
                  <a:cubicBezTo>
                    <a:pt x="25280" y="6220"/>
                    <a:pt x="24256" y="6773"/>
                    <a:pt x="23222" y="6773"/>
                  </a:cubicBezTo>
                  <a:cubicBezTo>
                    <a:pt x="22838" y="6773"/>
                    <a:pt x="22453" y="6696"/>
                    <a:pt x="22083" y="6525"/>
                  </a:cubicBezTo>
                  <a:cubicBezTo>
                    <a:pt x="21482" y="6224"/>
                    <a:pt x="20949" y="5757"/>
                    <a:pt x="20582" y="5190"/>
                  </a:cubicBezTo>
                  <a:cubicBezTo>
                    <a:pt x="20148" y="4490"/>
                    <a:pt x="20015" y="3556"/>
                    <a:pt x="19481" y="2955"/>
                  </a:cubicBezTo>
                  <a:cubicBezTo>
                    <a:pt x="18986" y="2407"/>
                    <a:pt x="18485" y="2178"/>
                    <a:pt x="18020" y="2178"/>
                  </a:cubicBezTo>
                  <a:cubicBezTo>
                    <a:pt x="17043" y="2178"/>
                    <a:pt x="16227" y="3192"/>
                    <a:pt x="15978" y="4390"/>
                  </a:cubicBezTo>
                  <a:cubicBezTo>
                    <a:pt x="15211" y="5791"/>
                    <a:pt x="14110" y="6925"/>
                    <a:pt x="12776" y="7726"/>
                  </a:cubicBezTo>
                  <a:cubicBezTo>
                    <a:pt x="11809" y="8293"/>
                    <a:pt x="10741" y="8660"/>
                    <a:pt x="9641" y="8860"/>
                  </a:cubicBezTo>
                  <a:cubicBezTo>
                    <a:pt x="9331" y="8901"/>
                    <a:pt x="9009" y="8929"/>
                    <a:pt x="8683" y="8929"/>
                  </a:cubicBezTo>
                  <a:cubicBezTo>
                    <a:pt x="8481" y="8929"/>
                    <a:pt x="8277" y="8919"/>
                    <a:pt x="8073" y="8893"/>
                  </a:cubicBezTo>
                  <a:cubicBezTo>
                    <a:pt x="7603" y="8868"/>
                    <a:pt x="7151" y="8734"/>
                    <a:pt x="6691" y="8734"/>
                  </a:cubicBezTo>
                  <a:cubicBezTo>
                    <a:pt x="6530" y="8734"/>
                    <a:pt x="6369" y="8750"/>
                    <a:pt x="6205" y="8793"/>
                  </a:cubicBezTo>
                  <a:cubicBezTo>
                    <a:pt x="5404" y="9027"/>
                    <a:pt x="5037" y="9727"/>
                    <a:pt x="4704" y="10394"/>
                  </a:cubicBezTo>
                  <a:cubicBezTo>
                    <a:pt x="4337" y="11061"/>
                    <a:pt x="4070" y="11662"/>
                    <a:pt x="3770" y="12329"/>
                  </a:cubicBezTo>
                  <a:cubicBezTo>
                    <a:pt x="3203" y="13663"/>
                    <a:pt x="2669" y="14997"/>
                    <a:pt x="2235" y="16398"/>
                  </a:cubicBezTo>
                  <a:cubicBezTo>
                    <a:pt x="1368" y="19134"/>
                    <a:pt x="801" y="21969"/>
                    <a:pt x="567" y="24871"/>
                  </a:cubicBezTo>
                  <a:cubicBezTo>
                    <a:pt x="0" y="30509"/>
                    <a:pt x="734" y="36246"/>
                    <a:pt x="2702" y="41583"/>
                  </a:cubicBezTo>
                  <a:cubicBezTo>
                    <a:pt x="3670" y="44352"/>
                    <a:pt x="5237" y="46854"/>
                    <a:pt x="7272" y="48955"/>
                  </a:cubicBezTo>
                  <a:cubicBezTo>
                    <a:pt x="9374" y="50990"/>
                    <a:pt x="11809" y="52691"/>
                    <a:pt x="14411" y="53992"/>
                  </a:cubicBezTo>
                  <a:cubicBezTo>
                    <a:pt x="17013" y="55393"/>
                    <a:pt x="19781" y="56394"/>
                    <a:pt x="22650" y="56927"/>
                  </a:cubicBezTo>
                  <a:cubicBezTo>
                    <a:pt x="24207" y="57200"/>
                    <a:pt x="25786" y="57336"/>
                    <a:pt x="27362" y="57336"/>
                  </a:cubicBezTo>
                  <a:cubicBezTo>
                    <a:pt x="28487" y="57336"/>
                    <a:pt x="29610" y="57267"/>
                    <a:pt x="30722" y="57128"/>
                  </a:cubicBezTo>
                  <a:cubicBezTo>
                    <a:pt x="36160" y="56427"/>
                    <a:pt x="41297" y="54226"/>
                    <a:pt x="45566" y="50790"/>
                  </a:cubicBezTo>
                  <a:cubicBezTo>
                    <a:pt x="53972" y="43918"/>
                    <a:pt x="58809" y="32176"/>
                    <a:pt x="57208" y="21369"/>
                  </a:cubicBezTo>
                  <a:cubicBezTo>
                    <a:pt x="56708" y="18333"/>
                    <a:pt x="55673" y="15398"/>
                    <a:pt x="54139" y="12729"/>
                  </a:cubicBezTo>
                  <a:cubicBezTo>
                    <a:pt x="52705" y="10161"/>
                    <a:pt x="51070" y="7592"/>
                    <a:pt x="48802" y="5691"/>
                  </a:cubicBezTo>
                  <a:cubicBezTo>
                    <a:pt x="44599" y="2222"/>
                    <a:pt x="39062" y="1188"/>
                    <a:pt x="33825" y="387"/>
                  </a:cubicBezTo>
                  <a:cubicBezTo>
                    <a:pt x="32559" y="118"/>
                    <a:pt x="31271" y="1"/>
                    <a:pt x="299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8"/>
            <p:cNvSpPr/>
            <p:nvPr/>
          </p:nvSpPr>
          <p:spPr>
            <a:xfrm>
              <a:off x="6735292" y="2676378"/>
              <a:ext cx="819467" cy="714737"/>
            </a:xfrm>
            <a:custGeom>
              <a:avLst/>
              <a:gdLst/>
              <a:ahLst/>
              <a:cxnLst/>
              <a:rect l="l" t="t" r="r" b="b"/>
              <a:pathLst>
                <a:path w="55007" h="47977" extrusionOk="0">
                  <a:moveTo>
                    <a:pt x="5338" y="1"/>
                  </a:moveTo>
                  <a:lnTo>
                    <a:pt x="5338" y="1"/>
                  </a:lnTo>
                  <a:cubicBezTo>
                    <a:pt x="5071" y="334"/>
                    <a:pt x="4871" y="668"/>
                    <a:pt x="4704" y="1035"/>
                  </a:cubicBezTo>
                  <a:cubicBezTo>
                    <a:pt x="4370" y="1669"/>
                    <a:pt x="4070" y="2302"/>
                    <a:pt x="3770" y="2970"/>
                  </a:cubicBezTo>
                  <a:cubicBezTo>
                    <a:pt x="3203" y="4304"/>
                    <a:pt x="2669" y="5671"/>
                    <a:pt x="2235" y="7039"/>
                  </a:cubicBezTo>
                  <a:cubicBezTo>
                    <a:pt x="1368" y="9808"/>
                    <a:pt x="801" y="12643"/>
                    <a:pt x="567" y="15512"/>
                  </a:cubicBezTo>
                  <a:cubicBezTo>
                    <a:pt x="0" y="21183"/>
                    <a:pt x="734" y="26887"/>
                    <a:pt x="2702" y="32224"/>
                  </a:cubicBezTo>
                  <a:cubicBezTo>
                    <a:pt x="3670" y="34992"/>
                    <a:pt x="5237" y="37494"/>
                    <a:pt x="7272" y="39596"/>
                  </a:cubicBezTo>
                  <a:cubicBezTo>
                    <a:pt x="9374" y="41631"/>
                    <a:pt x="11809" y="43332"/>
                    <a:pt x="14411" y="44633"/>
                  </a:cubicBezTo>
                  <a:cubicBezTo>
                    <a:pt x="17013" y="46034"/>
                    <a:pt x="19781" y="47034"/>
                    <a:pt x="22650" y="47568"/>
                  </a:cubicBezTo>
                  <a:cubicBezTo>
                    <a:pt x="24207" y="47841"/>
                    <a:pt x="25786" y="47977"/>
                    <a:pt x="27362" y="47977"/>
                  </a:cubicBezTo>
                  <a:cubicBezTo>
                    <a:pt x="28487" y="47977"/>
                    <a:pt x="29610" y="47907"/>
                    <a:pt x="30722" y="47768"/>
                  </a:cubicBezTo>
                  <a:cubicBezTo>
                    <a:pt x="36160" y="47068"/>
                    <a:pt x="41297" y="44900"/>
                    <a:pt x="45566" y="41464"/>
                  </a:cubicBezTo>
                  <a:cubicBezTo>
                    <a:pt x="49736" y="37995"/>
                    <a:pt x="52972" y="33558"/>
                    <a:pt x="55006" y="28521"/>
                  </a:cubicBezTo>
                  <a:lnTo>
                    <a:pt x="55006" y="28521"/>
                  </a:lnTo>
                  <a:cubicBezTo>
                    <a:pt x="53639" y="29789"/>
                    <a:pt x="52138" y="30923"/>
                    <a:pt x="50503" y="31890"/>
                  </a:cubicBezTo>
                  <a:cubicBezTo>
                    <a:pt x="46534" y="34259"/>
                    <a:pt x="40863" y="36327"/>
                    <a:pt x="36193" y="36660"/>
                  </a:cubicBezTo>
                  <a:cubicBezTo>
                    <a:pt x="35250" y="36718"/>
                    <a:pt x="34257" y="36751"/>
                    <a:pt x="33236" y="36751"/>
                  </a:cubicBezTo>
                  <a:cubicBezTo>
                    <a:pt x="27789" y="36751"/>
                    <a:pt x="21503" y="35814"/>
                    <a:pt x="17346" y="32724"/>
                  </a:cubicBezTo>
                  <a:cubicBezTo>
                    <a:pt x="13944" y="30156"/>
                    <a:pt x="10308" y="26820"/>
                    <a:pt x="8073" y="23151"/>
                  </a:cubicBezTo>
                  <a:cubicBezTo>
                    <a:pt x="5638" y="19181"/>
                    <a:pt x="5204" y="14178"/>
                    <a:pt x="5004" y="9641"/>
                  </a:cubicBezTo>
                  <a:cubicBezTo>
                    <a:pt x="4904" y="7406"/>
                    <a:pt x="4604" y="5171"/>
                    <a:pt x="4737" y="2936"/>
                  </a:cubicBezTo>
                  <a:cubicBezTo>
                    <a:pt x="4837" y="1935"/>
                    <a:pt x="5037" y="935"/>
                    <a:pt x="5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5" name="Google Shape;2255;p48"/>
          <p:cNvSpPr/>
          <p:nvPr/>
        </p:nvSpPr>
        <p:spPr>
          <a:xfrm>
            <a:off x="6167093" y="2872427"/>
            <a:ext cx="631279" cy="308238"/>
          </a:xfrm>
          <a:custGeom>
            <a:avLst/>
            <a:gdLst/>
            <a:ahLst/>
            <a:cxnLst/>
            <a:rect l="l" t="t" r="r" b="b"/>
            <a:pathLst>
              <a:path w="26186" h="12786" extrusionOk="0">
                <a:moveTo>
                  <a:pt x="22099" y="1"/>
                </a:moveTo>
                <a:cubicBezTo>
                  <a:pt x="21591" y="1"/>
                  <a:pt x="21105" y="375"/>
                  <a:pt x="21082" y="965"/>
                </a:cubicBezTo>
                <a:cubicBezTo>
                  <a:pt x="21115" y="2232"/>
                  <a:pt x="21649" y="3433"/>
                  <a:pt x="21949" y="4634"/>
                </a:cubicBezTo>
                <a:cubicBezTo>
                  <a:pt x="22049" y="4934"/>
                  <a:pt x="22116" y="5201"/>
                  <a:pt x="22183" y="5501"/>
                </a:cubicBezTo>
                <a:cubicBezTo>
                  <a:pt x="21849" y="5234"/>
                  <a:pt x="21449" y="5001"/>
                  <a:pt x="21115" y="4767"/>
                </a:cubicBezTo>
                <a:cubicBezTo>
                  <a:pt x="20482" y="4367"/>
                  <a:pt x="19848" y="4000"/>
                  <a:pt x="19147" y="3667"/>
                </a:cubicBezTo>
                <a:cubicBezTo>
                  <a:pt x="17680" y="2966"/>
                  <a:pt x="16145" y="2432"/>
                  <a:pt x="14544" y="2132"/>
                </a:cubicBezTo>
                <a:cubicBezTo>
                  <a:pt x="13239" y="1863"/>
                  <a:pt x="11924" y="1730"/>
                  <a:pt x="10610" y="1730"/>
                </a:cubicBezTo>
                <a:cubicBezTo>
                  <a:pt x="8667" y="1730"/>
                  <a:pt x="6728" y="2022"/>
                  <a:pt x="4837" y="2599"/>
                </a:cubicBezTo>
                <a:cubicBezTo>
                  <a:pt x="3903" y="2833"/>
                  <a:pt x="3003" y="3233"/>
                  <a:pt x="2202" y="3733"/>
                </a:cubicBezTo>
                <a:cubicBezTo>
                  <a:pt x="1435" y="4267"/>
                  <a:pt x="334" y="4901"/>
                  <a:pt x="134" y="5902"/>
                </a:cubicBezTo>
                <a:cubicBezTo>
                  <a:pt x="0" y="6402"/>
                  <a:pt x="301" y="6936"/>
                  <a:pt x="834" y="7102"/>
                </a:cubicBezTo>
                <a:cubicBezTo>
                  <a:pt x="975" y="7132"/>
                  <a:pt x="1113" y="7145"/>
                  <a:pt x="1250" y="7145"/>
                </a:cubicBezTo>
                <a:cubicBezTo>
                  <a:pt x="1892" y="7145"/>
                  <a:pt x="2498" y="6861"/>
                  <a:pt x="3103" y="6669"/>
                </a:cubicBezTo>
                <a:cubicBezTo>
                  <a:pt x="3803" y="6435"/>
                  <a:pt x="4470" y="6168"/>
                  <a:pt x="5137" y="5935"/>
                </a:cubicBezTo>
                <a:cubicBezTo>
                  <a:pt x="5805" y="5701"/>
                  <a:pt x="6505" y="5501"/>
                  <a:pt x="7172" y="5368"/>
                </a:cubicBezTo>
                <a:cubicBezTo>
                  <a:pt x="7539" y="5301"/>
                  <a:pt x="7873" y="5234"/>
                  <a:pt x="8206" y="5168"/>
                </a:cubicBezTo>
                <a:lnTo>
                  <a:pt x="8440" y="5168"/>
                </a:lnTo>
                <a:cubicBezTo>
                  <a:pt x="8640" y="5134"/>
                  <a:pt x="8873" y="5134"/>
                  <a:pt x="9074" y="5101"/>
                </a:cubicBezTo>
                <a:cubicBezTo>
                  <a:pt x="9569" y="5077"/>
                  <a:pt x="10081" y="5054"/>
                  <a:pt x="10598" y="5054"/>
                </a:cubicBezTo>
                <a:cubicBezTo>
                  <a:pt x="10812" y="5054"/>
                  <a:pt x="11027" y="5058"/>
                  <a:pt x="11242" y="5068"/>
                </a:cubicBezTo>
                <a:cubicBezTo>
                  <a:pt x="11609" y="5068"/>
                  <a:pt x="11942" y="5101"/>
                  <a:pt x="12309" y="5134"/>
                </a:cubicBezTo>
                <a:lnTo>
                  <a:pt x="12676" y="5201"/>
                </a:lnTo>
                <a:lnTo>
                  <a:pt x="12776" y="5201"/>
                </a:lnTo>
                <a:lnTo>
                  <a:pt x="13143" y="5234"/>
                </a:lnTo>
                <a:cubicBezTo>
                  <a:pt x="13844" y="5368"/>
                  <a:pt x="14577" y="5535"/>
                  <a:pt x="15278" y="5735"/>
                </a:cubicBezTo>
                <a:cubicBezTo>
                  <a:pt x="15612" y="5835"/>
                  <a:pt x="15945" y="5968"/>
                  <a:pt x="16279" y="6068"/>
                </a:cubicBezTo>
                <a:cubicBezTo>
                  <a:pt x="16412" y="6135"/>
                  <a:pt x="16546" y="6168"/>
                  <a:pt x="16679" y="6235"/>
                </a:cubicBezTo>
                <a:lnTo>
                  <a:pt x="16912" y="6335"/>
                </a:lnTo>
                <a:lnTo>
                  <a:pt x="16979" y="6369"/>
                </a:lnTo>
                <a:cubicBezTo>
                  <a:pt x="17746" y="6702"/>
                  <a:pt x="18480" y="7102"/>
                  <a:pt x="19181" y="7536"/>
                </a:cubicBezTo>
                <a:cubicBezTo>
                  <a:pt x="19514" y="7736"/>
                  <a:pt x="19848" y="7970"/>
                  <a:pt x="20148" y="8237"/>
                </a:cubicBezTo>
                <a:lnTo>
                  <a:pt x="20315" y="8337"/>
                </a:lnTo>
                <a:lnTo>
                  <a:pt x="20148" y="8437"/>
                </a:lnTo>
                <a:cubicBezTo>
                  <a:pt x="19614" y="8737"/>
                  <a:pt x="19081" y="9071"/>
                  <a:pt x="18580" y="9404"/>
                </a:cubicBezTo>
                <a:cubicBezTo>
                  <a:pt x="18247" y="9604"/>
                  <a:pt x="17947" y="9838"/>
                  <a:pt x="17713" y="10105"/>
                </a:cubicBezTo>
                <a:cubicBezTo>
                  <a:pt x="17546" y="10205"/>
                  <a:pt x="17413" y="10338"/>
                  <a:pt x="17279" y="10472"/>
                </a:cubicBezTo>
                <a:cubicBezTo>
                  <a:pt x="16879" y="11005"/>
                  <a:pt x="16712" y="11806"/>
                  <a:pt x="17279" y="12306"/>
                </a:cubicBezTo>
                <a:cubicBezTo>
                  <a:pt x="17713" y="12667"/>
                  <a:pt x="18198" y="12785"/>
                  <a:pt x="18711" y="12785"/>
                </a:cubicBezTo>
                <a:cubicBezTo>
                  <a:pt x="18908" y="12785"/>
                  <a:pt x="19110" y="12768"/>
                  <a:pt x="19314" y="12740"/>
                </a:cubicBezTo>
                <a:cubicBezTo>
                  <a:pt x="20048" y="12606"/>
                  <a:pt x="20882" y="12006"/>
                  <a:pt x="21549" y="11572"/>
                </a:cubicBezTo>
                <a:cubicBezTo>
                  <a:pt x="22783" y="10839"/>
                  <a:pt x="24018" y="10071"/>
                  <a:pt x="25252" y="9237"/>
                </a:cubicBezTo>
                <a:cubicBezTo>
                  <a:pt x="25886" y="8870"/>
                  <a:pt x="26186" y="8103"/>
                  <a:pt x="25986" y="7403"/>
                </a:cubicBezTo>
                <a:cubicBezTo>
                  <a:pt x="25652" y="6168"/>
                  <a:pt x="25218" y="4968"/>
                  <a:pt x="24718" y="3800"/>
                </a:cubicBezTo>
                <a:cubicBezTo>
                  <a:pt x="24218" y="2599"/>
                  <a:pt x="23751" y="1198"/>
                  <a:pt x="22783" y="264"/>
                </a:cubicBezTo>
                <a:cubicBezTo>
                  <a:pt x="22581" y="83"/>
                  <a:pt x="22337" y="1"/>
                  <a:pt x="22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48"/>
          <p:cNvSpPr/>
          <p:nvPr/>
        </p:nvSpPr>
        <p:spPr>
          <a:xfrm>
            <a:off x="2354517" y="2872427"/>
            <a:ext cx="631279" cy="308238"/>
          </a:xfrm>
          <a:custGeom>
            <a:avLst/>
            <a:gdLst/>
            <a:ahLst/>
            <a:cxnLst/>
            <a:rect l="l" t="t" r="r" b="b"/>
            <a:pathLst>
              <a:path w="26186" h="12786" extrusionOk="0">
                <a:moveTo>
                  <a:pt x="22099" y="1"/>
                </a:moveTo>
                <a:cubicBezTo>
                  <a:pt x="21591" y="1"/>
                  <a:pt x="21105" y="375"/>
                  <a:pt x="21082" y="965"/>
                </a:cubicBezTo>
                <a:cubicBezTo>
                  <a:pt x="21115" y="2232"/>
                  <a:pt x="21649" y="3433"/>
                  <a:pt x="21949" y="4634"/>
                </a:cubicBezTo>
                <a:cubicBezTo>
                  <a:pt x="22049" y="4934"/>
                  <a:pt x="22116" y="5201"/>
                  <a:pt x="22183" y="5501"/>
                </a:cubicBezTo>
                <a:cubicBezTo>
                  <a:pt x="21849" y="5234"/>
                  <a:pt x="21449" y="5001"/>
                  <a:pt x="21115" y="4767"/>
                </a:cubicBezTo>
                <a:cubicBezTo>
                  <a:pt x="20482" y="4367"/>
                  <a:pt x="19848" y="4000"/>
                  <a:pt x="19147" y="3667"/>
                </a:cubicBezTo>
                <a:cubicBezTo>
                  <a:pt x="17680" y="2966"/>
                  <a:pt x="16145" y="2432"/>
                  <a:pt x="14544" y="2132"/>
                </a:cubicBezTo>
                <a:cubicBezTo>
                  <a:pt x="13239" y="1863"/>
                  <a:pt x="11924" y="1730"/>
                  <a:pt x="10610" y="1730"/>
                </a:cubicBezTo>
                <a:cubicBezTo>
                  <a:pt x="8667" y="1730"/>
                  <a:pt x="6728" y="2022"/>
                  <a:pt x="4837" y="2599"/>
                </a:cubicBezTo>
                <a:cubicBezTo>
                  <a:pt x="3903" y="2833"/>
                  <a:pt x="3003" y="3233"/>
                  <a:pt x="2202" y="3733"/>
                </a:cubicBezTo>
                <a:cubicBezTo>
                  <a:pt x="1435" y="4267"/>
                  <a:pt x="334" y="4901"/>
                  <a:pt x="134" y="5902"/>
                </a:cubicBezTo>
                <a:cubicBezTo>
                  <a:pt x="0" y="6402"/>
                  <a:pt x="301" y="6936"/>
                  <a:pt x="834" y="7102"/>
                </a:cubicBezTo>
                <a:cubicBezTo>
                  <a:pt x="975" y="7132"/>
                  <a:pt x="1113" y="7145"/>
                  <a:pt x="1250" y="7145"/>
                </a:cubicBezTo>
                <a:cubicBezTo>
                  <a:pt x="1892" y="7145"/>
                  <a:pt x="2498" y="6861"/>
                  <a:pt x="3103" y="6669"/>
                </a:cubicBezTo>
                <a:cubicBezTo>
                  <a:pt x="3803" y="6435"/>
                  <a:pt x="4470" y="6168"/>
                  <a:pt x="5137" y="5935"/>
                </a:cubicBezTo>
                <a:cubicBezTo>
                  <a:pt x="5805" y="5701"/>
                  <a:pt x="6505" y="5501"/>
                  <a:pt x="7172" y="5368"/>
                </a:cubicBezTo>
                <a:cubicBezTo>
                  <a:pt x="7539" y="5301"/>
                  <a:pt x="7873" y="5234"/>
                  <a:pt x="8206" y="5168"/>
                </a:cubicBezTo>
                <a:lnTo>
                  <a:pt x="8440" y="5168"/>
                </a:lnTo>
                <a:cubicBezTo>
                  <a:pt x="8640" y="5134"/>
                  <a:pt x="8873" y="5134"/>
                  <a:pt x="9074" y="5101"/>
                </a:cubicBezTo>
                <a:cubicBezTo>
                  <a:pt x="9569" y="5077"/>
                  <a:pt x="10081" y="5054"/>
                  <a:pt x="10598" y="5054"/>
                </a:cubicBezTo>
                <a:cubicBezTo>
                  <a:pt x="10812" y="5054"/>
                  <a:pt x="11027" y="5058"/>
                  <a:pt x="11242" y="5068"/>
                </a:cubicBezTo>
                <a:cubicBezTo>
                  <a:pt x="11609" y="5068"/>
                  <a:pt x="11942" y="5101"/>
                  <a:pt x="12309" y="5134"/>
                </a:cubicBezTo>
                <a:lnTo>
                  <a:pt x="12676" y="5201"/>
                </a:lnTo>
                <a:lnTo>
                  <a:pt x="12776" y="5201"/>
                </a:lnTo>
                <a:lnTo>
                  <a:pt x="13143" y="5234"/>
                </a:lnTo>
                <a:cubicBezTo>
                  <a:pt x="13844" y="5368"/>
                  <a:pt x="14577" y="5535"/>
                  <a:pt x="15278" y="5735"/>
                </a:cubicBezTo>
                <a:cubicBezTo>
                  <a:pt x="15612" y="5835"/>
                  <a:pt x="15945" y="5968"/>
                  <a:pt x="16279" y="6068"/>
                </a:cubicBezTo>
                <a:cubicBezTo>
                  <a:pt x="16412" y="6135"/>
                  <a:pt x="16546" y="6168"/>
                  <a:pt x="16679" y="6235"/>
                </a:cubicBezTo>
                <a:lnTo>
                  <a:pt x="16912" y="6335"/>
                </a:lnTo>
                <a:lnTo>
                  <a:pt x="16979" y="6369"/>
                </a:lnTo>
                <a:cubicBezTo>
                  <a:pt x="17746" y="6702"/>
                  <a:pt x="18480" y="7102"/>
                  <a:pt x="19181" y="7536"/>
                </a:cubicBezTo>
                <a:cubicBezTo>
                  <a:pt x="19514" y="7736"/>
                  <a:pt x="19848" y="7970"/>
                  <a:pt x="20148" y="8237"/>
                </a:cubicBezTo>
                <a:lnTo>
                  <a:pt x="20315" y="8337"/>
                </a:lnTo>
                <a:lnTo>
                  <a:pt x="20148" y="8437"/>
                </a:lnTo>
                <a:cubicBezTo>
                  <a:pt x="19614" y="8737"/>
                  <a:pt x="19081" y="9071"/>
                  <a:pt x="18580" y="9404"/>
                </a:cubicBezTo>
                <a:cubicBezTo>
                  <a:pt x="18247" y="9604"/>
                  <a:pt x="17947" y="9838"/>
                  <a:pt x="17713" y="10105"/>
                </a:cubicBezTo>
                <a:cubicBezTo>
                  <a:pt x="17546" y="10205"/>
                  <a:pt x="17413" y="10338"/>
                  <a:pt x="17279" y="10472"/>
                </a:cubicBezTo>
                <a:cubicBezTo>
                  <a:pt x="16879" y="11005"/>
                  <a:pt x="16712" y="11806"/>
                  <a:pt x="17279" y="12306"/>
                </a:cubicBezTo>
                <a:cubicBezTo>
                  <a:pt x="17713" y="12667"/>
                  <a:pt x="18198" y="12785"/>
                  <a:pt x="18711" y="12785"/>
                </a:cubicBezTo>
                <a:cubicBezTo>
                  <a:pt x="18908" y="12785"/>
                  <a:pt x="19110" y="12768"/>
                  <a:pt x="19314" y="12740"/>
                </a:cubicBezTo>
                <a:cubicBezTo>
                  <a:pt x="20048" y="12606"/>
                  <a:pt x="20882" y="12006"/>
                  <a:pt x="21549" y="11572"/>
                </a:cubicBezTo>
                <a:cubicBezTo>
                  <a:pt x="22783" y="10839"/>
                  <a:pt x="24018" y="10071"/>
                  <a:pt x="25252" y="9237"/>
                </a:cubicBezTo>
                <a:cubicBezTo>
                  <a:pt x="25886" y="8870"/>
                  <a:pt x="26186" y="8103"/>
                  <a:pt x="25986" y="7403"/>
                </a:cubicBezTo>
                <a:cubicBezTo>
                  <a:pt x="25652" y="6168"/>
                  <a:pt x="25218" y="4968"/>
                  <a:pt x="24718" y="3800"/>
                </a:cubicBezTo>
                <a:cubicBezTo>
                  <a:pt x="24218" y="2599"/>
                  <a:pt x="23751" y="1198"/>
                  <a:pt x="22783" y="264"/>
                </a:cubicBezTo>
                <a:cubicBezTo>
                  <a:pt x="22581" y="83"/>
                  <a:pt x="22337" y="1"/>
                  <a:pt x="22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48"/>
          <p:cNvSpPr/>
          <p:nvPr/>
        </p:nvSpPr>
        <p:spPr>
          <a:xfrm>
            <a:off x="4257319" y="2872427"/>
            <a:ext cx="631279" cy="308238"/>
          </a:xfrm>
          <a:custGeom>
            <a:avLst/>
            <a:gdLst/>
            <a:ahLst/>
            <a:cxnLst/>
            <a:rect l="l" t="t" r="r" b="b"/>
            <a:pathLst>
              <a:path w="26186" h="12786" extrusionOk="0">
                <a:moveTo>
                  <a:pt x="22099" y="1"/>
                </a:moveTo>
                <a:cubicBezTo>
                  <a:pt x="21591" y="1"/>
                  <a:pt x="21105" y="375"/>
                  <a:pt x="21082" y="965"/>
                </a:cubicBezTo>
                <a:cubicBezTo>
                  <a:pt x="21115" y="2232"/>
                  <a:pt x="21649" y="3433"/>
                  <a:pt x="21949" y="4634"/>
                </a:cubicBezTo>
                <a:cubicBezTo>
                  <a:pt x="22049" y="4934"/>
                  <a:pt x="22116" y="5201"/>
                  <a:pt x="22183" y="5501"/>
                </a:cubicBezTo>
                <a:cubicBezTo>
                  <a:pt x="21849" y="5234"/>
                  <a:pt x="21449" y="5001"/>
                  <a:pt x="21115" y="4767"/>
                </a:cubicBezTo>
                <a:cubicBezTo>
                  <a:pt x="20482" y="4367"/>
                  <a:pt x="19848" y="4000"/>
                  <a:pt x="19147" y="3667"/>
                </a:cubicBezTo>
                <a:cubicBezTo>
                  <a:pt x="17680" y="2966"/>
                  <a:pt x="16145" y="2432"/>
                  <a:pt x="14544" y="2132"/>
                </a:cubicBezTo>
                <a:cubicBezTo>
                  <a:pt x="13239" y="1863"/>
                  <a:pt x="11924" y="1730"/>
                  <a:pt x="10610" y="1730"/>
                </a:cubicBezTo>
                <a:cubicBezTo>
                  <a:pt x="8667" y="1730"/>
                  <a:pt x="6728" y="2022"/>
                  <a:pt x="4837" y="2599"/>
                </a:cubicBezTo>
                <a:cubicBezTo>
                  <a:pt x="3903" y="2833"/>
                  <a:pt x="3003" y="3233"/>
                  <a:pt x="2202" y="3733"/>
                </a:cubicBezTo>
                <a:cubicBezTo>
                  <a:pt x="1435" y="4267"/>
                  <a:pt x="334" y="4901"/>
                  <a:pt x="134" y="5902"/>
                </a:cubicBezTo>
                <a:cubicBezTo>
                  <a:pt x="0" y="6402"/>
                  <a:pt x="301" y="6936"/>
                  <a:pt x="834" y="7102"/>
                </a:cubicBezTo>
                <a:cubicBezTo>
                  <a:pt x="975" y="7132"/>
                  <a:pt x="1113" y="7145"/>
                  <a:pt x="1250" y="7145"/>
                </a:cubicBezTo>
                <a:cubicBezTo>
                  <a:pt x="1892" y="7145"/>
                  <a:pt x="2498" y="6861"/>
                  <a:pt x="3103" y="6669"/>
                </a:cubicBezTo>
                <a:cubicBezTo>
                  <a:pt x="3803" y="6435"/>
                  <a:pt x="4470" y="6168"/>
                  <a:pt x="5137" y="5935"/>
                </a:cubicBezTo>
                <a:cubicBezTo>
                  <a:pt x="5805" y="5701"/>
                  <a:pt x="6505" y="5501"/>
                  <a:pt x="7172" y="5368"/>
                </a:cubicBezTo>
                <a:cubicBezTo>
                  <a:pt x="7539" y="5301"/>
                  <a:pt x="7873" y="5234"/>
                  <a:pt x="8206" y="5168"/>
                </a:cubicBezTo>
                <a:lnTo>
                  <a:pt x="8440" y="5168"/>
                </a:lnTo>
                <a:cubicBezTo>
                  <a:pt x="8640" y="5134"/>
                  <a:pt x="8873" y="5134"/>
                  <a:pt x="9074" y="5101"/>
                </a:cubicBezTo>
                <a:cubicBezTo>
                  <a:pt x="9569" y="5077"/>
                  <a:pt x="10081" y="5054"/>
                  <a:pt x="10598" y="5054"/>
                </a:cubicBezTo>
                <a:cubicBezTo>
                  <a:pt x="10812" y="5054"/>
                  <a:pt x="11027" y="5058"/>
                  <a:pt x="11242" y="5068"/>
                </a:cubicBezTo>
                <a:cubicBezTo>
                  <a:pt x="11609" y="5068"/>
                  <a:pt x="11942" y="5101"/>
                  <a:pt x="12309" y="5134"/>
                </a:cubicBezTo>
                <a:lnTo>
                  <a:pt x="12676" y="5201"/>
                </a:lnTo>
                <a:lnTo>
                  <a:pt x="12776" y="5201"/>
                </a:lnTo>
                <a:lnTo>
                  <a:pt x="13143" y="5234"/>
                </a:lnTo>
                <a:cubicBezTo>
                  <a:pt x="13844" y="5368"/>
                  <a:pt x="14577" y="5535"/>
                  <a:pt x="15278" y="5735"/>
                </a:cubicBezTo>
                <a:cubicBezTo>
                  <a:pt x="15612" y="5835"/>
                  <a:pt x="15945" y="5968"/>
                  <a:pt x="16279" y="6068"/>
                </a:cubicBezTo>
                <a:cubicBezTo>
                  <a:pt x="16412" y="6135"/>
                  <a:pt x="16546" y="6168"/>
                  <a:pt x="16679" y="6235"/>
                </a:cubicBezTo>
                <a:lnTo>
                  <a:pt x="16912" y="6335"/>
                </a:lnTo>
                <a:lnTo>
                  <a:pt x="16979" y="6369"/>
                </a:lnTo>
                <a:cubicBezTo>
                  <a:pt x="17746" y="6702"/>
                  <a:pt x="18480" y="7102"/>
                  <a:pt x="19181" y="7536"/>
                </a:cubicBezTo>
                <a:cubicBezTo>
                  <a:pt x="19514" y="7736"/>
                  <a:pt x="19848" y="7970"/>
                  <a:pt x="20148" y="8237"/>
                </a:cubicBezTo>
                <a:lnTo>
                  <a:pt x="20315" y="8337"/>
                </a:lnTo>
                <a:lnTo>
                  <a:pt x="20148" y="8437"/>
                </a:lnTo>
                <a:cubicBezTo>
                  <a:pt x="19614" y="8737"/>
                  <a:pt x="19081" y="9071"/>
                  <a:pt x="18580" y="9404"/>
                </a:cubicBezTo>
                <a:cubicBezTo>
                  <a:pt x="18247" y="9604"/>
                  <a:pt x="17947" y="9838"/>
                  <a:pt x="17713" y="10105"/>
                </a:cubicBezTo>
                <a:cubicBezTo>
                  <a:pt x="17546" y="10205"/>
                  <a:pt x="17413" y="10338"/>
                  <a:pt x="17279" y="10472"/>
                </a:cubicBezTo>
                <a:cubicBezTo>
                  <a:pt x="16879" y="11005"/>
                  <a:pt x="16712" y="11806"/>
                  <a:pt x="17279" y="12306"/>
                </a:cubicBezTo>
                <a:cubicBezTo>
                  <a:pt x="17713" y="12667"/>
                  <a:pt x="18198" y="12785"/>
                  <a:pt x="18711" y="12785"/>
                </a:cubicBezTo>
                <a:cubicBezTo>
                  <a:pt x="18908" y="12785"/>
                  <a:pt x="19110" y="12768"/>
                  <a:pt x="19314" y="12740"/>
                </a:cubicBezTo>
                <a:cubicBezTo>
                  <a:pt x="20048" y="12606"/>
                  <a:pt x="20882" y="12006"/>
                  <a:pt x="21549" y="11572"/>
                </a:cubicBezTo>
                <a:cubicBezTo>
                  <a:pt x="22783" y="10839"/>
                  <a:pt x="24018" y="10071"/>
                  <a:pt x="25252" y="9237"/>
                </a:cubicBezTo>
                <a:cubicBezTo>
                  <a:pt x="25886" y="8870"/>
                  <a:pt x="26186" y="8103"/>
                  <a:pt x="25986" y="7403"/>
                </a:cubicBezTo>
                <a:cubicBezTo>
                  <a:pt x="25652" y="6168"/>
                  <a:pt x="25218" y="4968"/>
                  <a:pt x="24718" y="3800"/>
                </a:cubicBezTo>
                <a:cubicBezTo>
                  <a:pt x="24218" y="2599"/>
                  <a:pt x="23751" y="1198"/>
                  <a:pt x="22783" y="264"/>
                </a:cubicBezTo>
                <a:cubicBezTo>
                  <a:pt x="22581" y="83"/>
                  <a:pt x="22337" y="1"/>
                  <a:pt x="22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48"/>
          <p:cNvSpPr txBox="1">
            <a:spLocks noGrp="1"/>
          </p:cNvSpPr>
          <p:nvPr>
            <p:ph type="title" idx="4294967295"/>
          </p:nvPr>
        </p:nvSpPr>
        <p:spPr>
          <a:xfrm>
            <a:off x="1208463" y="2321250"/>
            <a:ext cx="5715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9" name="Google Shape;2259;p48"/>
          <p:cNvSpPr txBox="1">
            <a:spLocks noGrp="1"/>
          </p:cNvSpPr>
          <p:nvPr>
            <p:ph type="title" idx="4294967295"/>
          </p:nvPr>
        </p:nvSpPr>
        <p:spPr>
          <a:xfrm>
            <a:off x="3120004" y="2321250"/>
            <a:ext cx="5715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60" name="Google Shape;2260;p48"/>
          <p:cNvSpPr txBox="1">
            <a:spLocks noGrp="1"/>
          </p:cNvSpPr>
          <p:nvPr>
            <p:ph type="title" idx="4294967295"/>
          </p:nvPr>
        </p:nvSpPr>
        <p:spPr>
          <a:xfrm>
            <a:off x="5031546" y="2321250"/>
            <a:ext cx="5715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61" name="Google Shape;2261;p48"/>
          <p:cNvSpPr txBox="1">
            <a:spLocks noGrp="1"/>
          </p:cNvSpPr>
          <p:nvPr>
            <p:ph type="title" idx="4294967295"/>
          </p:nvPr>
        </p:nvSpPr>
        <p:spPr>
          <a:xfrm>
            <a:off x="6943088" y="2321250"/>
            <a:ext cx="5715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3" grpId="0"/>
      <p:bldP spid="2235" grpId="0"/>
      <p:bldP spid="2237" grpId="0"/>
      <p:bldP spid="22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9" name="Google Shape;1879;p34"/>
          <p:cNvPicPr preferRelativeResize="0"/>
          <p:nvPr/>
        </p:nvPicPr>
        <p:blipFill rotWithShape="1">
          <a:blip r:embed="rId3">
            <a:alphaModFix/>
          </a:blip>
          <a:srcRect b="20923"/>
          <a:stretch/>
        </p:blipFill>
        <p:spPr>
          <a:xfrm flipH="1">
            <a:off x="-5" y="0"/>
            <a:ext cx="5260680" cy="4159674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880" name="Google Shape;1880;p34"/>
          <p:cNvSpPr/>
          <p:nvPr/>
        </p:nvSpPr>
        <p:spPr>
          <a:xfrm rot="-9812357">
            <a:off x="3472565" y="287692"/>
            <a:ext cx="5161096" cy="4348237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34"/>
          <p:cNvSpPr txBox="1">
            <a:spLocks noGrp="1"/>
          </p:cNvSpPr>
          <p:nvPr>
            <p:ph type="title" idx="2"/>
          </p:nvPr>
        </p:nvSpPr>
        <p:spPr>
          <a:xfrm>
            <a:off x="6560988" y="1132025"/>
            <a:ext cx="705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83" name="Google Shape;1883;p34"/>
          <p:cNvSpPr txBox="1">
            <a:spLocks noGrp="1"/>
          </p:cNvSpPr>
          <p:nvPr>
            <p:ph type="title"/>
          </p:nvPr>
        </p:nvSpPr>
        <p:spPr>
          <a:xfrm>
            <a:off x="3804745" y="2160821"/>
            <a:ext cx="3773214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RELAÇÕES ESTEQUIOMÉTRICAS</a:t>
            </a:r>
            <a:endParaRPr dirty="0"/>
          </a:p>
        </p:txBody>
      </p:sp>
      <p:grpSp>
        <p:nvGrpSpPr>
          <p:cNvPr id="1884" name="Google Shape;1884;p34"/>
          <p:cNvGrpSpPr/>
          <p:nvPr/>
        </p:nvGrpSpPr>
        <p:grpSpPr>
          <a:xfrm rot="3899834">
            <a:off x="-735871" y="3518050"/>
            <a:ext cx="2610224" cy="682942"/>
            <a:chOff x="6637390" y="3260496"/>
            <a:chExt cx="1806226" cy="472583"/>
          </a:xfrm>
        </p:grpSpPr>
        <p:sp>
          <p:nvSpPr>
            <p:cNvPr id="1885" name="Google Shape;1885;p34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8" name="Google Shape;1908;p34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1909" name="Google Shape;1909;p34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34"/>
          <p:cNvGrpSpPr/>
          <p:nvPr/>
        </p:nvGrpSpPr>
        <p:grpSpPr>
          <a:xfrm>
            <a:off x="4297307" y="4188168"/>
            <a:ext cx="888899" cy="693966"/>
            <a:chOff x="4327654" y="2682864"/>
            <a:chExt cx="335358" cy="261815"/>
          </a:xfrm>
        </p:grpSpPr>
        <p:sp>
          <p:nvSpPr>
            <p:cNvPr id="1918" name="Google Shape;1918;p34"/>
            <p:cNvSpPr/>
            <p:nvPr/>
          </p:nvSpPr>
          <p:spPr>
            <a:xfrm>
              <a:off x="4327654" y="2751658"/>
              <a:ext cx="148060" cy="193020"/>
            </a:xfrm>
            <a:custGeom>
              <a:avLst/>
              <a:gdLst/>
              <a:ahLst/>
              <a:cxnLst/>
              <a:rect l="l" t="t" r="r" b="b"/>
              <a:pathLst>
                <a:path w="4864" h="6341" extrusionOk="0">
                  <a:moveTo>
                    <a:pt x="2857" y="0"/>
                  </a:moveTo>
                  <a:cubicBezTo>
                    <a:pt x="2842" y="0"/>
                    <a:pt x="2824" y="5"/>
                    <a:pt x="2807" y="13"/>
                  </a:cubicBezTo>
                  <a:cubicBezTo>
                    <a:pt x="2755" y="31"/>
                    <a:pt x="2685" y="48"/>
                    <a:pt x="2633" y="66"/>
                  </a:cubicBezTo>
                  <a:lnTo>
                    <a:pt x="2232" y="188"/>
                  </a:lnTo>
                  <a:cubicBezTo>
                    <a:pt x="1953" y="292"/>
                    <a:pt x="1674" y="379"/>
                    <a:pt x="1395" y="449"/>
                  </a:cubicBezTo>
                  <a:cubicBezTo>
                    <a:pt x="1116" y="536"/>
                    <a:pt x="837" y="623"/>
                    <a:pt x="558" y="728"/>
                  </a:cubicBezTo>
                  <a:cubicBezTo>
                    <a:pt x="401" y="780"/>
                    <a:pt x="35" y="815"/>
                    <a:pt x="18" y="1042"/>
                  </a:cubicBezTo>
                  <a:cubicBezTo>
                    <a:pt x="0" y="1077"/>
                    <a:pt x="0" y="1111"/>
                    <a:pt x="18" y="1146"/>
                  </a:cubicBezTo>
                  <a:cubicBezTo>
                    <a:pt x="366" y="2018"/>
                    <a:pt x="645" y="2889"/>
                    <a:pt x="942" y="3778"/>
                  </a:cubicBezTo>
                  <a:cubicBezTo>
                    <a:pt x="1081" y="4214"/>
                    <a:pt x="1221" y="4632"/>
                    <a:pt x="1377" y="5051"/>
                  </a:cubicBezTo>
                  <a:cubicBezTo>
                    <a:pt x="1517" y="5469"/>
                    <a:pt x="1656" y="5957"/>
                    <a:pt x="1935" y="6288"/>
                  </a:cubicBezTo>
                  <a:cubicBezTo>
                    <a:pt x="1953" y="6323"/>
                    <a:pt x="2005" y="6341"/>
                    <a:pt x="2040" y="6341"/>
                  </a:cubicBezTo>
                  <a:lnTo>
                    <a:pt x="3469" y="5800"/>
                  </a:lnTo>
                  <a:cubicBezTo>
                    <a:pt x="3696" y="5713"/>
                    <a:pt x="3940" y="5609"/>
                    <a:pt x="4184" y="5521"/>
                  </a:cubicBezTo>
                  <a:cubicBezTo>
                    <a:pt x="4411" y="5452"/>
                    <a:pt x="4620" y="5365"/>
                    <a:pt x="4829" y="5243"/>
                  </a:cubicBezTo>
                  <a:cubicBezTo>
                    <a:pt x="4846" y="5243"/>
                    <a:pt x="4846" y="5225"/>
                    <a:pt x="4846" y="5208"/>
                  </a:cubicBezTo>
                  <a:cubicBezTo>
                    <a:pt x="4864" y="5190"/>
                    <a:pt x="4864" y="5155"/>
                    <a:pt x="4864" y="5138"/>
                  </a:cubicBezTo>
                  <a:cubicBezTo>
                    <a:pt x="4742" y="4702"/>
                    <a:pt x="4567" y="4284"/>
                    <a:pt x="4393" y="3866"/>
                  </a:cubicBezTo>
                  <a:cubicBezTo>
                    <a:pt x="4219" y="3447"/>
                    <a:pt x="4062" y="3029"/>
                    <a:pt x="3905" y="2610"/>
                  </a:cubicBezTo>
                  <a:cubicBezTo>
                    <a:pt x="3574" y="1774"/>
                    <a:pt x="3295" y="920"/>
                    <a:pt x="2964" y="100"/>
                  </a:cubicBezTo>
                  <a:lnTo>
                    <a:pt x="2964" y="83"/>
                  </a:lnTo>
                  <a:cubicBezTo>
                    <a:pt x="2981" y="66"/>
                    <a:pt x="2964" y="48"/>
                    <a:pt x="2946" y="31"/>
                  </a:cubicBezTo>
                  <a:cubicBezTo>
                    <a:pt x="2929" y="13"/>
                    <a:pt x="2911" y="13"/>
                    <a:pt x="2894" y="13"/>
                  </a:cubicBezTo>
                  <a:cubicBezTo>
                    <a:pt x="2885" y="5"/>
                    <a:pt x="2872" y="0"/>
                    <a:pt x="2857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>
              <a:off x="4414135" y="2682864"/>
              <a:ext cx="248877" cy="231040"/>
            </a:xfrm>
            <a:custGeom>
              <a:avLst/>
              <a:gdLst/>
              <a:ahLst/>
              <a:cxnLst/>
              <a:rect l="l" t="t" r="r" b="b"/>
              <a:pathLst>
                <a:path w="8176" h="7590" extrusionOk="0">
                  <a:moveTo>
                    <a:pt x="6290" y="1"/>
                  </a:moveTo>
                  <a:cubicBezTo>
                    <a:pt x="6278" y="1"/>
                    <a:pt x="6267" y="3"/>
                    <a:pt x="6259" y="7"/>
                  </a:cubicBezTo>
                  <a:cubicBezTo>
                    <a:pt x="5230" y="356"/>
                    <a:pt x="4219" y="757"/>
                    <a:pt x="3208" y="1105"/>
                  </a:cubicBezTo>
                  <a:cubicBezTo>
                    <a:pt x="2703" y="1280"/>
                    <a:pt x="2197" y="1454"/>
                    <a:pt x="1692" y="1611"/>
                  </a:cubicBezTo>
                  <a:cubicBezTo>
                    <a:pt x="1169" y="1785"/>
                    <a:pt x="646" y="1925"/>
                    <a:pt x="140" y="2116"/>
                  </a:cubicBezTo>
                  <a:cubicBezTo>
                    <a:pt x="123" y="2134"/>
                    <a:pt x="105" y="2134"/>
                    <a:pt x="105" y="2151"/>
                  </a:cubicBezTo>
                  <a:cubicBezTo>
                    <a:pt x="36" y="2169"/>
                    <a:pt x="1" y="2238"/>
                    <a:pt x="18" y="2291"/>
                  </a:cubicBezTo>
                  <a:cubicBezTo>
                    <a:pt x="192" y="2814"/>
                    <a:pt x="402" y="3337"/>
                    <a:pt x="593" y="3859"/>
                  </a:cubicBezTo>
                  <a:cubicBezTo>
                    <a:pt x="733" y="4226"/>
                    <a:pt x="890" y="4592"/>
                    <a:pt x="1012" y="4923"/>
                  </a:cubicBezTo>
                  <a:cubicBezTo>
                    <a:pt x="1134" y="5271"/>
                    <a:pt x="1256" y="5620"/>
                    <a:pt x="1378" y="5969"/>
                  </a:cubicBezTo>
                  <a:lnTo>
                    <a:pt x="1465" y="6213"/>
                  </a:lnTo>
                  <a:cubicBezTo>
                    <a:pt x="1535" y="6439"/>
                    <a:pt x="1604" y="6666"/>
                    <a:pt x="1674" y="6910"/>
                  </a:cubicBezTo>
                  <a:cubicBezTo>
                    <a:pt x="1709" y="7102"/>
                    <a:pt x="1779" y="7293"/>
                    <a:pt x="1883" y="7468"/>
                  </a:cubicBezTo>
                  <a:cubicBezTo>
                    <a:pt x="1848" y="7520"/>
                    <a:pt x="1901" y="7590"/>
                    <a:pt x="1953" y="7590"/>
                  </a:cubicBezTo>
                  <a:cubicBezTo>
                    <a:pt x="2197" y="7537"/>
                    <a:pt x="2441" y="7468"/>
                    <a:pt x="2668" y="7363"/>
                  </a:cubicBezTo>
                  <a:lnTo>
                    <a:pt x="3435" y="7084"/>
                  </a:lnTo>
                  <a:lnTo>
                    <a:pt x="5021" y="6526"/>
                  </a:lnTo>
                  <a:cubicBezTo>
                    <a:pt x="6049" y="6160"/>
                    <a:pt x="7113" y="5812"/>
                    <a:pt x="8124" y="5393"/>
                  </a:cubicBezTo>
                  <a:cubicBezTo>
                    <a:pt x="8159" y="5376"/>
                    <a:pt x="8176" y="5341"/>
                    <a:pt x="8159" y="5324"/>
                  </a:cubicBezTo>
                  <a:cubicBezTo>
                    <a:pt x="8176" y="5306"/>
                    <a:pt x="8176" y="5289"/>
                    <a:pt x="8176" y="5271"/>
                  </a:cubicBezTo>
                  <a:cubicBezTo>
                    <a:pt x="8106" y="4801"/>
                    <a:pt x="7984" y="4330"/>
                    <a:pt x="7845" y="3877"/>
                  </a:cubicBezTo>
                  <a:cubicBezTo>
                    <a:pt x="7723" y="3476"/>
                    <a:pt x="7583" y="3093"/>
                    <a:pt x="7461" y="2692"/>
                  </a:cubicBezTo>
                  <a:cubicBezTo>
                    <a:pt x="7339" y="2343"/>
                    <a:pt x="7200" y="1977"/>
                    <a:pt x="7078" y="1628"/>
                  </a:cubicBezTo>
                  <a:cubicBezTo>
                    <a:pt x="6886" y="1123"/>
                    <a:pt x="6677" y="635"/>
                    <a:pt x="6468" y="129"/>
                  </a:cubicBezTo>
                  <a:cubicBezTo>
                    <a:pt x="6450" y="94"/>
                    <a:pt x="6415" y="77"/>
                    <a:pt x="6381" y="59"/>
                  </a:cubicBezTo>
                  <a:cubicBezTo>
                    <a:pt x="6367" y="20"/>
                    <a:pt x="6325" y="1"/>
                    <a:pt x="6290" y="1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>
              <a:off x="4432186" y="2732420"/>
              <a:ext cx="220751" cy="132140"/>
            </a:xfrm>
            <a:custGeom>
              <a:avLst/>
              <a:gdLst/>
              <a:ahLst/>
              <a:cxnLst/>
              <a:rect l="l" t="t" r="r" b="b"/>
              <a:pathLst>
                <a:path w="7252" h="4341" extrusionOk="0">
                  <a:moveTo>
                    <a:pt x="6467" y="0"/>
                  </a:moveTo>
                  <a:cubicBezTo>
                    <a:pt x="4306" y="750"/>
                    <a:pt x="2162" y="1482"/>
                    <a:pt x="0" y="2231"/>
                  </a:cubicBezTo>
                  <a:cubicBezTo>
                    <a:pt x="140" y="2598"/>
                    <a:pt x="297" y="2964"/>
                    <a:pt x="419" y="3312"/>
                  </a:cubicBezTo>
                  <a:cubicBezTo>
                    <a:pt x="541" y="3643"/>
                    <a:pt x="663" y="3992"/>
                    <a:pt x="785" y="4341"/>
                  </a:cubicBezTo>
                  <a:lnTo>
                    <a:pt x="1046" y="4219"/>
                  </a:lnTo>
                  <a:cubicBezTo>
                    <a:pt x="3138" y="3661"/>
                    <a:pt x="5195" y="2929"/>
                    <a:pt x="7252" y="2249"/>
                  </a:cubicBezTo>
                  <a:cubicBezTo>
                    <a:pt x="7130" y="1848"/>
                    <a:pt x="6990" y="1447"/>
                    <a:pt x="6851" y="1064"/>
                  </a:cubicBezTo>
                  <a:cubicBezTo>
                    <a:pt x="6729" y="715"/>
                    <a:pt x="6607" y="349"/>
                    <a:pt x="6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>
              <a:off x="4374867" y="2862400"/>
              <a:ext cx="30" cy="1096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8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34"/>
          <p:cNvGrpSpPr/>
          <p:nvPr/>
        </p:nvGrpSpPr>
        <p:grpSpPr>
          <a:xfrm rot="-1135058">
            <a:off x="3696493" y="431859"/>
            <a:ext cx="732062" cy="1088058"/>
            <a:chOff x="1383500" y="668428"/>
            <a:chExt cx="735940" cy="1093719"/>
          </a:xfrm>
        </p:grpSpPr>
        <p:sp>
          <p:nvSpPr>
            <p:cNvPr id="1923" name="Google Shape;1923;p34"/>
            <p:cNvSpPr/>
            <p:nvPr/>
          </p:nvSpPr>
          <p:spPr>
            <a:xfrm>
              <a:off x="1383500" y="690342"/>
              <a:ext cx="475037" cy="658170"/>
            </a:xfrm>
            <a:custGeom>
              <a:avLst/>
              <a:gdLst/>
              <a:ahLst/>
              <a:cxnLst/>
              <a:rect l="l" t="t" r="r" b="b"/>
              <a:pathLst>
                <a:path w="7110" h="9851" extrusionOk="0">
                  <a:moveTo>
                    <a:pt x="2487" y="1"/>
                  </a:moveTo>
                  <a:cubicBezTo>
                    <a:pt x="1182" y="1"/>
                    <a:pt x="1" y="1135"/>
                    <a:pt x="85" y="2481"/>
                  </a:cubicBezTo>
                  <a:cubicBezTo>
                    <a:pt x="134" y="3106"/>
                    <a:pt x="557" y="3778"/>
                    <a:pt x="1205" y="3778"/>
                  </a:cubicBezTo>
                  <a:cubicBezTo>
                    <a:pt x="1243" y="3778"/>
                    <a:pt x="1283" y="3775"/>
                    <a:pt x="1323" y="3770"/>
                  </a:cubicBezTo>
                  <a:cubicBezTo>
                    <a:pt x="1532" y="4781"/>
                    <a:pt x="1758" y="5792"/>
                    <a:pt x="1968" y="6803"/>
                  </a:cubicBezTo>
                  <a:cubicBezTo>
                    <a:pt x="2090" y="7309"/>
                    <a:pt x="2194" y="7832"/>
                    <a:pt x="2316" y="8337"/>
                  </a:cubicBezTo>
                  <a:cubicBezTo>
                    <a:pt x="2421" y="8825"/>
                    <a:pt x="2491" y="9383"/>
                    <a:pt x="2717" y="9819"/>
                  </a:cubicBezTo>
                  <a:cubicBezTo>
                    <a:pt x="2732" y="9841"/>
                    <a:pt x="2756" y="9851"/>
                    <a:pt x="2778" y="9851"/>
                  </a:cubicBezTo>
                  <a:cubicBezTo>
                    <a:pt x="2810" y="9851"/>
                    <a:pt x="2839" y="9832"/>
                    <a:pt x="2839" y="9802"/>
                  </a:cubicBezTo>
                  <a:cubicBezTo>
                    <a:pt x="2874" y="9331"/>
                    <a:pt x="2700" y="8808"/>
                    <a:pt x="2613" y="8355"/>
                  </a:cubicBezTo>
                  <a:cubicBezTo>
                    <a:pt x="2508" y="7832"/>
                    <a:pt x="2386" y="7326"/>
                    <a:pt x="2281" y="6803"/>
                  </a:cubicBezTo>
                  <a:cubicBezTo>
                    <a:pt x="2055" y="5758"/>
                    <a:pt x="1846" y="4712"/>
                    <a:pt x="1602" y="3666"/>
                  </a:cubicBezTo>
                  <a:cubicBezTo>
                    <a:pt x="1584" y="3631"/>
                    <a:pt x="1549" y="3596"/>
                    <a:pt x="1514" y="3579"/>
                  </a:cubicBezTo>
                  <a:cubicBezTo>
                    <a:pt x="1497" y="3544"/>
                    <a:pt x="1445" y="3526"/>
                    <a:pt x="1410" y="3526"/>
                  </a:cubicBezTo>
                  <a:cubicBezTo>
                    <a:pt x="1392" y="3527"/>
                    <a:pt x="1374" y="3528"/>
                    <a:pt x="1356" y="3528"/>
                  </a:cubicBezTo>
                  <a:cubicBezTo>
                    <a:pt x="795" y="3528"/>
                    <a:pt x="451" y="3004"/>
                    <a:pt x="434" y="2481"/>
                  </a:cubicBezTo>
                  <a:cubicBezTo>
                    <a:pt x="416" y="1975"/>
                    <a:pt x="591" y="1487"/>
                    <a:pt x="922" y="1103"/>
                  </a:cubicBezTo>
                  <a:cubicBezTo>
                    <a:pt x="1270" y="703"/>
                    <a:pt x="1776" y="459"/>
                    <a:pt x="2316" y="441"/>
                  </a:cubicBezTo>
                  <a:cubicBezTo>
                    <a:pt x="2341" y="440"/>
                    <a:pt x="2366" y="440"/>
                    <a:pt x="2391" y="440"/>
                  </a:cubicBezTo>
                  <a:cubicBezTo>
                    <a:pt x="2876" y="440"/>
                    <a:pt x="3391" y="604"/>
                    <a:pt x="3606" y="1069"/>
                  </a:cubicBezTo>
                  <a:cubicBezTo>
                    <a:pt x="3798" y="1470"/>
                    <a:pt x="4042" y="2324"/>
                    <a:pt x="3589" y="2655"/>
                  </a:cubicBezTo>
                  <a:cubicBezTo>
                    <a:pt x="3484" y="2725"/>
                    <a:pt x="3467" y="2864"/>
                    <a:pt x="3536" y="2951"/>
                  </a:cubicBezTo>
                  <a:cubicBezTo>
                    <a:pt x="3641" y="3439"/>
                    <a:pt x="4007" y="3910"/>
                    <a:pt x="4269" y="4328"/>
                  </a:cubicBezTo>
                  <a:cubicBezTo>
                    <a:pt x="4547" y="4799"/>
                    <a:pt x="4844" y="5270"/>
                    <a:pt x="5140" y="5723"/>
                  </a:cubicBezTo>
                  <a:cubicBezTo>
                    <a:pt x="5436" y="6193"/>
                    <a:pt x="5733" y="6647"/>
                    <a:pt x="6012" y="7100"/>
                  </a:cubicBezTo>
                  <a:cubicBezTo>
                    <a:pt x="6151" y="7326"/>
                    <a:pt x="6273" y="7536"/>
                    <a:pt x="6413" y="7762"/>
                  </a:cubicBezTo>
                  <a:cubicBezTo>
                    <a:pt x="6552" y="7971"/>
                    <a:pt x="6639" y="8233"/>
                    <a:pt x="6866" y="8320"/>
                  </a:cubicBezTo>
                  <a:cubicBezTo>
                    <a:pt x="6888" y="8329"/>
                    <a:pt x="6912" y="8333"/>
                    <a:pt x="6935" y="8333"/>
                  </a:cubicBezTo>
                  <a:cubicBezTo>
                    <a:pt x="7001" y="8333"/>
                    <a:pt x="7062" y="8297"/>
                    <a:pt x="7075" y="8233"/>
                  </a:cubicBezTo>
                  <a:cubicBezTo>
                    <a:pt x="7110" y="7989"/>
                    <a:pt x="6936" y="7832"/>
                    <a:pt x="6814" y="7623"/>
                  </a:cubicBezTo>
                  <a:lnTo>
                    <a:pt x="6413" y="6978"/>
                  </a:lnTo>
                  <a:cubicBezTo>
                    <a:pt x="6099" y="6490"/>
                    <a:pt x="5802" y="6019"/>
                    <a:pt x="5506" y="5531"/>
                  </a:cubicBezTo>
                  <a:cubicBezTo>
                    <a:pt x="5210" y="5060"/>
                    <a:pt x="4914" y="4607"/>
                    <a:pt x="4635" y="4154"/>
                  </a:cubicBezTo>
                  <a:cubicBezTo>
                    <a:pt x="4408" y="3753"/>
                    <a:pt x="4129" y="3370"/>
                    <a:pt x="3833" y="3021"/>
                  </a:cubicBezTo>
                  <a:cubicBezTo>
                    <a:pt x="4495" y="2620"/>
                    <a:pt x="4373" y="1766"/>
                    <a:pt x="4164" y="1156"/>
                  </a:cubicBezTo>
                  <a:cubicBezTo>
                    <a:pt x="4077" y="825"/>
                    <a:pt x="3868" y="528"/>
                    <a:pt x="3589" y="319"/>
                  </a:cubicBezTo>
                  <a:cubicBezTo>
                    <a:pt x="3310" y="127"/>
                    <a:pt x="2979" y="23"/>
                    <a:pt x="2630" y="5"/>
                  </a:cubicBezTo>
                  <a:cubicBezTo>
                    <a:pt x="2582" y="2"/>
                    <a:pt x="2534" y="1"/>
                    <a:pt x="248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>
              <a:off x="1533561" y="1282299"/>
              <a:ext cx="585879" cy="479847"/>
            </a:xfrm>
            <a:custGeom>
              <a:avLst/>
              <a:gdLst/>
              <a:ahLst/>
              <a:cxnLst/>
              <a:rect l="l" t="t" r="r" b="b"/>
              <a:pathLst>
                <a:path w="8769" h="7182" extrusionOk="0">
                  <a:moveTo>
                    <a:pt x="6398" y="0"/>
                  </a:moveTo>
                  <a:cubicBezTo>
                    <a:pt x="5334" y="157"/>
                    <a:pt x="4271" y="332"/>
                    <a:pt x="3208" y="523"/>
                  </a:cubicBezTo>
                  <a:cubicBezTo>
                    <a:pt x="2145" y="715"/>
                    <a:pt x="1081" y="1064"/>
                    <a:pt x="1" y="1133"/>
                  </a:cubicBezTo>
                  <a:cubicBezTo>
                    <a:pt x="140" y="3121"/>
                    <a:pt x="471" y="5108"/>
                    <a:pt x="750" y="7077"/>
                  </a:cubicBezTo>
                  <a:cubicBezTo>
                    <a:pt x="750" y="7130"/>
                    <a:pt x="802" y="7182"/>
                    <a:pt x="872" y="7182"/>
                  </a:cubicBezTo>
                  <a:cubicBezTo>
                    <a:pt x="3469" y="6973"/>
                    <a:pt x="6049" y="6607"/>
                    <a:pt x="8612" y="6084"/>
                  </a:cubicBezTo>
                  <a:cubicBezTo>
                    <a:pt x="8751" y="6049"/>
                    <a:pt x="8768" y="5875"/>
                    <a:pt x="8664" y="5805"/>
                  </a:cubicBezTo>
                  <a:cubicBezTo>
                    <a:pt x="8664" y="5787"/>
                    <a:pt x="8664" y="5787"/>
                    <a:pt x="8664" y="5770"/>
                  </a:cubicBezTo>
                  <a:cubicBezTo>
                    <a:pt x="7984" y="3818"/>
                    <a:pt x="7112" y="1935"/>
                    <a:pt x="6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>
              <a:off x="1441560" y="668428"/>
              <a:ext cx="440294" cy="658638"/>
            </a:xfrm>
            <a:custGeom>
              <a:avLst/>
              <a:gdLst/>
              <a:ahLst/>
              <a:cxnLst/>
              <a:rect l="l" t="t" r="r" b="b"/>
              <a:pathLst>
                <a:path w="6590" h="9858" extrusionOk="0">
                  <a:moveTo>
                    <a:pt x="2408" y="1"/>
                  </a:moveTo>
                  <a:cubicBezTo>
                    <a:pt x="1158" y="1"/>
                    <a:pt x="17" y="1011"/>
                    <a:pt x="0" y="2320"/>
                  </a:cubicBezTo>
                  <a:cubicBezTo>
                    <a:pt x="0" y="2961"/>
                    <a:pt x="391" y="3683"/>
                    <a:pt x="1063" y="3683"/>
                  </a:cubicBezTo>
                  <a:cubicBezTo>
                    <a:pt x="1086" y="3683"/>
                    <a:pt x="1110" y="3682"/>
                    <a:pt x="1133" y="3680"/>
                  </a:cubicBezTo>
                  <a:cubicBezTo>
                    <a:pt x="1273" y="4709"/>
                    <a:pt x="1430" y="5737"/>
                    <a:pt x="1569" y="6765"/>
                  </a:cubicBezTo>
                  <a:cubicBezTo>
                    <a:pt x="1639" y="7271"/>
                    <a:pt x="1726" y="7794"/>
                    <a:pt x="1796" y="8317"/>
                  </a:cubicBezTo>
                  <a:cubicBezTo>
                    <a:pt x="1883" y="8805"/>
                    <a:pt x="1900" y="9380"/>
                    <a:pt x="2092" y="9833"/>
                  </a:cubicBezTo>
                  <a:cubicBezTo>
                    <a:pt x="2108" y="9849"/>
                    <a:pt x="2134" y="9858"/>
                    <a:pt x="2160" y="9858"/>
                  </a:cubicBezTo>
                  <a:cubicBezTo>
                    <a:pt x="2191" y="9858"/>
                    <a:pt x="2222" y="9845"/>
                    <a:pt x="2232" y="9816"/>
                  </a:cubicBezTo>
                  <a:cubicBezTo>
                    <a:pt x="2284" y="9345"/>
                    <a:pt x="2162" y="8822"/>
                    <a:pt x="2092" y="8352"/>
                  </a:cubicBezTo>
                  <a:cubicBezTo>
                    <a:pt x="2022" y="7829"/>
                    <a:pt x="1953" y="7306"/>
                    <a:pt x="1866" y="6783"/>
                  </a:cubicBezTo>
                  <a:cubicBezTo>
                    <a:pt x="1726" y="5737"/>
                    <a:pt x="1587" y="4674"/>
                    <a:pt x="1412" y="3610"/>
                  </a:cubicBezTo>
                  <a:cubicBezTo>
                    <a:pt x="1412" y="3576"/>
                    <a:pt x="1378" y="3541"/>
                    <a:pt x="1343" y="3523"/>
                  </a:cubicBezTo>
                  <a:cubicBezTo>
                    <a:pt x="1325" y="3471"/>
                    <a:pt x="1290" y="3453"/>
                    <a:pt x="1238" y="3453"/>
                  </a:cubicBezTo>
                  <a:cubicBezTo>
                    <a:pt x="645" y="3453"/>
                    <a:pt x="314" y="2878"/>
                    <a:pt x="332" y="2338"/>
                  </a:cubicBezTo>
                  <a:cubicBezTo>
                    <a:pt x="349" y="1832"/>
                    <a:pt x="558" y="1362"/>
                    <a:pt x="924" y="996"/>
                  </a:cubicBezTo>
                  <a:cubicBezTo>
                    <a:pt x="1293" y="644"/>
                    <a:pt x="1790" y="437"/>
                    <a:pt x="2308" y="437"/>
                  </a:cubicBezTo>
                  <a:cubicBezTo>
                    <a:pt x="2329" y="437"/>
                    <a:pt x="2350" y="437"/>
                    <a:pt x="2371" y="438"/>
                  </a:cubicBezTo>
                  <a:cubicBezTo>
                    <a:pt x="2859" y="455"/>
                    <a:pt x="3400" y="647"/>
                    <a:pt x="3609" y="1153"/>
                  </a:cubicBezTo>
                  <a:cubicBezTo>
                    <a:pt x="3766" y="1588"/>
                    <a:pt x="3957" y="2442"/>
                    <a:pt x="3469" y="2739"/>
                  </a:cubicBezTo>
                  <a:cubicBezTo>
                    <a:pt x="3365" y="2791"/>
                    <a:pt x="3330" y="2931"/>
                    <a:pt x="3400" y="3035"/>
                  </a:cubicBezTo>
                  <a:cubicBezTo>
                    <a:pt x="3469" y="3523"/>
                    <a:pt x="3818" y="4029"/>
                    <a:pt x="4027" y="4464"/>
                  </a:cubicBezTo>
                  <a:cubicBezTo>
                    <a:pt x="4289" y="4953"/>
                    <a:pt x="4533" y="5423"/>
                    <a:pt x="4794" y="5911"/>
                  </a:cubicBezTo>
                  <a:cubicBezTo>
                    <a:pt x="5056" y="6399"/>
                    <a:pt x="5317" y="6870"/>
                    <a:pt x="5578" y="7358"/>
                  </a:cubicBezTo>
                  <a:lnTo>
                    <a:pt x="5945" y="8020"/>
                  </a:lnTo>
                  <a:cubicBezTo>
                    <a:pt x="6049" y="8247"/>
                    <a:pt x="6119" y="8526"/>
                    <a:pt x="6345" y="8613"/>
                  </a:cubicBezTo>
                  <a:cubicBezTo>
                    <a:pt x="6370" y="8628"/>
                    <a:pt x="6396" y="8634"/>
                    <a:pt x="6421" y="8634"/>
                  </a:cubicBezTo>
                  <a:cubicBezTo>
                    <a:pt x="6485" y="8634"/>
                    <a:pt x="6542" y="8593"/>
                    <a:pt x="6555" y="8543"/>
                  </a:cubicBezTo>
                  <a:cubicBezTo>
                    <a:pt x="6589" y="8299"/>
                    <a:pt x="6450" y="8125"/>
                    <a:pt x="6345" y="7916"/>
                  </a:cubicBezTo>
                  <a:cubicBezTo>
                    <a:pt x="6223" y="7707"/>
                    <a:pt x="6101" y="7480"/>
                    <a:pt x="5979" y="7253"/>
                  </a:cubicBezTo>
                  <a:cubicBezTo>
                    <a:pt x="5718" y="6748"/>
                    <a:pt x="5456" y="6260"/>
                    <a:pt x="5178" y="5754"/>
                  </a:cubicBezTo>
                  <a:cubicBezTo>
                    <a:pt x="4916" y="5266"/>
                    <a:pt x="4672" y="4796"/>
                    <a:pt x="4411" y="4325"/>
                  </a:cubicBezTo>
                  <a:cubicBezTo>
                    <a:pt x="4201" y="3889"/>
                    <a:pt x="3975" y="3488"/>
                    <a:pt x="3696" y="3122"/>
                  </a:cubicBezTo>
                  <a:cubicBezTo>
                    <a:pt x="4393" y="2774"/>
                    <a:pt x="4306" y="1920"/>
                    <a:pt x="4149" y="1292"/>
                  </a:cubicBezTo>
                  <a:cubicBezTo>
                    <a:pt x="4079" y="943"/>
                    <a:pt x="3905" y="630"/>
                    <a:pt x="3644" y="420"/>
                  </a:cubicBezTo>
                  <a:cubicBezTo>
                    <a:pt x="3365" y="194"/>
                    <a:pt x="3051" y="72"/>
                    <a:pt x="2702" y="20"/>
                  </a:cubicBezTo>
                  <a:cubicBezTo>
                    <a:pt x="2604" y="7"/>
                    <a:pt x="2506" y="1"/>
                    <a:pt x="2408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>
              <a:off x="1489331" y="1192370"/>
              <a:ext cx="493811" cy="184469"/>
            </a:xfrm>
            <a:custGeom>
              <a:avLst/>
              <a:gdLst/>
              <a:ahLst/>
              <a:cxnLst/>
              <a:rect l="l" t="t" r="r" b="b"/>
              <a:pathLst>
                <a:path w="7391" h="2761" extrusionOk="0">
                  <a:moveTo>
                    <a:pt x="6954" y="1"/>
                  </a:moveTo>
                  <a:cubicBezTo>
                    <a:pt x="6943" y="1"/>
                    <a:pt x="6931" y="2"/>
                    <a:pt x="6920" y="4"/>
                  </a:cubicBezTo>
                  <a:cubicBezTo>
                    <a:pt x="4619" y="405"/>
                    <a:pt x="2353" y="911"/>
                    <a:pt x="122" y="1556"/>
                  </a:cubicBezTo>
                  <a:cubicBezTo>
                    <a:pt x="35" y="1590"/>
                    <a:pt x="0" y="1678"/>
                    <a:pt x="35" y="1747"/>
                  </a:cubicBezTo>
                  <a:cubicBezTo>
                    <a:pt x="174" y="2009"/>
                    <a:pt x="35" y="2305"/>
                    <a:pt x="244" y="2532"/>
                  </a:cubicBezTo>
                  <a:lnTo>
                    <a:pt x="262" y="2549"/>
                  </a:lnTo>
                  <a:cubicBezTo>
                    <a:pt x="262" y="2662"/>
                    <a:pt x="366" y="2760"/>
                    <a:pt x="493" y="2760"/>
                  </a:cubicBezTo>
                  <a:cubicBezTo>
                    <a:pt x="503" y="2760"/>
                    <a:pt x="513" y="2760"/>
                    <a:pt x="523" y="2758"/>
                  </a:cubicBezTo>
                  <a:cubicBezTo>
                    <a:pt x="1639" y="2601"/>
                    <a:pt x="2754" y="2322"/>
                    <a:pt x="3887" y="2113"/>
                  </a:cubicBezTo>
                  <a:cubicBezTo>
                    <a:pt x="5003" y="1887"/>
                    <a:pt x="6119" y="1660"/>
                    <a:pt x="7252" y="1433"/>
                  </a:cubicBezTo>
                  <a:cubicBezTo>
                    <a:pt x="7339" y="1399"/>
                    <a:pt x="7391" y="1311"/>
                    <a:pt x="7374" y="1224"/>
                  </a:cubicBezTo>
                  <a:cubicBezTo>
                    <a:pt x="7321" y="858"/>
                    <a:pt x="7234" y="492"/>
                    <a:pt x="7130" y="144"/>
                  </a:cubicBezTo>
                  <a:cubicBezTo>
                    <a:pt x="7114" y="52"/>
                    <a:pt x="7033" y="1"/>
                    <a:pt x="6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34"/>
          <p:cNvSpPr/>
          <p:nvPr/>
        </p:nvSpPr>
        <p:spPr>
          <a:xfrm rot="-3996504">
            <a:off x="7798727" y="2558121"/>
            <a:ext cx="470853" cy="627118"/>
          </a:xfrm>
          <a:custGeom>
            <a:avLst/>
            <a:gdLst/>
            <a:ahLst/>
            <a:cxnLst/>
            <a:rect l="l" t="t" r="r" b="b"/>
            <a:pathLst>
              <a:path w="6171" h="8219" extrusionOk="0">
                <a:moveTo>
                  <a:pt x="5135" y="1"/>
                </a:moveTo>
                <a:cubicBezTo>
                  <a:pt x="4958" y="1"/>
                  <a:pt x="4780" y="50"/>
                  <a:pt x="4619" y="150"/>
                </a:cubicBezTo>
                <a:cubicBezTo>
                  <a:pt x="4236" y="394"/>
                  <a:pt x="4009" y="829"/>
                  <a:pt x="3765" y="1195"/>
                </a:cubicBezTo>
                <a:cubicBezTo>
                  <a:pt x="3469" y="1683"/>
                  <a:pt x="3155" y="2172"/>
                  <a:pt x="2859" y="2660"/>
                </a:cubicBezTo>
                <a:cubicBezTo>
                  <a:pt x="2231" y="3653"/>
                  <a:pt x="1621" y="4664"/>
                  <a:pt x="1029" y="5675"/>
                </a:cubicBezTo>
                <a:cubicBezTo>
                  <a:pt x="610" y="6390"/>
                  <a:pt x="0" y="7401"/>
                  <a:pt x="907" y="8011"/>
                </a:cubicBezTo>
                <a:cubicBezTo>
                  <a:pt x="1117" y="8148"/>
                  <a:pt x="1362" y="8218"/>
                  <a:pt x="1610" y="8218"/>
                </a:cubicBezTo>
                <a:cubicBezTo>
                  <a:pt x="1833" y="8218"/>
                  <a:pt x="2060" y="8162"/>
                  <a:pt x="2266" y="8046"/>
                </a:cubicBezTo>
                <a:cubicBezTo>
                  <a:pt x="2685" y="7802"/>
                  <a:pt x="2963" y="7383"/>
                  <a:pt x="3225" y="7000"/>
                </a:cubicBezTo>
                <a:cubicBezTo>
                  <a:pt x="3608" y="6442"/>
                  <a:pt x="3974" y="5884"/>
                  <a:pt x="4323" y="5309"/>
                </a:cubicBezTo>
                <a:cubicBezTo>
                  <a:pt x="4672" y="4751"/>
                  <a:pt x="4985" y="4194"/>
                  <a:pt x="5247" y="3601"/>
                </a:cubicBezTo>
                <a:cubicBezTo>
                  <a:pt x="5293" y="3508"/>
                  <a:pt x="5208" y="3438"/>
                  <a:pt x="5126" y="3438"/>
                </a:cubicBezTo>
                <a:cubicBezTo>
                  <a:pt x="5084" y="3438"/>
                  <a:pt x="5044" y="3456"/>
                  <a:pt x="5020" y="3496"/>
                </a:cubicBezTo>
                <a:cubicBezTo>
                  <a:pt x="4497" y="4298"/>
                  <a:pt x="4044" y="5152"/>
                  <a:pt x="3539" y="5954"/>
                </a:cubicBezTo>
                <a:cubicBezTo>
                  <a:pt x="3277" y="6338"/>
                  <a:pt x="3033" y="6721"/>
                  <a:pt x="2772" y="7087"/>
                </a:cubicBezTo>
                <a:cubicBezTo>
                  <a:pt x="2545" y="7401"/>
                  <a:pt x="2266" y="7750"/>
                  <a:pt x="1900" y="7854"/>
                </a:cubicBezTo>
                <a:cubicBezTo>
                  <a:pt x="1803" y="7887"/>
                  <a:pt x="1704" y="7902"/>
                  <a:pt x="1606" y="7902"/>
                </a:cubicBezTo>
                <a:cubicBezTo>
                  <a:pt x="1284" y="7902"/>
                  <a:pt x="980" y="7734"/>
                  <a:pt x="819" y="7453"/>
                </a:cubicBezTo>
                <a:cubicBezTo>
                  <a:pt x="628" y="7070"/>
                  <a:pt x="872" y="6634"/>
                  <a:pt x="1046" y="6303"/>
                </a:cubicBezTo>
                <a:cubicBezTo>
                  <a:pt x="1482" y="5466"/>
                  <a:pt x="2005" y="4682"/>
                  <a:pt x="2493" y="3880"/>
                </a:cubicBezTo>
                <a:cubicBezTo>
                  <a:pt x="2981" y="3078"/>
                  <a:pt x="3486" y="2259"/>
                  <a:pt x="4009" y="1439"/>
                </a:cubicBezTo>
                <a:cubicBezTo>
                  <a:pt x="4236" y="1108"/>
                  <a:pt x="4445" y="672"/>
                  <a:pt x="4794" y="446"/>
                </a:cubicBezTo>
                <a:cubicBezTo>
                  <a:pt x="4901" y="375"/>
                  <a:pt x="5018" y="342"/>
                  <a:pt x="5133" y="342"/>
                </a:cubicBezTo>
                <a:cubicBezTo>
                  <a:pt x="5412" y="342"/>
                  <a:pt x="5678" y="533"/>
                  <a:pt x="5752" y="829"/>
                </a:cubicBezTo>
                <a:cubicBezTo>
                  <a:pt x="5840" y="1248"/>
                  <a:pt x="5474" y="1683"/>
                  <a:pt x="5282" y="2032"/>
                </a:cubicBezTo>
                <a:cubicBezTo>
                  <a:pt x="5055" y="2450"/>
                  <a:pt x="4811" y="2869"/>
                  <a:pt x="4567" y="3287"/>
                </a:cubicBezTo>
                <a:cubicBezTo>
                  <a:pt x="4096" y="4089"/>
                  <a:pt x="3626" y="4891"/>
                  <a:pt x="3138" y="5675"/>
                </a:cubicBezTo>
                <a:cubicBezTo>
                  <a:pt x="2943" y="5982"/>
                  <a:pt x="2714" y="6433"/>
                  <a:pt x="2355" y="6433"/>
                </a:cubicBezTo>
                <a:cubicBezTo>
                  <a:pt x="2264" y="6433"/>
                  <a:pt x="2166" y="6404"/>
                  <a:pt x="2057" y="6338"/>
                </a:cubicBezTo>
                <a:cubicBezTo>
                  <a:pt x="1778" y="6163"/>
                  <a:pt x="1883" y="5902"/>
                  <a:pt x="2022" y="5675"/>
                </a:cubicBezTo>
                <a:cubicBezTo>
                  <a:pt x="2179" y="5466"/>
                  <a:pt x="2318" y="5239"/>
                  <a:pt x="2458" y="5030"/>
                </a:cubicBezTo>
                <a:cubicBezTo>
                  <a:pt x="3068" y="4141"/>
                  <a:pt x="3608" y="3217"/>
                  <a:pt x="4096" y="2276"/>
                </a:cubicBezTo>
                <a:cubicBezTo>
                  <a:pt x="4145" y="2168"/>
                  <a:pt x="4060" y="2068"/>
                  <a:pt x="3974" y="2068"/>
                </a:cubicBezTo>
                <a:cubicBezTo>
                  <a:pt x="3936" y="2068"/>
                  <a:pt x="3897" y="2088"/>
                  <a:pt x="3870" y="2137"/>
                </a:cubicBezTo>
                <a:cubicBezTo>
                  <a:pt x="3260" y="3130"/>
                  <a:pt x="2702" y="4159"/>
                  <a:pt x="2040" y="5135"/>
                </a:cubicBezTo>
                <a:cubicBezTo>
                  <a:pt x="1813" y="5449"/>
                  <a:pt x="1447" y="5867"/>
                  <a:pt x="1604" y="6285"/>
                </a:cubicBezTo>
                <a:cubicBezTo>
                  <a:pt x="1755" y="6573"/>
                  <a:pt x="2045" y="6742"/>
                  <a:pt x="2357" y="6742"/>
                </a:cubicBezTo>
                <a:cubicBezTo>
                  <a:pt x="2442" y="6742"/>
                  <a:pt x="2529" y="6730"/>
                  <a:pt x="2615" y="6704"/>
                </a:cubicBezTo>
                <a:cubicBezTo>
                  <a:pt x="3033" y="6564"/>
                  <a:pt x="3242" y="6059"/>
                  <a:pt x="3469" y="5727"/>
                </a:cubicBezTo>
                <a:cubicBezTo>
                  <a:pt x="3765" y="5222"/>
                  <a:pt x="4079" y="4734"/>
                  <a:pt x="4375" y="4228"/>
                </a:cubicBezTo>
                <a:cubicBezTo>
                  <a:pt x="4672" y="3723"/>
                  <a:pt x="4968" y="3235"/>
                  <a:pt x="5247" y="2747"/>
                </a:cubicBezTo>
                <a:cubicBezTo>
                  <a:pt x="5543" y="2311"/>
                  <a:pt x="5805" y="1840"/>
                  <a:pt x="6014" y="1352"/>
                </a:cubicBezTo>
                <a:cubicBezTo>
                  <a:pt x="6171" y="969"/>
                  <a:pt x="6084" y="516"/>
                  <a:pt x="5770" y="237"/>
                </a:cubicBezTo>
                <a:cubicBezTo>
                  <a:pt x="5584" y="80"/>
                  <a:pt x="5360" y="1"/>
                  <a:pt x="51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Relações auxiliares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82868" y="1152525"/>
            <a:ext cx="7147035" cy="3416300"/>
          </a:xfrm>
        </p:spPr>
        <p:txBody>
          <a:bodyPr/>
          <a:lstStyle/>
          <a:p>
            <a:pPr algn="just"/>
            <a:r>
              <a:rPr lang="pt-BR" sz="1800" dirty="0"/>
              <a:t>Massa molar = massa molecular em gramas;</a:t>
            </a:r>
          </a:p>
          <a:p>
            <a:pPr algn="just"/>
            <a:r>
              <a:rPr lang="pt-BR" sz="1800" dirty="0"/>
              <a:t>1 mol = 6.10</a:t>
            </a:r>
            <a:r>
              <a:rPr lang="pt-BR" sz="1800" baseline="30000" dirty="0"/>
              <a:t>23</a:t>
            </a:r>
            <a:r>
              <a:rPr lang="pt-BR" sz="1800" dirty="0"/>
              <a:t> partículas;</a:t>
            </a:r>
          </a:p>
          <a:p>
            <a:pPr algn="just"/>
            <a:r>
              <a:rPr lang="pt-BR" sz="1800" dirty="0"/>
              <a:t>1 mol de gás = 22,4 L nas </a:t>
            </a:r>
            <a:r>
              <a:rPr lang="pt-BR" sz="1800" b="1" dirty="0"/>
              <a:t>CNTP</a:t>
            </a:r>
            <a:r>
              <a:rPr lang="pt-BR" sz="1800" dirty="0"/>
              <a:t> .</a:t>
            </a:r>
          </a:p>
          <a:p>
            <a:pPr algn="just">
              <a:buNone/>
            </a:pPr>
            <a:endParaRPr lang="pt-BR" sz="1800" dirty="0"/>
          </a:p>
          <a:p>
            <a:pPr algn="just"/>
            <a:r>
              <a:rPr lang="pt-BR" sz="1800" b="1" dirty="0"/>
              <a:t>Exemplo:</a:t>
            </a:r>
            <a:endParaRPr lang="pt-BR" sz="1800" dirty="0"/>
          </a:p>
          <a:p>
            <a:pPr marL="0" indent="0" algn="just">
              <a:buNone/>
            </a:pPr>
            <a:endParaRPr lang="pt-B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5" y="2907754"/>
            <a:ext cx="4519445" cy="193313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56745" y="3541985"/>
            <a:ext cx="4508938" cy="378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62000" y="3904594"/>
            <a:ext cx="4514193" cy="36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56745" y="4267176"/>
            <a:ext cx="4529958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282262" y="4561490"/>
            <a:ext cx="3563007" cy="273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43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3324" y="1198736"/>
            <a:ext cx="77093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dirty="0">
                <a:latin typeface="Ropa Sans" charset="0"/>
              </a:rPr>
              <a:t>Com intenção de realizar uma combustão completa utilizando 161 g de álcool etílico (C</a:t>
            </a:r>
            <a:r>
              <a:rPr lang="pt-BR" baseline="-25000" dirty="0">
                <a:latin typeface="Ropa Sans" charset="0"/>
              </a:rPr>
              <a:t>2</a:t>
            </a:r>
            <a:r>
              <a:rPr lang="pt-BR" dirty="0">
                <a:latin typeface="Ropa Sans" charset="0"/>
              </a:rPr>
              <a:t>H</a:t>
            </a:r>
            <a:r>
              <a:rPr lang="pt-BR" baseline="-25000" dirty="0">
                <a:latin typeface="Ropa Sans" charset="0"/>
              </a:rPr>
              <a:t>6</a:t>
            </a:r>
            <a:r>
              <a:rPr lang="pt-BR" dirty="0">
                <a:latin typeface="Ropa Sans" charset="0"/>
              </a:rPr>
              <a:t>O), para produção de dióxido de carbono (CO</a:t>
            </a:r>
            <a:r>
              <a:rPr lang="pt-BR" baseline="-25000" dirty="0">
                <a:latin typeface="Ropa Sans" charset="0"/>
              </a:rPr>
              <a:t>2</a:t>
            </a:r>
            <a:r>
              <a:rPr lang="pt-BR" dirty="0">
                <a:latin typeface="Ropa Sans" charset="0"/>
              </a:rPr>
              <a:t>) e água (H</a:t>
            </a:r>
            <a:r>
              <a:rPr lang="pt-BR" baseline="-25000" dirty="0">
                <a:latin typeface="Ropa Sans" charset="0"/>
              </a:rPr>
              <a:t>2</a:t>
            </a:r>
            <a:r>
              <a:rPr lang="pt-BR" dirty="0">
                <a:latin typeface="Ropa Sans" charset="0"/>
              </a:rPr>
              <a:t>O), que massa de oxigênio (O</a:t>
            </a:r>
            <a:r>
              <a:rPr lang="pt-BR" baseline="-25000" dirty="0">
                <a:latin typeface="Ropa Sans" charset="0"/>
              </a:rPr>
              <a:t>2</a:t>
            </a:r>
            <a:r>
              <a:rPr lang="pt-BR" dirty="0">
                <a:latin typeface="Ropa Sans" charset="0"/>
              </a:rPr>
              <a:t>), em gramas, deve ser empregada?</a:t>
            </a:r>
          </a:p>
          <a:p>
            <a:pPr algn="just" fontAlgn="base"/>
            <a:endParaRPr lang="pt-BR" dirty="0">
              <a:latin typeface="Ropa Sans" charset="0"/>
            </a:endParaRPr>
          </a:p>
          <a:p>
            <a:pPr algn="just" fontAlgn="base"/>
            <a:r>
              <a:rPr lang="pt-BR" dirty="0">
                <a:latin typeface="Ropa Sans" charset="0"/>
              </a:rPr>
              <a:t>Dados: C= 12 g/mol, H= 1 g/mol, O= 16 g/mol</a:t>
            </a:r>
          </a:p>
          <a:p>
            <a:pPr algn="just" fontAlgn="base"/>
            <a:endParaRPr lang="pt-BR" dirty="0">
              <a:latin typeface="Ropa Sans" charset="0"/>
            </a:endParaRPr>
          </a:p>
          <a:p>
            <a:pPr algn="ctr" fontAlgn="base"/>
            <a:r>
              <a:rPr lang="pt-BR" dirty="0"/>
              <a:t>equação balanceada:</a:t>
            </a:r>
          </a:p>
          <a:p>
            <a:pPr algn="just" fontAlgn="base"/>
            <a:endParaRPr lang="pt-BR" dirty="0">
              <a:latin typeface="Ropa Sans" charset="0"/>
            </a:endParaRPr>
          </a:p>
          <a:p>
            <a:pPr fontAlgn="base"/>
            <a:r>
              <a:rPr lang="pt-BR" dirty="0"/>
              <a:t>Álcool etílico (C</a:t>
            </a:r>
            <a:r>
              <a:rPr lang="pt-BR" baseline="-25000" dirty="0"/>
              <a:t>2</a:t>
            </a:r>
            <a:r>
              <a:rPr lang="pt-BR" dirty="0"/>
              <a:t>H</a:t>
            </a:r>
            <a:r>
              <a:rPr lang="pt-BR" baseline="-25000" dirty="0"/>
              <a:t>6</a:t>
            </a:r>
            <a:r>
              <a:rPr lang="pt-BR" dirty="0"/>
              <a:t>O): 1 x 46 = 46 g</a:t>
            </a:r>
          </a:p>
          <a:p>
            <a:pPr fontAlgn="base"/>
            <a:r>
              <a:rPr lang="pt-BR" dirty="0"/>
              <a:t>Oxigênio (O</a:t>
            </a:r>
            <a:r>
              <a:rPr lang="pt-BR" baseline="-25000" dirty="0"/>
              <a:t>2</a:t>
            </a:r>
            <a:r>
              <a:rPr lang="pt-BR" dirty="0"/>
              <a:t>): 3 x 32 g = 96 g</a:t>
            </a:r>
          </a:p>
          <a:p>
            <a:pPr fontAlgn="base"/>
            <a:endParaRPr lang="pt-BR" dirty="0"/>
          </a:p>
          <a:p>
            <a:pPr fontAlgn="base"/>
            <a:endParaRPr lang="pt-BR" dirty="0"/>
          </a:p>
          <a:p>
            <a:pPr fontAlgn="base"/>
            <a:r>
              <a:rPr lang="pt-BR" dirty="0"/>
              <a:t>Portanto, em uma combustão completa de </a:t>
            </a:r>
          </a:p>
          <a:p>
            <a:pPr fontAlgn="base"/>
            <a:r>
              <a:rPr lang="pt-BR" dirty="0"/>
              <a:t>161 g de álcool etílico deve ser empregado </a:t>
            </a:r>
          </a:p>
          <a:p>
            <a:pPr fontAlgn="base"/>
            <a:r>
              <a:rPr lang="pt-BR" dirty="0"/>
              <a:t>336 g de oxigênio para queimar todo o combustível.</a:t>
            </a:r>
          </a:p>
          <a:p>
            <a:pPr algn="just" fontAlgn="base"/>
            <a:endParaRPr lang="pt-BR" dirty="0">
              <a:latin typeface="Ropa Sans" charset="0"/>
            </a:endParaRPr>
          </a:p>
          <a:p>
            <a:pPr algn="just" fontAlgn="base"/>
            <a:endParaRPr lang="pt-BR" dirty="0">
              <a:latin typeface="Ropa Sans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6939" y="2288464"/>
            <a:ext cx="2505075" cy="3143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333" y="2652219"/>
            <a:ext cx="1891863" cy="15778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1456</Words>
  <Application>Microsoft Office PowerPoint</Application>
  <PresentationFormat>Apresentação na tela (16:9)</PresentationFormat>
  <Paragraphs>216</Paragraphs>
  <Slides>32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Proxima Nova</vt:lpstr>
      <vt:lpstr>Bree Serif</vt:lpstr>
      <vt:lpstr>Chau Philomene One</vt:lpstr>
      <vt:lpstr>Abel</vt:lpstr>
      <vt:lpstr>Ropa Sans</vt:lpstr>
      <vt:lpstr>Roboto</vt:lpstr>
      <vt:lpstr>Cartoon Graduation Project Defense by Slidesgo</vt:lpstr>
      <vt:lpstr>CÁLCULOS ESTEQUIOMÉTRICOS</vt:lpstr>
      <vt:lpstr>Apresentação do PowerPoint</vt:lpstr>
      <vt:lpstr>CRITÉRIOS DE SUCESSO</vt:lpstr>
      <vt:lpstr>O QUE IREMOS APRENDER</vt:lpstr>
      <vt:lpstr>Estequiometria</vt:lpstr>
      <vt:lpstr>Regras gerais para o cálculo estequiométrico</vt:lpstr>
      <vt:lpstr>01</vt:lpstr>
      <vt:lpstr>Relações auxiliares</vt:lpstr>
      <vt:lpstr>Exemplo</vt:lpstr>
      <vt:lpstr>QUIZ</vt:lpstr>
      <vt:lpstr>02</vt:lpstr>
      <vt:lpstr>REAGENTE EM EXCESSO E REAGENTE LIMITANTE</vt:lpstr>
      <vt:lpstr>Apresentação do PowerPoint</vt:lpstr>
      <vt:lpstr>ANALOGIA</vt:lpstr>
      <vt:lpstr>COMO DESCOBRIR SE UM DOS REAGENTES ESTÁ EM EXCESSO</vt:lpstr>
      <vt:lpstr>EXEMPLO</vt:lpstr>
      <vt:lpstr>RESOLUÇÃO</vt:lpstr>
      <vt:lpstr>QUIZ</vt:lpstr>
      <vt:lpstr>03</vt:lpstr>
      <vt:lpstr>Pureza</vt:lpstr>
      <vt:lpstr>LEMBRETE</vt:lpstr>
      <vt:lpstr>EXEMPLO</vt:lpstr>
      <vt:lpstr>CONTINUAÇÃO DO EXEMPLO</vt:lpstr>
      <vt:lpstr>04</vt:lpstr>
      <vt:lpstr>Rendimento de uma reação</vt:lpstr>
      <vt:lpstr>Exemplo</vt:lpstr>
      <vt:lpstr>QUIZ</vt:lpstr>
      <vt:lpstr>Lembre-se do nosso esquema de estudo...</vt:lpstr>
      <vt:lpstr>A ESTEQUIOMETRIA SE APRENDE COM TREINO E PRÁTICA!!!</vt:lpstr>
      <vt:lpstr>—MARIE CURIE</vt:lpstr>
      <vt:lpstr>OBRIGADA!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CÁLCULOS ESTEQUIOMÉTRICOS</dc:title>
  <dc:creator>Positivo</dc:creator>
  <cp:lastModifiedBy>luananpd@gmail.com</cp:lastModifiedBy>
  <cp:revision>15</cp:revision>
  <dcterms:modified xsi:type="dcterms:W3CDTF">2021-11-19T16:25:24Z</dcterms:modified>
</cp:coreProperties>
</file>